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345" r:id="rId2"/>
    <p:sldId id="391" r:id="rId3"/>
    <p:sldId id="357" r:id="rId4"/>
    <p:sldId id="396" r:id="rId5"/>
    <p:sldId id="398" r:id="rId6"/>
    <p:sldId id="397" r:id="rId7"/>
  </p:sldIdLst>
  <p:sldSz cx="9906000" cy="6858000" type="A4"/>
  <p:notesSz cx="6797675" cy="9926638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eprin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99"/>
    <a:srgbClr val="0000FF"/>
    <a:srgbClr val="FF6699"/>
    <a:srgbClr val="969696"/>
    <a:srgbClr val="9999FF"/>
    <a:srgbClr val="FF0000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595" autoAdjust="0"/>
  </p:normalViewPr>
  <p:slideViewPr>
    <p:cSldViewPr>
      <p:cViewPr>
        <p:scale>
          <a:sx n="75" d="100"/>
          <a:sy n="75" d="100"/>
        </p:scale>
        <p:origin x="-896" y="-41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notesMaster" Target="notesMasters/notesMaster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printerSettings" Target="printerSettings/printerSettings1.bin"/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687C2F94-0208-4FD7-9C83-CBE0E604D0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5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BB93ACB1-5CCF-45D7-B2BF-6CCE6F86CD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2080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57950"/>
            <a:ext cx="9906000" cy="400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3498" y="2350740"/>
            <a:ext cx="6215801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Title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43498" y="3909768"/>
            <a:ext cx="6215801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Subtitle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                  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98" y="5319929"/>
            <a:ext cx="6215801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Dr</a:t>
            </a:r>
            <a:r>
              <a:rPr lang="de-AT" dirty="0" smtClean="0"/>
              <a:t> John Smith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43498" y="5771934"/>
            <a:ext cx="6215801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Eventname, Location, 18 March 2011</a:t>
            </a:r>
          </a:p>
        </p:txBody>
      </p:sp>
    </p:spTree>
    <p:extLst>
      <p:ext uri="{BB962C8B-B14F-4D97-AF65-F5344CB8AC3E}">
        <p14:creationId xmlns:p14="http://schemas.microsoft.com/office/powerpoint/2010/main" val="15467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61461" y="945931"/>
            <a:ext cx="5147258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761461" y="1676749"/>
            <a:ext cx="5147258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99490" y="1137700"/>
            <a:ext cx="2065011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8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56749" y="1676749"/>
            <a:ext cx="3563485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9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893" y="1795520"/>
            <a:ext cx="3425825" cy="299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635" y="1813491"/>
            <a:ext cx="4127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4195" y="4275406"/>
            <a:ext cx="412750" cy="952500"/>
          </a:xfrm>
          <a:prstGeom prst="rect">
            <a:avLst/>
          </a:prstGeom>
        </p:spPr>
      </p:pic>
      <p:sp>
        <p:nvSpPr>
          <p:cNvPr id="6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891672" y="2223516"/>
            <a:ext cx="2616836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95508" y="1795463"/>
            <a:ext cx="4220640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Copy the beside box from the slide master to </a:t>
            </a:r>
            <a:r>
              <a:rPr lang="en-US" smtClean="0"/>
              <a:t>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761461" y="1676752"/>
            <a:ext cx="5147258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4" y="1813790"/>
            <a:ext cx="2074909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3761461" y="3700243"/>
            <a:ext cx="5147258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89594" y="3837281"/>
            <a:ext cx="2074909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3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2080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21" y="3710090"/>
            <a:ext cx="2543933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COST Office</a:t>
            </a:r>
          </a:p>
          <a:p>
            <a:pPr lvl="0"/>
            <a:r>
              <a:rPr lang="en-US" dirty="0" smtClean="0"/>
              <a:t>Avenue Louise 149</a:t>
            </a:r>
          </a:p>
          <a:p>
            <a:pPr lvl="0"/>
            <a:r>
              <a:rPr lang="en-US" dirty="0" smtClean="0"/>
              <a:t>1050 Brussels, Belgium</a:t>
            </a:r>
          </a:p>
          <a:p>
            <a:pPr lvl="0"/>
            <a:r>
              <a:rPr lang="en-US" dirty="0" smtClean="0"/>
              <a:t>T: +32 (0)2 533 3800</a:t>
            </a:r>
          </a:p>
          <a:p>
            <a:pPr lvl="0"/>
            <a:r>
              <a:rPr lang="en-US" dirty="0" smtClean="0"/>
              <a:t>F: +32 (0)2 533 3890</a:t>
            </a:r>
          </a:p>
          <a:p>
            <a:pPr lvl="0"/>
            <a:r>
              <a:rPr lang="en-US" dirty="0" err="1" smtClean="0"/>
              <a:t>office@cost.eu</a:t>
            </a:r>
            <a:endParaRPr lang="de-AT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9989" y="3061290"/>
            <a:ext cx="49529" cy="268218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77140" y="3261250"/>
            <a:ext cx="4682817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21" y="5495823"/>
            <a:ext cx="2543933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www.cost.eu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6035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63788" y="6597650"/>
            <a:ext cx="47498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BE1A84-213E-40FC-A1FD-9543B88C58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56746" y="1676748"/>
            <a:ext cx="7651970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811097" y="154154"/>
            <a:ext cx="7303799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20341" y="831850"/>
            <a:ext cx="8294555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75255461"/>
              </p:ext>
            </p:extLst>
          </p:nvPr>
        </p:nvGraphicFramePr>
        <p:xfrm>
          <a:off x="1389593" y="1676749"/>
          <a:ext cx="7519124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8426"/>
                <a:gridCol w="2110698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389593" y="344491"/>
            <a:ext cx="7518929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Copy this table from the slide master to 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256747" y="4266693"/>
            <a:ext cx="7651970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34pt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4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1389592" y="4280626"/>
            <a:ext cx="7519125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5413" y="1809449"/>
            <a:ext cx="7533305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75413" y="3165638"/>
            <a:ext cx="7533305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375413" y="4497169"/>
            <a:ext cx="7533305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56749" y="1676749"/>
            <a:ext cx="3563485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1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1261699" y="4266696"/>
            <a:ext cx="3553587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487975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55130" y="4266696"/>
            <a:ext cx="3553587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344488" y="1536700"/>
            <a:ext cx="9145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95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sz="2400" b="0" dirty="0">
              <a:solidFill>
                <a:srgbClr val="1F5C9F"/>
              </a:solidFill>
              <a:effectLst/>
              <a:cs typeface="Times New Roman" pitchFamily="18" charset="0"/>
            </a:endParaRPr>
          </a:p>
          <a:p>
            <a:pPr algn="r"/>
            <a:endParaRPr lang="en-US" sz="2400" b="0" dirty="0">
              <a:solidFill>
                <a:srgbClr val="1F5C9F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40832" y="1916832"/>
            <a:ext cx="6215801" cy="33843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Understanding wood cell wall structure, biopolymer interaction and composition for current products and new materials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FP1105: </a:t>
            </a:r>
            <a:r>
              <a:rPr lang="en-GB" sz="2000" dirty="0" err="1" smtClean="0"/>
              <a:t>WoodCellNet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dirty="0"/>
              <a:t>Start date: 01/07/2012</a:t>
            </a:r>
          </a:p>
          <a:p>
            <a:r>
              <a:rPr lang="en-GB" sz="2000" dirty="0"/>
              <a:t>End date: </a:t>
            </a:r>
            <a:r>
              <a:rPr lang="en-US" sz="2000" dirty="0"/>
              <a:t>23 May </a:t>
            </a:r>
            <a:r>
              <a:rPr lang="en-US" sz="2000" dirty="0" smtClean="0"/>
              <a:t>2016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GB" sz="2000" dirty="0" smtClean="0"/>
              <a:t>Year</a:t>
            </a:r>
            <a:r>
              <a:rPr lang="en-GB" sz="2000" dirty="0"/>
              <a:t>: </a:t>
            </a:r>
            <a:r>
              <a:rPr lang="en-GB" sz="2000" dirty="0" smtClean="0"/>
              <a:t>3 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Workshop No 6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0832" y="5489848"/>
            <a:ext cx="6215801" cy="1368152"/>
          </a:xfrm>
        </p:spPr>
        <p:txBody>
          <a:bodyPr/>
          <a:lstStyle/>
          <a:p>
            <a:r>
              <a:rPr lang="en-GB" sz="1800" dirty="0" smtClean="0"/>
              <a:t>Philip </a:t>
            </a:r>
            <a:r>
              <a:rPr lang="en-GB" sz="1800" dirty="0"/>
              <a:t>Turner</a:t>
            </a:r>
          </a:p>
          <a:p>
            <a:r>
              <a:rPr lang="en-GB" sz="1800" b="0" dirty="0"/>
              <a:t>Chair of the Action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FP1105 Action overview</a:t>
            </a:r>
            <a:endParaRPr lang="en-US" dirty="0"/>
          </a:p>
        </p:txBody>
      </p:sp>
      <p:pic>
        <p:nvPicPr>
          <p:cNvPr id="4" name="Content Placeholder 3" descr="FP1105 COST Action overview.pd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" b="-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38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3320C64-E7C7-495E-9663-DF2DFB425192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52600" y="620688"/>
            <a:ext cx="8208912" cy="849586"/>
          </a:xfrm>
        </p:spPr>
        <p:txBody>
          <a:bodyPr/>
          <a:lstStyle/>
          <a:p>
            <a:r>
              <a:rPr lang="en-GB" dirty="0" smtClean="0"/>
              <a:t>Activities to the end of the Action.</a:t>
            </a:r>
            <a:endParaRPr lang="en-GB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344488" y="1772816"/>
            <a:ext cx="9145016" cy="4438429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30000"/>
              </a:spcBef>
            </a:pPr>
            <a:r>
              <a:rPr lang="en-US" sz="2800" dirty="0" smtClean="0"/>
              <a:t>Coordination of multidisciplinary proposals.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Planning and promoting training schools.  Two this coming year.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Broadening access to skills and specialist equipment (STSM’s and joint proposals)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Two more multidisciplinary workshops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Publications (please let us know)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End of Action publication</a:t>
            </a:r>
          </a:p>
          <a:p>
            <a:pPr>
              <a:spcBef>
                <a:spcPct val="30000"/>
              </a:spcBef>
            </a:pPr>
            <a:endParaRPr lang="en-US" sz="2400" dirty="0"/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Reimbursement 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Ensure you submit your reimbursement forms online as quickly as possible.  </a:t>
            </a:r>
          </a:p>
          <a:p>
            <a:endParaRPr lang="en-US" dirty="0"/>
          </a:p>
          <a:p>
            <a:r>
              <a:rPr lang="en-US" dirty="0" smtClean="0"/>
              <a:t>Within 2 weeks!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00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0592" y="260648"/>
            <a:ext cx="8420100" cy="1470025"/>
          </a:xfrm>
        </p:spPr>
        <p:txBody>
          <a:bodyPr/>
          <a:lstStyle/>
          <a:p>
            <a:r>
              <a:rPr lang="en-US" dirty="0" smtClean="0"/>
              <a:t>Arnis </a:t>
            </a:r>
            <a:r>
              <a:rPr lang="en-US" dirty="0" err="1" smtClean="0"/>
              <a:t>Tremanis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Latvia</a:t>
            </a:r>
            <a:br>
              <a:rPr lang="en-US" dirty="0" smtClean="0"/>
            </a:br>
            <a:r>
              <a:rPr lang="en-US" dirty="0" smtClean="0"/>
              <a:t>Vice chair of FP1105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76736" y="2852936"/>
            <a:ext cx="6934200" cy="1752600"/>
          </a:xfrm>
        </p:spPr>
        <p:txBody>
          <a:bodyPr/>
          <a:lstStyle/>
          <a:p>
            <a:r>
              <a:rPr lang="en-US" dirty="0" smtClean="0"/>
              <a:t>Arnis </a:t>
            </a:r>
            <a:r>
              <a:rPr lang="en-US" dirty="0" smtClean="0"/>
              <a:t>passed </a:t>
            </a:r>
            <a:r>
              <a:rPr lang="en-US" dirty="0" smtClean="0"/>
              <a:t>December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1940-2014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He will be missed</a:t>
            </a:r>
            <a:endParaRPr lang="en-US" dirty="0"/>
          </a:p>
          <a:p>
            <a:r>
              <a:rPr lang="en-US" dirty="0" smtClean="0"/>
              <a:t>RIP</a:t>
            </a:r>
            <a:endParaRPr lang="en-US" dirty="0"/>
          </a:p>
        </p:txBody>
      </p:sp>
      <p:pic>
        <p:nvPicPr>
          <p:cNvPr id="3" name="Picture 2" descr="72e7e546b7ebf5a0c9_l_e5b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34888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Thank you </a:t>
            </a:r>
          </a:p>
          <a:p>
            <a:pPr algn="ctr"/>
            <a:r>
              <a:rPr lang="en-US" sz="4000" smtClean="0"/>
              <a:t>Maria, </a:t>
            </a:r>
            <a:r>
              <a:rPr lang="en-US" sz="4000" dirty="0" smtClean="0"/>
              <a:t>Luis and </a:t>
            </a:r>
            <a:r>
              <a:rPr lang="en-US" sz="4000" dirty="0" err="1" smtClean="0"/>
              <a:t>Jalel</a:t>
            </a:r>
            <a:r>
              <a:rPr lang="en-US" sz="4000" dirty="0"/>
              <a:t> </a:t>
            </a:r>
            <a:r>
              <a:rPr lang="en-US" sz="4000" dirty="0" smtClean="0"/>
              <a:t>from the Basque Country University for organising and hosting this workshop.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396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DC5890-9B91-4FBD-91D3-9B9DF6A0F561}"/>
</file>

<file path=customXml/itemProps2.xml><?xml version="1.0" encoding="utf-8"?>
<ds:datastoreItem xmlns:ds="http://schemas.openxmlformats.org/officeDocument/2006/customXml" ds:itemID="{694198DB-9251-4BCE-8A0D-8D3643484629}"/>
</file>

<file path=customXml/itemProps3.xml><?xml version="1.0" encoding="utf-8"?>
<ds:datastoreItem xmlns:ds="http://schemas.openxmlformats.org/officeDocument/2006/customXml" ds:itemID="{71DEDA14-BBC0-4DB0-AECD-AC72A793913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155</Words>
  <Application>Microsoft Macintosh PowerPoint</Application>
  <PresentationFormat>A4 Paper (210x297 mm)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PowerPoint-presentation-3</vt:lpstr>
      <vt:lpstr>PowerPoint Presentation</vt:lpstr>
      <vt:lpstr>PowerPoint Presentation</vt:lpstr>
      <vt:lpstr>PowerPoint Presentation</vt:lpstr>
      <vt:lpstr>PowerPoint Presentation</vt:lpstr>
      <vt:lpstr>Arnis Tremanis Latvia Vice chair of FP1105</vt:lpstr>
      <vt:lpstr>PowerPoint Presentation</vt:lpstr>
    </vt:vector>
  </TitlesOfParts>
  <Company>ESF-COST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ESF</dc:creator>
  <cp:lastModifiedBy>Philip Turner</cp:lastModifiedBy>
  <cp:revision>317</cp:revision>
  <dcterms:created xsi:type="dcterms:W3CDTF">2007-11-05T13:47:35Z</dcterms:created>
  <dcterms:modified xsi:type="dcterms:W3CDTF">2015-05-26T05:54:00Z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</Properties>
</file>