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0" autoAdjust="0"/>
    <p:restoredTop sz="94660"/>
  </p:normalViewPr>
  <p:slideViewPr>
    <p:cSldViewPr snapToGrid="0">
      <p:cViewPr varScale="1">
        <p:scale>
          <a:sx n="61" d="100"/>
          <a:sy n="61" d="100"/>
        </p:scale>
        <p:origin x="66" y="6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837F-D085-40A3-A503-6A4CFF2612DE}" type="datetimeFigureOut">
              <a:rPr lang="en-GB" smtClean="0"/>
              <a:t>09/06/2016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58374-30A0-4D4F-B4E7-63B0DFD83E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3956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837F-D085-40A3-A503-6A4CFF2612DE}" type="datetimeFigureOut">
              <a:rPr lang="en-GB" smtClean="0"/>
              <a:t>09/06/2016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58374-30A0-4D4F-B4E7-63B0DFD83E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0979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837F-D085-40A3-A503-6A4CFF2612DE}" type="datetimeFigureOut">
              <a:rPr lang="en-GB" smtClean="0"/>
              <a:t>09/06/2016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58374-30A0-4D4F-B4E7-63B0DFD83E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3035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837F-D085-40A3-A503-6A4CFF2612DE}" type="datetimeFigureOut">
              <a:rPr lang="en-GB" smtClean="0"/>
              <a:t>09/06/2016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58374-30A0-4D4F-B4E7-63B0DFD83E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347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837F-D085-40A3-A503-6A4CFF2612DE}" type="datetimeFigureOut">
              <a:rPr lang="en-GB" smtClean="0"/>
              <a:t>09/06/2016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58374-30A0-4D4F-B4E7-63B0DFD83E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118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837F-D085-40A3-A503-6A4CFF2612DE}" type="datetimeFigureOut">
              <a:rPr lang="en-GB" smtClean="0"/>
              <a:t>09/06/2016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58374-30A0-4D4F-B4E7-63B0DFD83E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0167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837F-D085-40A3-A503-6A4CFF2612DE}" type="datetimeFigureOut">
              <a:rPr lang="en-GB" smtClean="0"/>
              <a:t>09/06/2016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58374-30A0-4D4F-B4E7-63B0DFD83E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8949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837F-D085-40A3-A503-6A4CFF2612DE}" type="datetimeFigureOut">
              <a:rPr lang="en-GB" smtClean="0"/>
              <a:t>09/06/2016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58374-30A0-4D4F-B4E7-63B0DFD83E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5573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837F-D085-40A3-A503-6A4CFF2612DE}" type="datetimeFigureOut">
              <a:rPr lang="en-GB" smtClean="0"/>
              <a:t>09/06/2016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58374-30A0-4D4F-B4E7-63B0DFD83E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2814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837F-D085-40A3-A503-6A4CFF2612DE}" type="datetimeFigureOut">
              <a:rPr lang="en-GB" smtClean="0"/>
              <a:t>09/06/2016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58374-30A0-4D4F-B4E7-63B0DFD83E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042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837F-D085-40A3-A503-6A4CFF2612DE}" type="datetimeFigureOut">
              <a:rPr lang="en-GB" smtClean="0"/>
              <a:t>09/06/2016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58374-30A0-4D4F-B4E7-63B0DFD83E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1250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5837F-D085-40A3-A503-6A4CFF2612DE}" type="datetimeFigureOut">
              <a:rPr lang="en-GB" smtClean="0"/>
              <a:t>09/06/2016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58374-30A0-4D4F-B4E7-63B0DFD83E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653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SoTL development through Threshold Concepts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GB" dirty="0" smtClean="0"/>
              <a:t>Andrea Webb, University of British Columbia</a:t>
            </a:r>
          </a:p>
          <a:p>
            <a:pPr algn="r"/>
            <a:r>
              <a:rPr lang="en-GB" dirty="0" smtClean="0"/>
              <a:t>Anne Tierney, Durham University, United Kingdom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4843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Wrap 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the group found today</a:t>
            </a:r>
          </a:p>
          <a:p>
            <a:r>
              <a:rPr lang="en-GB" dirty="0" smtClean="0"/>
              <a:t>What we found in our studies</a:t>
            </a:r>
          </a:p>
          <a:p>
            <a:endParaRPr lang="en-GB" dirty="0"/>
          </a:p>
          <a:p>
            <a:r>
              <a:rPr lang="en-GB" dirty="0" smtClean="0"/>
              <a:t>Further work</a:t>
            </a:r>
          </a:p>
        </p:txBody>
      </p:sp>
    </p:spTree>
    <p:extLst>
      <p:ext uri="{BB962C8B-B14F-4D97-AF65-F5344CB8AC3E}">
        <p14:creationId xmlns:p14="http://schemas.microsoft.com/office/powerpoint/2010/main" val="13444172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48316"/>
            <a:ext cx="12219517" cy="8541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57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</a:p>
          <a:p>
            <a:r>
              <a:rPr lang="en-GB" dirty="0" smtClean="0"/>
              <a:t>Frameworks</a:t>
            </a:r>
          </a:p>
          <a:p>
            <a:r>
              <a:rPr lang="en-GB" dirty="0" smtClean="0"/>
              <a:t>Using the frameworks</a:t>
            </a:r>
          </a:p>
          <a:p>
            <a:r>
              <a:rPr lang="en-GB" dirty="0" smtClean="0"/>
              <a:t>Strengths and weaknesses of the approaches</a:t>
            </a:r>
          </a:p>
          <a:p>
            <a:r>
              <a:rPr lang="en-GB" dirty="0" smtClean="0"/>
              <a:t>Wrap up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6588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Our projects</a:t>
            </a:r>
          </a:p>
          <a:p>
            <a:r>
              <a:rPr lang="en-GB" dirty="0" smtClean="0"/>
              <a:t>Our approaches</a:t>
            </a:r>
          </a:p>
          <a:p>
            <a:pPr lvl="1"/>
            <a:r>
              <a:rPr lang="en-GB" dirty="0" smtClean="0"/>
              <a:t>Two frameworks that you will use today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3537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Andrea’s framework slide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Stuff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3746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err="1" smtClean="0"/>
              <a:t>Trigwell</a:t>
            </a:r>
            <a:r>
              <a:rPr lang="en-GB" sz="4000" dirty="0" smtClean="0"/>
              <a:t> et al (2000, p163) Model of Scholarship</a:t>
            </a:r>
            <a:endParaRPr lang="en-GB" sz="4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2625161"/>
              </p:ext>
            </p:extLst>
          </p:nvPr>
        </p:nvGraphicFramePr>
        <p:xfrm>
          <a:off x="838200" y="1447244"/>
          <a:ext cx="10515600" cy="512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9428"/>
                <a:gridCol w="2270234"/>
                <a:gridCol w="2144110"/>
                <a:gridCol w="2928708"/>
                <a:gridCol w="210312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Level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Informed (ID)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Reflection (RD)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Communication (</a:t>
                      </a:r>
                      <a:r>
                        <a:rPr lang="en-GB" dirty="0" err="1" smtClean="0"/>
                        <a:t>ComD</a:t>
                      </a:r>
                      <a:r>
                        <a:rPr lang="en-GB" dirty="0" smtClean="0"/>
                        <a:t>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Conception (</a:t>
                      </a:r>
                      <a:r>
                        <a:rPr lang="en-GB" dirty="0" err="1" smtClean="0"/>
                        <a:t>ConD</a:t>
                      </a:r>
                      <a:r>
                        <a:rPr lang="en-GB" dirty="0" smtClean="0"/>
                        <a:t>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Uses</a:t>
                      </a:r>
                      <a:r>
                        <a:rPr lang="en-GB" baseline="0" dirty="0" smtClean="0"/>
                        <a:t> informal theories of teaching and learning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Effectively</a:t>
                      </a:r>
                      <a:r>
                        <a:rPr lang="en-GB" baseline="0" dirty="0" smtClean="0"/>
                        <a:t> none, or unfocused reflection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Sees teaching in a teacher-focused way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Engages with the literature</a:t>
                      </a:r>
                      <a:r>
                        <a:rPr lang="en-GB" baseline="0" dirty="0" smtClean="0"/>
                        <a:t> of teaching and learning generally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Communicates with departmental/faculty</a:t>
                      </a:r>
                      <a:r>
                        <a:rPr lang="en-GB" baseline="0" dirty="0" smtClean="0"/>
                        <a:t> peers (tearoom conversations; departmental seminars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Engages with the literature;</a:t>
                      </a:r>
                      <a:r>
                        <a:rPr lang="en-GB" baseline="0" dirty="0" smtClean="0"/>
                        <a:t> particularly the discipline literature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Reflection-in-action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Reports work</a:t>
                      </a:r>
                      <a:r>
                        <a:rPr lang="en-GB" baseline="0" dirty="0" smtClean="0"/>
                        <a:t> at local and national conferences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Conducts action research,</a:t>
                      </a:r>
                      <a:r>
                        <a:rPr lang="en-GB" baseline="0" dirty="0" smtClean="0"/>
                        <a:t> has synoptic capacity and pedagogic content knowledge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Reflection focused on asking what do I need to know about x here, and how will</a:t>
                      </a:r>
                      <a:r>
                        <a:rPr lang="en-GB" baseline="0" dirty="0" smtClean="0"/>
                        <a:t> I find out about it?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Publishes in international scholarly</a:t>
                      </a:r>
                      <a:r>
                        <a:rPr lang="en-GB" baseline="0" dirty="0" smtClean="0"/>
                        <a:t> journals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Sees teaching in a student-focused way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5779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Using the frameworks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Get into pairs</a:t>
            </a:r>
          </a:p>
          <a:p>
            <a:r>
              <a:rPr lang="en-GB" dirty="0" smtClean="0"/>
              <a:t>You will be given one of the frameworks to use</a:t>
            </a:r>
          </a:p>
          <a:p>
            <a:r>
              <a:rPr lang="en-GB" dirty="0" smtClean="0"/>
              <a:t>Spend the next 20 minutes identifying potential Threshold Concepts using the framework</a:t>
            </a:r>
          </a:p>
          <a:p>
            <a:r>
              <a:rPr lang="en-GB" dirty="0" smtClean="0"/>
              <a:t>Note down where you think there are Threshold Concepts, and what they are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4489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Report back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Now we’ll share the potential Threshold Concepts that you have found</a:t>
            </a: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148764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Strengths and weaknesses of the frameworks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Work in your pair, with another pair who used the other framework</a:t>
            </a:r>
          </a:p>
          <a:p>
            <a:r>
              <a:rPr lang="en-GB" dirty="0" smtClean="0"/>
              <a:t>What are the strengths and weaknesses of the two approaches?</a:t>
            </a:r>
          </a:p>
          <a:p>
            <a:r>
              <a:rPr lang="en-GB" dirty="0" smtClean="0"/>
              <a:t>Are there any strengths/weaknesses which are common to both frameworks?</a:t>
            </a: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782901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Report back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Now we will share the strengths and weaknesses of each approach</a:t>
            </a: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202446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308</Words>
  <Application>Microsoft Office PowerPoint</Application>
  <PresentationFormat>Widescreen</PresentationFormat>
  <Paragraphs>56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SoTL development through Threshold Concepts</vt:lpstr>
      <vt:lpstr>Overview</vt:lpstr>
      <vt:lpstr>Introduction</vt:lpstr>
      <vt:lpstr>Andrea’s framework slide</vt:lpstr>
      <vt:lpstr>Trigwell et al (2000, p163) Model of Scholarship</vt:lpstr>
      <vt:lpstr>Using the frameworks</vt:lpstr>
      <vt:lpstr>Report back</vt:lpstr>
      <vt:lpstr>Strengths and weaknesses of the frameworks</vt:lpstr>
      <vt:lpstr>Report back</vt:lpstr>
      <vt:lpstr>Wrap up</vt:lpstr>
      <vt:lpstr>PowerPoint Presentation</vt:lpstr>
    </vt:vector>
  </TitlesOfParts>
  <Company>Edinburgh Napier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SoTL development through Threshold Concepts</dc:title>
  <dc:creator>Tierney, Anne</dc:creator>
  <cp:lastModifiedBy>Tierney, Anne</cp:lastModifiedBy>
  <cp:revision>3</cp:revision>
  <dcterms:created xsi:type="dcterms:W3CDTF">2016-06-09T09:40:03Z</dcterms:created>
  <dcterms:modified xsi:type="dcterms:W3CDTF">2016-06-09T10:02:43Z</dcterms:modified>
</cp:coreProperties>
</file>