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9"/>
  </p:notesMasterIdLst>
  <p:sldIdLst>
    <p:sldId id="257" r:id="rId3"/>
    <p:sldId id="444" r:id="rId4"/>
    <p:sldId id="447" r:id="rId5"/>
    <p:sldId id="445" r:id="rId6"/>
    <p:sldId id="446" r:id="rId7"/>
    <p:sldId id="443" r:id="rId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E0F34"/>
    <a:srgbClr val="D31145"/>
    <a:srgbClr val="C41E3A"/>
    <a:srgbClr val="CC3300"/>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4875" autoAdjust="0"/>
    <p:restoredTop sz="59951" autoAdjust="0"/>
  </p:normalViewPr>
  <p:slideViewPr>
    <p:cSldViewPr snapToGrid="0" showGuides="1">
      <p:cViewPr varScale="1">
        <p:scale>
          <a:sx n="60" d="100"/>
          <a:sy n="60" d="100"/>
        </p:scale>
        <p:origin x="-1152" y="-84"/>
      </p:cViewPr>
      <p:guideLst>
        <p:guide orient="horz" pos="2158"/>
        <p:guide pos="2871"/>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showGuides="1">
      <p:cViewPr varScale="1">
        <p:scale>
          <a:sx n="80" d="100"/>
          <a:sy n="80" d="100"/>
        </p:scale>
        <p:origin x="-1974" y="-78"/>
      </p:cViewPr>
      <p:guideLst>
        <p:guide orient="horz" pos="2880"/>
        <p:guide pos="2160"/>
      </p:guideLst>
    </p:cSldViewPr>
  </p:notesViewPr>
  <p:gridSpacing cx="72010" cy="7201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E31D8A0-78E3-4C65-A285-2954EE9A4059}" type="doc">
      <dgm:prSet loTypeId="urn:microsoft.com/office/officeart/2005/8/layout/radial6" loCatId="cycle" qsTypeId="urn:microsoft.com/office/officeart/2005/8/quickstyle/simple1" qsCatId="simple" csTypeId="urn:microsoft.com/office/officeart/2005/8/colors/accent1_2" csCatId="accent1" phldr="1"/>
      <dgm:spPr/>
      <dgm:t>
        <a:bodyPr/>
        <a:lstStyle/>
        <a:p>
          <a:endParaRPr lang="en-GB"/>
        </a:p>
      </dgm:t>
    </dgm:pt>
    <dgm:pt modelId="{4E903981-5C34-4698-994C-408FC5121451}">
      <dgm:prSet phldrT="[Text]" custT="1"/>
      <dgm:spPr>
        <a:solidFill>
          <a:schemeClr val="bg1"/>
        </a:solidFill>
        <a:ln>
          <a:solidFill>
            <a:schemeClr val="tx1"/>
          </a:solidFill>
        </a:ln>
      </dgm:spPr>
      <dgm:t>
        <a:bodyPr/>
        <a:lstStyle/>
        <a:p>
          <a:r>
            <a:rPr lang="en-GB" sz="1800" dirty="0" smtClean="0">
              <a:solidFill>
                <a:schemeClr val="tx1"/>
              </a:solidFill>
              <a:latin typeface="+mn-lt"/>
            </a:rPr>
            <a:t>Lectures</a:t>
          </a:r>
          <a:endParaRPr lang="en-GB" sz="1800" dirty="0">
            <a:solidFill>
              <a:schemeClr val="tx1"/>
            </a:solidFill>
            <a:latin typeface="+mn-lt"/>
          </a:endParaRPr>
        </a:p>
      </dgm:t>
    </dgm:pt>
    <dgm:pt modelId="{FD038CD3-D690-4D5A-8D40-420E62A9FFB6}" type="parTrans" cxnId="{A0FB1F01-F970-4AB0-A5F6-256F41B44D9F}">
      <dgm:prSet/>
      <dgm:spPr/>
      <dgm:t>
        <a:bodyPr/>
        <a:lstStyle/>
        <a:p>
          <a:endParaRPr lang="en-GB" sz="1800">
            <a:solidFill>
              <a:schemeClr val="tx1"/>
            </a:solidFill>
            <a:latin typeface="+mn-lt"/>
          </a:endParaRPr>
        </a:p>
      </dgm:t>
    </dgm:pt>
    <dgm:pt modelId="{A5C8C313-B55C-4D03-B2EE-BE319865557B}" type="sibTrans" cxnId="{A0FB1F01-F970-4AB0-A5F6-256F41B44D9F}">
      <dgm:prSet/>
      <dgm:spPr/>
      <dgm:t>
        <a:bodyPr/>
        <a:lstStyle/>
        <a:p>
          <a:endParaRPr lang="en-GB" sz="1800">
            <a:solidFill>
              <a:schemeClr val="tx1"/>
            </a:solidFill>
            <a:latin typeface="+mn-lt"/>
          </a:endParaRPr>
        </a:p>
      </dgm:t>
    </dgm:pt>
    <dgm:pt modelId="{57A5BEC2-2C63-4C1C-BB81-8172CBB4A0B5}">
      <dgm:prSet phldrT="[Text]" custT="1"/>
      <dgm:spPr>
        <a:solidFill>
          <a:schemeClr val="bg1"/>
        </a:solidFill>
        <a:ln>
          <a:solidFill>
            <a:schemeClr val="tx1"/>
          </a:solidFill>
        </a:ln>
      </dgm:spPr>
      <dgm:t>
        <a:bodyPr/>
        <a:lstStyle/>
        <a:p>
          <a:r>
            <a:rPr lang="en-GB" sz="1800" dirty="0" smtClean="0">
              <a:solidFill>
                <a:schemeClr val="tx1"/>
              </a:solidFill>
              <a:latin typeface="+mn-lt"/>
            </a:rPr>
            <a:t>Lectures recorded</a:t>
          </a:r>
          <a:endParaRPr lang="en-GB" sz="1800" dirty="0">
            <a:solidFill>
              <a:schemeClr val="tx1"/>
            </a:solidFill>
            <a:latin typeface="+mn-lt"/>
          </a:endParaRPr>
        </a:p>
      </dgm:t>
    </dgm:pt>
    <dgm:pt modelId="{08DA181E-9743-428C-8701-C3506A93F2B1}" type="parTrans" cxnId="{6CA5D512-56DA-4A4E-9F0D-0D85E2DF5BE3}">
      <dgm:prSet/>
      <dgm:spPr/>
      <dgm:t>
        <a:bodyPr/>
        <a:lstStyle/>
        <a:p>
          <a:endParaRPr lang="en-GB" sz="1800">
            <a:solidFill>
              <a:schemeClr val="tx1"/>
            </a:solidFill>
            <a:latin typeface="+mn-lt"/>
          </a:endParaRPr>
        </a:p>
      </dgm:t>
    </dgm:pt>
    <dgm:pt modelId="{10546772-F1F5-4B0C-AAEF-E65CC35EB45A}" type="sibTrans" cxnId="{6CA5D512-56DA-4A4E-9F0D-0D85E2DF5BE3}">
      <dgm:prSet/>
      <dgm:spPr>
        <a:noFill/>
        <a:ln>
          <a:solidFill>
            <a:schemeClr val="tx1"/>
          </a:solidFill>
        </a:ln>
      </dgm:spPr>
      <dgm:t>
        <a:bodyPr/>
        <a:lstStyle/>
        <a:p>
          <a:endParaRPr lang="en-GB" sz="1800">
            <a:solidFill>
              <a:schemeClr val="tx1"/>
            </a:solidFill>
            <a:latin typeface="+mn-lt"/>
          </a:endParaRPr>
        </a:p>
      </dgm:t>
    </dgm:pt>
    <dgm:pt modelId="{306A6732-D408-4256-BBDF-28BC359A9ACA}">
      <dgm:prSet phldrT="[Text]" custT="1"/>
      <dgm:spPr>
        <a:solidFill>
          <a:schemeClr val="bg1"/>
        </a:solidFill>
        <a:ln>
          <a:solidFill>
            <a:schemeClr val="tx1"/>
          </a:solidFill>
        </a:ln>
      </dgm:spPr>
      <dgm:t>
        <a:bodyPr/>
        <a:lstStyle/>
        <a:p>
          <a:r>
            <a:rPr lang="en-GB" sz="1800" dirty="0" smtClean="0">
              <a:solidFill>
                <a:schemeClr val="tx1"/>
              </a:solidFill>
              <a:latin typeface="+mn-lt"/>
            </a:rPr>
            <a:t>Diagrams with minimal text</a:t>
          </a:r>
          <a:endParaRPr lang="en-GB" sz="1800" dirty="0">
            <a:solidFill>
              <a:schemeClr val="tx1"/>
            </a:solidFill>
            <a:latin typeface="+mn-lt"/>
          </a:endParaRPr>
        </a:p>
      </dgm:t>
    </dgm:pt>
    <dgm:pt modelId="{15807833-977C-4DB3-B24E-FF33B0828973}" type="parTrans" cxnId="{925A623C-03E5-47E2-AD59-0B10205B4551}">
      <dgm:prSet/>
      <dgm:spPr/>
      <dgm:t>
        <a:bodyPr/>
        <a:lstStyle/>
        <a:p>
          <a:endParaRPr lang="en-GB" sz="1800">
            <a:solidFill>
              <a:schemeClr val="tx1"/>
            </a:solidFill>
            <a:latin typeface="+mn-lt"/>
          </a:endParaRPr>
        </a:p>
      </dgm:t>
    </dgm:pt>
    <dgm:pt modelId="{5A1D0D6C-1448-44FF-90A4-ED313A04C61B}" type="sibTrans" cxnId="{925A623C-03E5-47E2-AD59-0B10205B4551}">
      <dgm:prSet/>
      <dgm:spPr>
        <a:noFill/>
        <a:ln>
          <a:solidFill>
            <a:schemeClr val="tx1"/>
          </a:solidFill>
        </a:ln>
      </dgm:spPr>
      <dgm:t>
        <a:bodyPr/>
        <a:lstStyle/>
        <a:p>
          <a:endParaRPr lang="en-GB" sz="1800">
            <a:solidFill>
              <a:schemeClr val="tx1"/>
            </a:solidFill>
            <a:latin typeface="+mn-lt"/>
          </a:endParaRPr>
        </a:p>
      </dgm:t>
    </dgm:pt>
    <dgm:pt modelId="{A4137C22-3614-4C0C-BB74-6F87865B91DC}">
      <dgm:prSet phldrT="[Text]" custT="1"/>
      <dgm:spPr>
        <a:solidFill>
          <a:schemeClr val="bg1"/>
        </a:solidFill>
        <a:ln>
          <a:solidFill>
            <a:schemeClr val="tx1"/>
          </a:solidFill>
        </a:ln>
      </dgm:spPr>
      <dgm:t>
        <a:bodyPr/>
        <a:lstStyle/>
        <a:p>
          <a:r>
            <a:rPr lang="en-GB" sz="1800" dirty="0" smtClean="0">
              <a:solidFill>
                <a:schemeClr val="tx1"/>
              </a:solidFill>
              <a:latin typeface="+mn-lt"/>
            </a:rPr>
            <a:t>Simple colour-scheme</a:t>
          </a:r>
          <a:endParaRPr lang="en-GB" sz="1800" dirty="0">
            <a:solidFill>
              <a:schemeClr val="tx1"/>
            </a:solidFill>
            <a:latin typeface="+mn-lt"/>
          </a:endParaRPr>
        </a:p>
      </dgm:t>
    </dgm:pt>
    <dgm:pt modelId="{EECC70FA-22D8-46A4-A1DA-914B2AA5B65F}" type="parTrans" cxnId="{D904A337-DF08-486F-A1C6-28ED1B27356C}">
      <dgm:prSet/>
      <dgm:spPr/>
      <dgm:t>
        <a:bodyPr/>
        <a:lstStyle/>
        <a:p>
          <a:endParaRPr lang="en-GB" sz="1800">
            <a:solidFill>
              <a:schemeClr val="tx1"/>
            </a:solidFill>
            <a:latin typeface="+mn-lt"/>
          </a:endParaRPr>
        </a:p>
      </dgm:t>
    </dgm:pt>
    <dgm:pt modelId="{9D250B80-EAC1-4957-B585-BE9AB19CF04A}" type="sibTrans" cxnId="{D904A337-DF08-486F-A1C6-28ED1B27356C}">
      <dgm:prSet/>
      <dgm:spPr>
        <a:noFill/>
        <a:ln>
          <a:solidFill>
            <a:schemeClr val="tx1"/>
          </a:solidFill>
        </a:ln>
      </dgm:spPr>
      <dgm:t>
        <a:bodyPr/>
        <a:lstStyle/>
        <a:p>
          <a:endParaRPr lang="en-GB" sz="1800">
            <a:solidFill>
              <a:schemeClr val="tx1"/>
            </a:solidFill>
            <a:latin typeface="+mn-lt"/>
          </a:endParaRPr>
        </a:p>
      </dgm:t>
    </dgm:pt>
    <dgm:pt modelId="{9C7AC483-4451-45DC-8EAD-12261A1B21B1}">
      <dgm:prSet phldrT="[Text]" custT="1"/>
      <dgm:spPr>
        <a:solidFill>
          <a:schemeClr val="bg1"/>
        </a:solidFill>
        <a:ln>
          <a:solidFill>
            <a:schemeClr val="tx1"/>
          </a:solidFill>
        </a:ln>
      </dgm:spPr>
      <dgm:t>
        <a:bodyPr/>
        <a:lstStyle/>
        <a:p>
          <a:r>
            <a:rPr lang="en-GB" sz="1800" dirty="0" smtClean="0">
              <a:solidFill>
                <a:schemeClr val="tx1"/>
              </a:solidFill>
              <a:latin typeface="+mn-lt"/>
            </a:rPr>
            <a:t>Slides available in advance</a:t>
          </a:r>
          <a:endParaRPr lang="en-GB" sz="1800" dirty="0">
            <a:solidFill>
              <a:schemeClr val="tx1"/>
            </a:solidFill>
            <a:latin typeface="+mn-lt"/>
          </a:endParaRPr>
        </a:p>
      </dgm:t>
    </dgm:pt>
    <dgm:pt modelId="{C3780C61-8908-4A22-AA7D-0CCA3885265A}" type="parTrans" cxnId="{13E1E94C-81E2-43C8-8CBD-A746220CDAAF}">
      <dgm:prSet/>
      <dgm:spPr/>
      <dgm:t>
        <a:bodyPr/>
        <a:lstStyle/>
        <a:p>
          <a:endParaRPr lang="en-GB" sz="1800">
            <a:solidFill>
              <a:schemeClr val="tx1"/>
            </a:solidFill>
            <a:latin typeface="+mn-lt"/>
          </a:endParaRPr>
        </a:p>
      </dgm:t>
    </dgm:pt>
    <dgm:pt modelId="{5DD7841A-B9EF-4DD5-9237-3BAAA0F78598}" type="sibTrans" cxnId="{13E1E94C-81E2-43C8-8CBD-A746220CDAAF}">
      <dgm:prSet/>
      <dgm:spPr>
        <a:noFill/>
        <a:ln>
          <a:solidFill>
            <a:schemeClr val="tx1"/>
          </a:solidFill>
        </a:ln>
      </dgm:spPr>
      <dgm:t>
        <a:bodyPr/>
        <a:lstStyle/>
        <a:p>
          <a:endParaRPr lang="en-GB" sz="1800">
            <a:solidFill>
              <a:schemeClr val="tx1"/>
            </a:solidFill>
            <a:latin typeface="+mn-lt"/>
          </a:endParaRPr>
        </a:p>
      </dgm:t>
    </dgm:pt>
    <dgm:pt modelId="{124FAC6E-5FBF-46FC-A508-D6C487686577}">
      <dgm:prSet phldrT="[Text]" custT="1"/>
      <dgm:spPr>
        <a:solidFill>
          <a:schemeClr val="bg1"/>
        </a:solidFill>
        <a:ln>
          <a:solidFill>
            <a:schemeClr val="tx1"/>
          </a:solidFill>
        </a:ln>
      </dgm:spPr>
      <dgm:t>
        <a:bodyPr/>
        <a:lstStyle/>
        <a:p>
          <a:r>
            <a:rPr lang="en-GB" sz="1800" dirty="0" smtClean="0">
              <a:solidFill>
                <a:schemeClr val="tx1"/>
              </a:solidFill>
              <a:latin typeface="+mn-lt"/>
            </a:rPr>
            <a:t>Different formats</a:t>
          </a:r>
          <a:endParaRPr lang="en-GB" sz="1800" dirty="0">
            <a:solidFill>
              <a:schemeClr val="tx1"/>
            </a:solidFill>
            <a:latin typeface="+mn-lt"/>
          </a:endParaRPr>
        </a:p>
      </dgm:t>
    </dgm:pt>
    <dgm:pt modelId="{8E992727-3601-4CE1-ADE5-78C7E52CF6BB}" type="parTrans" cxnId="{A821D3EB-1100-413F-8FE3-87E1D834F8D8}">
      <dgm:prSet/>
      <dgm:spPr/>
      <dgm:t>
        <a:bodyPr/>
        <a:lstStyle/>
        <a:p>
          <a:endParaRPr lang="en-GB" sz="1800">
            <a:solidFill>
              <a:schemeClr val="tx1"/>
            </a:solidFill>
            <a:latin typeface="+mn-lt"/>
          </a:endParaRPr>
        </a:p>
      </dgm:t>
    </dgm:pt>
    <dgm:pt modelId="{DE672200-2EA8-423F-96D2-02E3A2499255}" type="sibTrans" cxnId="{A821D3EB-1100-413F-8FE3-87E1D834F8D8}">
      <dgm:prSet/>
      <dgm:spPr>
        <a:noFill/>
        <a:ln>
          <a:solidFill>
            <a:schemeClr val="tx1"/>
          </a:solidFill>
        </a:ln>
      </dgm:spPr>
      <dgm:t>
        <a:bodyPr/>
        <a:lstStyle/>
        <a:p>
          <a:endParaRPr lang="en-GB" sz="1800">
            <a:solidFill>
              <a:schemeClr val="tx1"/>
            </a:solidFill>
            <a:latin typeface="+mn-lt"/>
          </a:endParaRPr>
        </a:p>
      </dgm:t>
    </dgm:pt>
    <dgm:pt modelId="{E1426DBE-EF44-4915-9358-06A1C13486CF}">
      <dgm:prSet phldrT="[Text]" custT="1"/>
      <dgm:spPr>
        <a:solidFill>
          <a:schemeClr val="bg1"/>
        </a:solidFill>
        <a:ln>
          <a:solidFill>
            <a:schemeClr val="tx1"/>
          </a:solidFill>
        </a:ln>
      </dgm:spPr>
      <dgm:t>
        <a:bodyPr/>
        <a:lstStyle/>
        <a:p>
          <a:r>
            <a:rPr lang="en-GB" sz="1800" dirty="0" smtClean="0">
              <a:solidFill>
                <a:schemeClr val="tx1"/>
              </a:solidFill>
              <a:latin typeface="+mn-lt"/>
            </a:rPr>
            <a:t>No laptops or phones in class</a:t>
          </a:r>
          <a:endParaRPr lang="en-GB" sz="1800" dirty="0">
            <a:solidFill>
              <a:schemeClr val="tx1"/>
            </a:solidFill>
            <a:latin typeface="+mn-lt"/>
          </a:endParaRPr>
        </a:p>
      </dgm:t>
    </dgm:pt>
    <dgm:pt modelId="{9AACB7B7-8F1A-40F9-B066-382327AE0485}" type="parTrans" cxnId="{66EC462B-CABC-403F-84A7-8E610FE44ACD}">
      <dgm:prSet/>
      <dgm:spPr/>
      <dgm:t>
        <a:bodyPr/>
        <a:lstStyle/>
        <a:p>
          <a:endParaRPr lang="en-GB" sz="1800">
            <a:solidFill>
              <a:schemeClr val="tx1"/>
            </a:solidFill>
            <a:latin typeface="+mn-lt"/>
          </a:endParaRPr>
        </a:p>
      </dgm:t>
    </dgm:pt>
    <dgm:pt modelId="{DF5E7A8D-933C-43CE-AD45-219A012FD435}" type="sibTrans" cxnId="{66EC462B-CABC-403F-84A7-8E610FE44ACD}">
      <dgm:prSet/>
      <dgm:spPr>
        <a:noFill/>
        <a:ln>
          <a:solidFill>
            <a:schemeClr val="tx1"/>
          </a:solidFill>
        </a:ln>
      </dgm:spPr>
      <dgm:t>
        <a:bodyPr/>
        <a:lstStyle/>
        <a:p>
          <a:endParaRPr lang="en-GB" sz="1800">
            <a:solidFill>
              <a:schemeClr val="tx1"/>
            </a:solidFill>
            <a:latin typeface="+mn-lt"/>
          </a:endParaRPr>
        </a:p>
      </dgm:t>
    </dgm:pt>
    <dgm:pt modelId="{8F45B968-8ADE-4BFB-9128-B382E0F177FC}" type="pres">
      <dgm:prSet presAssocID="{EE31D8A0-78E3-4C65-A285-2954EE9A4059}" presName="Name0" presStyleCnt="0">
        <dgm:presLayoutVars>
          <dgm:chMax val="1"/>
          <dgm:dir/>
          <dgm:animLvl val="ctr"/>
          <dgm:resizeHandles val="exact"/>
        </dgm:presLayoutVars>
      </dgm:prSet>
      <dgm:spPr/>
    </dgm:pt>
    <dgm:pt modelId="{32C5B396-6E1D-4E30-8260-8C95CFE43F2B}" type="pres">
      <dgm:prSet presAssocID="{4E903981-5C34-4698-994C-408FC5121451}" presName="centerShape" presStyleLbl="node0" presStyleIdx="0" presStyleCnt="1"/>
      <dgm:spPr/>
      <dgm:t>
        <a:bodyPr/>
        <a:lstStyle/>
        <a:p>
          <a:endParaRPr lang="en-GB"/>
        </a:p>
      </dgm:t>
    </dgm:pt>
    <dgm:pt modelId="{972F2035-A853-4AC3-8EBD-BD4719AD0177}" type="pres">
      <dgm:prSet presAssocID="{57A5BEC2-2C63-4C1C-BB81-8172CBB4A0B5}" presName="node" presStyleLbl="node1" presStyleIdx="0" presStyleCnt="6">
        <dgm:presLayoutVars>
          <dgm:bulletEnabled val="1"/>
        </dgm:presLayoutVars>
      </dgm:prSet>
      <dgm:spPr/>
      <dgm:t>
        <a:bodyPr/>
        <a:lstStyle/>
        <a:p>
          <a:endParaRPr lang="en-GB"/>
        </a:p>
      </dgm:t>
    </dgm:pt>
    <dgm:pt modelId="{3A48DC64-5893-44BB-9150-6A6E3519E81B}" type="pres">
      <dgm:prSet presAssocID="{57A5BEC2-2C63-4C1C-BB81-8172CBB4A0B5}" presName="dummy" presStyleCnt="0"/>
      <dgm:spPr/>
    </dgm:pt>
    <dgm:pt modelId="{594273D5-E118-4F25-9525-9A6418617CD7}" type="pres">
      <dgm:prSet presAssocID="{10546772-F1F5-4B0C-AAEF-E65CC35EB45A}" presName="sibTrans" presStyleLbl="sibTrans2D1" presStyleIdx="0" presStyleCnt="6"/>
      <dgm:spPr/>
    </dgm:pt>
    <dgm:pt modelId="{EA681862-067B-4126-8C31-A6FD77E557D0}" type="pres">
      <dgm:prSet presAssocID="{306A6732-D408-4256-BBDF-28BC359A9ACA}" presName="node" presStyleLbl="node1" presStyleIdx="1" presStyleCnt="6">
        <dgm:presLayoutVars>
          <dgm:bulletEnabled val="1"/>
        </dgm:presLayoutVars>
      </dgm:prSet>
      <dgm:spPr/>
      <dgm:t>
        <a:bodyPr/>
        <a:lstStyle/>
        <a:p>
          <a:endParaRPr lang="en-GB"/>
        </a:p>
      </dgm:t>
    </dgm:pt>
    <dgm:pt modelId="{3DB2669A-01E2-440F-8F7A-6EBC0CB600AC}" type="pres">
      <dgm:prSet presAssocID="{306A6732-D408-4256-BBDF-28BC359A9ACA}" presName="dummy" presStyleCnt="0"/>
      <dgm:spPr/>
    </dgm:pt>
    <dgm:pt modelId="{EB85F86F-5596-4EB9-BFF8-D59A47D83357}" type="pres">
      <dgm:prSet presAssocID="{5A1D0D6C-1448-44FF-90A4-ED313A04C61B}" presName="sibTrans" presStyleLbl="sibTrans2D1" presStyleIdx="1" presStyleCnt="6"/>
      <dgm:spPr/>
    </dgm:pt>
    <dgm:pt modelId="{F1F07C01-F702-4053-8366-3158A6C881F0}" type="pres">
      <dgm:prSet presAssocID="{A4137C22-3614-4C0C-BB74-6F87865B91DC}" presName="node" presStyleLbl="node1" presStyleIdx="2" presStyleCnt="6">
        <dgm:presLayoutVars>
          <dgm:bulletEnabled val="1"/>
        </dgm:presLayoutVars>
      </dgm:prSet>
      <dgm:spPr/>
      <dgm:t>
        <a:bodyPr/>
        <a:lstStyle/>
        <a:p>
          <a:endParaRPr lang="en-GB"/>
        </a:p>
      </dgm:t>
    </dgm:pt>
    <dgm:pt modelId="{316CF685-6D7E-4073-A50E-C2050C0F763D}" type="pres">
      <dgm:prSet presAssocID="{A4137C22-3614-4C0C-BB74-6F87865B91DC}" presName="dummy" presStyleCnt="0"/>
      <dgm:spPr/>
    </dgm:pt>
    <dgm:pt modelId="{6A815DFF-A5A7-4F86-B3A2-D9F014C262F3}" type="pres">
      <dgm:prSet presAssocID="{9D250B80-EAC1-4957-B585-BE9AB19CF04A}" presName="sibTrans" presStyleLbl="sibTrans2D1" presStyleIdx="2" presStyleCnt="6"/>
      <dgm:spPr/>
    </dgm:pt>
    <dgm:pt modelId="{C8DBD084-9D2C-427B-B606-E4309E9A31E5}" type="pres">
      <dgm:prSet presAssocID="{9C7AC483-4451-45DC-8EAD-12261A1B21B1}" presName="node" presStyleLbl="node1" presStyleIdx="3" presStyleCnt="6">
        <dgm:presLayoutVars>
          <dgm:bulletEnabled val="1"/>
        </dgm:presLayoutVars>
      </dgm:prSet>
      <dgm:spPr/>
      <dgm:t>
        <a:bodyPr/>
        <a:lstStyle/>
        <a:p>
          <a:endParaRPr lang="en-GB"/>
        </a:p>
      </dgm:t>
    </dgm:pt>
    <dgm:pt modelId="{0885F8A2-6F48-476A-B810-BD1D77A3CDCD}" type="pres">
      <dgm:prSet presAssocID="{9C7AC483-4451-45DC-8EAD-12261A1B21B1}" presName="dummy" presStyleCnt="0"/>
      <dgm:spPr/>
    </dgm:pt>
    <dgm:pt modelId="{95B51856-6041-43D4-9D75-D00B842D1019}" type="pres">
      <dgm:prSet presAssocID="{5DD7841A-B9EF-4DD5-9237-3BAAA0F78598}" presName="sibTrans" presStyleLbl="sibTrans2D1" presStyleIdx="3" presStyleCnt="6"/>
      <dgm:spPr/>
    </dgm:pt>
    <dgm:pt modelId="{4BF166F7-7F89-4ED5-AA1C-F06A14426975}" type="pres">
      <dgm:prSet presAssocID="{124FAC6E-5FBF-46FC-A508-D6C487686577}" presName="node" presStyleLbl="node1" presStyleIdx="4" presStyleCnt="6">
        <dgm:presLayoutVars>
          <dgm:bulletEnabled val="1"/>
        </dgm:presLayoutVars>
      </dgm:prSet>
      <dgm:spPr/>
    </dgm:pt>
    <dgm:pt modelId="{AD3FC8B1-1188-426C-9FEB-6C538FA597F4}" type="pres">
      <dgm:prSet presAssocID="{124FAC6E-5FBF-46FC-A508-D6C487686577}" presName="dummy" presStyleCnt="0"/>
      <dgm:spPr/>
    </dgm:pt>
    <dgm:pt modelId="{EF43D5B6-5F52-4F88-BE20-50D2A68B2CD7}" type="pres">
      <dgm:prSet presAssocID="{DE672200-2EA8-423F-96D2-02E3A2499255}" presName="sibTrans" presStyleLbl="sibTrans2D1" presStyleIdx="4" presStyleCnt="6"/>
      <dgm:spPr/>
    </dgm:pt>
    <dgm:pt modelId="{F80C4752-7444-4A96-AEDD-8815060AF51F}" type="pres">
      <dgm:prSet presAssocID="{E1426DBE-EF44-4915-9358-06A1C13486CF}" presName="node" presStyleLbl="node1" presStyleIdx="5" presStyleCnt="6">
        <dgm:presLayoutVars>
          <dgm:bulletEnabled val="1"/>
        </dgm:presLayoutVars>
      </dgm:prSet>
      <dgm:spPr/>
      <dgm:t>
        <a:bodyPr/>
        <a:lstStyle/>
        <a:p>
          <a:endParaRPr lang="en-GB"/>
        </a:p>
      </dgm:t>
    </dgm:pt>
    <dgm:pt modelId="{018AC938-4FE6-45DF-8F02-4597211CEFA8}" type="pres">
      <dgm:prSet presAssocID="{E1426DBE-EF44-4915-9358-06A1C13486CF}" presName="dummy" presStyleCnt="0"/>
      <dgm:spPr/>
    </dgm:pt>
    <dgm:pt modelId="{48FB1EC6-1AB6-4CA5-B8DA-FFA08379CD14}" type="pres">
      <dgm:prSet presAssocID="{DF5E7A8D-933C-43CE-AD45-219A012FD435}" presName="sibTrans" presStyleLbl="sibTrans2D1" presStyleIdx="5" presStyleCnt="6"/>
      <dgm:spPr/>
    </dgm:pt>
  </dgm:ptLst>
  <dgm:cxnLst>
    <dgm:cxn modelId="{925A623C-03E5-47E2-AD59-0B10205B4551}" srcId="{4E903981-5C34-4698-994C-408FC5121451}" destId="{306A6732-D408-4256-BBDF-28BC359A9ACA}" srcOrd="1" destOrd="0" parTransId="{15807833-977C-4DB3-B24E-FF33B0828973}" sibTransId="{5A1D0D6C-1448-44FF-90A4-ED313A04C61B}"/>
    <dgm:cxn modelId="{A0FB1F01-F970-4AB0-A5F6-256F41B44D9F}" srcId="{EE31D8A0-78E3-4C65-A285-2954EE9A4059}" destId="{4E903981-5C34-4698-994C-408FC5121451}" srcOrd="0" destOrd="0" parTransId="{FD038CD3-D690-4D5A-8D40-420E62A9FFB6}" sibTransId="{A5C8C313-B55C-4D03-B2EE-BE319865557B}"/>
    <dgm:cxn modelId="{CD917EC9-BA86-472B-A292-88381C340F48}" type="presOf" srcId="{DF5E7A8D-933C-43CE-AD45-219A012FD435}" destId="{48FB1EC6-1AB6-4CA5-B8DA-FFA08379CD14}" srcOrd="0" destOrd="0" presId="urn:microsoft.com/office/officeart/2005/8/layout/radial6"/>
    <dgm:cxn modelId="{58EBAE52-E87F-4DDA-81E9-617C3A76E15D}" type="presOf" srcId="{57A5BEC2-2C63-4C1C-BB81-8172CBB4A0B5}" destId="{972F2035-A853-4AC3-8EBD-BD4719AD0177}" srcOrd="0" destOrd="0" presId="urn:microsoft.com/office/officeart/2005/8/layout/radial6"/>
    <dgm:cxn modelId="{78906A5D-2039-4A4B-8299-CA588158E22E}" type="presOf" srcId="{A4137C22-3614-4C0C-BB74-6F87865B91DC}" destId="{F1F07C01-F702-4053-8366-3158A6C881F0}" srcOrd="0" destOrd="0" presId="urn:microsoft.com/office/officeart/2005/8/layout/radial6"/>
    <dgm:cxn modelId="{13E1E94C-81E2-43C8-8CBD-A746220CDAAF}" srcId="{4E903981-5C34-4698-994C-408FC5121451}" destId="{9C7AC483-4451-45DC-8EAD-12261A1B21B1}" srcOrd="3" destOrd="0" parTransId="{C3780C61-8908-4A22-AA7D-0CCA3885265A}" sibTransId="{5DD7841A-B9EF-4DD5-9237-3BAAA0F78598}"/>
    <dgm:cxn modelId="{A821D3EB-1100-413F-8FE3-87E1D834F8D8}" srcId="{4E903981-5C34-4698-994C-408FC5121451}" destId="{124FAC6E-5FBF-46FC-A508-D6C487686577}" srcOrd="4" destOrd="0" parTransId="{8E992727-3601-4CE1-ADE5-78C7E52CF6BB}" sibTransId="{DE672200-2EA8-423F-96D2-02E3A2499255}"/>
    <dgm:cxn modelId="{BEB57D23-619C-4C6B-9C85-3FAFC48C28D4}" type="presOf" srcId="{E1426DBE-EF44-4915-9358-06A1C13486CF}" destId="{F80C4752-7444-4A96-AEDD-8815060AF51F}" srcOrd="0" destOrd="0" presId="urn:microsoft.com/office/officeart/2005/8/layout/radial6"/>
    <dgm:cxn modelId="{E03B7B3E-F537-43B1-8A26-D24E5EDD19F4}" type="presOf" srcId="{124FAC6E-5FBF-46FC-A508-D6C487686577}" destId="{4BF166F7-7F89-4ED5-AA1C-F06A14426975}" srcOrd="0" destOrd="0" presId="urn:microsoft.com/office/officeart/2005/8/layout/radial6"/>
    <dgm:cxn modelId="{7790EF68-B3BE-43CA-990F-3F8A9975379B}" type="presOf" srcId="{10546772-F1F5-4B0C-AAEF-E65CC35EB45A}" destId="{594273D5-E118-4F25-9525-9A6418617CD7}" srcOrd="0" destOrd="0" presId="urn:microsoft.com/office/officeart/2005/8/layout/radial6"/>
    <dgm:cxn modelId="{A29F4485-3536-42FF-B0C0-A831D3A7E005}" type="presOf" srcId="{EE31D8A0-78E3-4C65-A285-2954EE9A4059}" destId="{8F45B968-8ADE-4BFB-9128-B382E0F177FC}" srcOrd="0" destOrd="0" presId="urn:microsoft.com/office/officeart/2005/8/layout/radial6"/>
    <dgm:cxn modelId="{F96B10F5-2474-4C46-B5A1-4AE0675BC08C}" type="presOf" srcId="{DE672200-2EA8-423F-96D2-02E3A2499255}" destId="{EF43D5B6-5F52-4F88-BE20-50D2A68B2CD7}" srcOrd="0" destOrd="0" presId="urn:microsoft.com/office/officeart/2005/8/layout/radial6"/>
    <dgm:cxn modelId="{EEF273F7-F422-4702-AF89-1B43EC08B2F2}" type="presOf" srcId="{9C7AC483-4451-45DC-8EAD-12261A1B21B1}" destId="{C8DBD084-9D2C-427B-B606-E4309E9A31E5}" srcOrd="0" destOrd="0" presId="urn:microsoft.com/office/officeart/2005/8/layout/radial6"/>
    <dgm:cxn modelId="{CFC16680-7759-494F-95AC-3D9BABE2C279}" type="presOf" srcId="{4E903981-5C34-4698-994C-408FC5121451}" destId="{32C5B396-6E1D-4E30-8260-8C95CFE43F2B}" srcOrd="0" destOrd="0" presId="urn:microsoft.com/office/officeart/2005/8/layout/radial6"/>
    <dgm:cxn modelId="{D904A337-DF08-486F-A1C6-28ED1B27356C}" srcId="{4E903981-5C34-4698-994C-408FC5121451}" destId="{A4137C22-3614-4C0C-BB74-6F87865B91DC}" srcOrd="2" destOrd="0" parTransId="{EECC70FA-22D8-46A4-A1DA-914B2AA5B65F}" sibTransId="{9D250B80-EAC1-4957-B585-BE9AB19CF04A}"/>
    <dgm:cxn modelId="{66EC462B-CABC-403F-84A7-8E610FE44ACD}" srcId="{4E903981-5C34-4698-994C-408FC5121451}" destId="{E1426DBE-EF44-4915-9358-06A1C13486CF}" srcOrd="5" destOrd="0" parTransId="{9AACB7B7-8F1A-40F9-B066-382327AE0485}" sibTransId="{DF5E7A8D-933C-43CE-AD45-219A012FD435}"/>
    <dgm:cxn modelId="{6CA5D512-56DA-4A4E-9F0D-0D85E2DF5BE3}" srcId="{4E903981-5C34-4698-994C-408FC5121451}" destId="{57A5BEC2-2C63-4C1C-BB81-8172CBB4A0B5}" srcOrd="0" destOrd="0" parTransId="{08DA181E-9743-428C-8701-C3506A93F2B1}" sibTransId="{10546772-F1F5-4B0C-AAEF-E65CC35EB45A}"/>
    <dgm:cxn modelId="{03B7F29B-ABBE-4BBB-8660-722B18F5E91F}" type="presOf" srcId="{5A1D0D6C-1448-44FF-90A4-ED313A04C61B}" destId="{EB85F86F-5596-4EB9-BFF8-D59A47D83357}" srcOrd="0" destOrd="0" presId="urn:microsoft.com/office/officeart/2005/8/layout/radial6"/>
    <dgm:cxn modelId="{7117732D-6CC2-41D3-BA42-637F1BBFFEDF}" type="presOf" srcId="{306A6732-D408-4256-BBDF-28BC359A9ACA}" destId="{EA681862-067B-4126-8C31-A6FD77E557D0}" srcOrd="0" destOrd="0" presId="urn:microsoft.com/office/officeart/2005/8/layout/radial6"/>
    <dgm:cxn modelId="{1FAD5313-B486-4B1E-AC63-E9EB2DA01768}" type="presOf" srcId="{9D250B80-EAC1-4957-B585-BE9AB19CF04A}" destId="{6A815DFF-A5A7-4F86-B3A2-D9F014C262F3}" srcOrd="0" destOrd="0" presId="urn:microsoft.com/office/officeart/2005/8/layout/radial6"/>
    <dgm:cxn modelId="{AFB38BBB-2625-47FD-8D74-8DA3EC5417F7}" type="presOf" srcId="{5DD7841A-B9EF-4DD5-9237-3BAAA0F78598}" destId="{95B51856-6041-43D4-9D75-D00B842D1019}" srcOrd="0" destOrd="0" presId="urn:microsoft.com/office/officeart/2005/8/layout/radial6"/>
    <dgm:cxn modelId="{4E20FADA-7B56-4890-A04A-A933CA4D109F}" type="presParOf" srcId="{8F45B968-8ADE-4BFB-9128-B382E0F177FC}" destId="{32C5B396-6E1D-4E30-8260-8C95CFE43F2B}" srcOrd="0" destOrd="0" presId="urn:microsoft.com/office/officeart/2005/8/layout/radial6"/>
    <dgm:cxn modelId="{B9B6DB77-3DFC-463B-90D8-AA111D1DFFCC}" type="presParOf" srcId="{8F45B968-8ADE-4BFB-9128-B382E0F177FC}" destId="{972F2035-A853-4AC3-8EBD-BD4719AD0177}" srcOrd="1" destOrd="0" presId="urn:microsoft.com/office/officeart/2005/8/layout/radial6"/>
    <dgm:cxn modelId="{B32D26E9-3973-427F-9A23-DAF43CA61702}" type="presParOf" srcId="{8F45B968-8ADE-4BFB-9128-B382E0F177FC}" destId="{3A48DC64-5893-44BB-9150-6A6E3519E81B}" srcOrd="2" destOrd="0" presId="urn:microsoft.com/office/officeart/2005/8/layout/radial6"/>
    <dgm:cxn modelId="{BC30036E-4EA9-4F84-BFBD-B574ECDDF8E6}" type="presParOf" srcId="{8F45B968-8ADE-4BFB-9128-B382E0F177FC}" destId="{594273D5-E118-4F25-9525-9A6418617CD7}" srcOrd="3" destOrd="0" presId="urn:microsoft.com/office/officeart/2005/8/layout/radial6"/>
    <dgm:cxn modelId="{F269037F-19F4-4946-95BB-EC6FDC89FBC0}" type="presParOf" srcId="{8F45B968-8ADE-4BFB-9128-B382E0F177FC}" destId="{EA681862-067B-4126-8C31-A6FD77E557D0}" srcOrd="4" destOrd="0" presId="urn:microsoft.com/office/officeart/2005/8/layout/radial6"/>
    <dgm:cxn modelId="{7BF666AF-40B1-42EC-A6A0-AECA0CE44579}" type="presParOf" srcId="{8F45B968-8ADE-4BFB-9128-B382E0F177FC}" destId="{3DB2669A-01E2-440F-8F7A-6EBC0CB600AC}" srcOrd="5" destOrd="0" presId="urn:microsoft.com/office/officeart/2005/8/layout/radial6"/>
    <dgm:cxn modelId="{EF5602CE-92B1-4C32-B192-515107B8A82E}" type="presParOf" srcId="{8F45B968-8ADE-4BFB-9128-B382E0F177FC}" destId="{EB85F86F-5596-4EB9-BFF8-D59A47D83357}" srcOrd="6" destOrd="0" presId="urn:microsoft.com/office/officeart/2005/8/layout/radial6"/>
    <dgm:cxn modelId="{E89257F3-7963-4CF5-B0DD-5D3AEEE426FF}" type="presParOf" srcId="{8F45B968-8ADE-4BFB-9128-B382E0F177FC}" destId="{F1F07C01-F702-4053-8366-3158A6C881F0}" srcOrd="7" destOrd="0" presId="urn:microsoft.com/office/officeart/2005/8/layout/radial6"/>
    <dgm:cxn modelId="{4D9E6EEB-DAFD-4713-BF25-46BAB18A58BF}" type="presParOf" srcId="{8F45B968-8ADE-4BFB-9128-B382E0F177FC}" destId="{316CF685-6D7E-4073-A50E-C2050C0F763D}" srcOrd="8" destOrd="0" presId="urn:microsoft.com/office/officeart/2005/8/layout/radial6"/>
    <dgm:cxn modelId="{3A13534C-8983-4AAE-8192-6B6F42BD4E37}" type="presParOf" srcId="{8F45B968-8ADE-4BFB-9128-B382E0F177FC}" destId="{6A815DFF-A5A7-4F86-B3A2-D9F014C262F3}" srcOrd="9" destOrd="0" presId="urn:microsoft.com/office/officeart/2005/8/layout/radial6"/>
    <dgm:cxn modelId="{F23477CF-4D6D-4A9B-A639-9C0E31EF4E36}" type="presParOf" srcId="{8F45B968-8ADE-4BFB-9128-B382E0F177FC}" destId="{C8DBD084-9D2C-427B-B606-E4309E9A31E5}" srcOrd="10" destOrd="0" presId="urn:microsoft.com/office/officeart/2005/8/layout/radial6"/>
    <dgm:cxn modelId="{48820973-4E38-4BBE-9261-5B4C6941608F}" type="presParOf" srcId="{8F45B968-8ADE-4BFB-9128-B382E0F177FC}" destId="{0885F8A2-6F48-476A-B810-BD1D77A3CDCD}" srcOrd="11" destOrd="0" presId="urn:microsoft.com/office/officeart/2005/8/layout/radial6"/>
    <dgm:cxn modelId="{0292239B-26FB-40A1-B1A6-D34400427490}" type="presParOf" srcId="{8F45B968-8ADE-4BFB-9128-B382E0F177FC}" destId="{95B51856-6041-43D4-9D75-D00B842D1019}" srcOrd="12" destOrd="0" presId="urn:microsoft.com/office/officeart/2005/8/layout/radial6"/>
    <dgm:cxn modelId="{B86D45E0-2CFC-4CC9-BB98-AF5FD0C8C439}" type="presParOf" srcId="{8F45B968-8ADE-4BFB-9128-B382E0F177FC}" destId="{4BF166F7-7F89-4ED5-AA1C-F06A14426975}" srcOrd="13" destOrd="0" presId="urn:microsoft.com/office/officeart/2005/8/layout/radial6"/>
    <dgm:cxn modelId="{B9461332-A9EF-4BFC-8BEE-AA095D846C16}" type="presParOf" srcId="{8F45B968-8ADE-4BFB-9128-B382E0F177FC}" destId="{AD3FC8B1-1188-426C-9FEB-6C538FA597F4}" srcOrd="14" destOrd="0" presId="urn:microsoft.com/office/officeart/2005/8/layout/radial6"/>
    <dgm:cxn modelId="{2D7655AA-36A1-45C4-9AE6-FAAE67D7066F}" type="presParOf" srcId="{8F45B968-8ADE-4BFB-9128-B382E0F177FC}" destId="{EF43D5B6-5F52-4F88-BE20-50D2A68B2CD7}" srcOrd="15" destOrd="0" presId="urn:microsoft.com/office/officeart/2005/8/layout/radial6"/>
    <dgm:cxn modelId="{0E710B2A-F04F-4E60-9A51-AD0C80B0CEDD}" type="presParOf" srcId="{8F45B968-8ADE-4BFB-9128-B382E0F177FC}" destId="{F80C4752-7444-4A96-AEDD-8815060AF51F}" srcOrd="16" destOrd="0" presId="urn:microsoft.com/office/officeart/2005/8/layout/radial6"/>
    <dgm:cxn modelId="{9AAB5661-58F6-4F26-BDFA-0811C2A25A2A}" type="presParOf" srcId="{8F45B968-8ADE-4BFB-9128-B382E0F177FC}" destId="{018AC938-4FE6-45DF-8F02-4597211CEFA8}" srcOrd="17" destOrd="0" presId="urn:microsoft.com/office/officeart/2005/8/layout/radial6"/>
    <dgm:cxn modelId="{891016F5-9E7A-4F35-877A-D44E5BDCCB1B}" type="presParOf" srcId="{8F45B968-8ADE-4BFB-9128-B382E0F177FC}" destId="{48FB1EC6-1AB6-4CA5-B8DA-FFA08379CD14}" srcOrd="18" destOrd="0" presId="urn:microsoft.com/office/officeart/2005/8/layout/radial6"/>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E31D8A0-78E3-4C65-A285-2954EE9A4059}" type="doc">
      <dgm:prSet loTypeId="urn:microsoft.com/office/officeart/2005/8/layout/radial6" loCatId="cycle" qsTypeId="urn:microsoft.com/office/officeart/2005/8/quickstyle/simple1" qsCatId="simple" csTypeId="urn:microsoft.com/office/officeart/2005/8/colors/accent1_2" csCatId="accent1" phldr="1"/>
      <dgm:spPr/>
      <dgm:t>
        <a:bodyPr/>
        <a:lstStyle/>
        <a:p>
          <a:endParaRPr lang="en-GB"/>
        </a:p>
      </dgm:t>
    </dgm:pt>
    <dgm:pt modelId="{4E903981-5C34-4698-994C-408FC5121451}">
      <dgm:prSet phldrT="[Text]" custT="1"/>
      <dgm:spPr>
        <a:solidFill>
          <a:schemeClr val="bg1"/>
        </a:solidFill>
        <a:ln>
          <a:solidFill>
            <a:schemeClr val="tx1"/>
          </a:solidFill>
        </a:ln>
      </dgm:spPr>
      <dgm:t>
        <a:bodyPr/>
        <a:lstStyle/>
        <a:p>
          <a:r>
            <a:rPr lang="en-GB" sz="1800" dirty="0" smtClean="0">
              <a:solidFill>
                <a:schemeClr val="tx1"/>
              </a:solidFill>
              <a:latin typeface="+mn-lt"/>
            </a:rPr>
            <a:t>Tutorials</a:t>
          </a:r>
          <a:endParaRPr lang="en-GB" sz="1800" dirty="0">
            <a:solidFill>
              <a:schemeClr val="tx1"/>
            </a:solidFill>
            <a:latin typeface="+mn-lt"/>
          </a:endParaRPr>
        </a:p>
      </dgm:t>
    </dgm:pt>
    <dgm:pt modelId="{FD038CD3-D690-4D5A-8D40-420E62A9FFB6}" type="parTrans" cxnId="{A0FB1F01-F970-4AB0-A5F6-256F41B44D9F}">
      <dgm:prSet/>
      <dgm:spPr/>
      <dgm:t>
        <a:bodyPr/>
        <a:lstStyle/>
        <a:p>
          <a:endParaRPr lang="en-GB" sz="1800">
            <a:solidFill>
              <a:schemeClr val="tx1"/>
            </a:solidFill>
            <a:latin typeface="+mn-lt"/>
          </a:endParaRPr>
        </a:p>
      </dgm:t>
    </dgm:pt>
    <dgm:pt modelId="{A5C8C313-B55C-4D03-B2EE-BE319865557B}" type="sibTrans" cxnId="{A0FB1F01-F970-4AB0-A5F6-256F41B44D9F}">
      <dgm:prSet/>
      <dgm:spPr/>
      <dgm:t>
        <a:bodyPr/>
        <a:lstStyle/>
        <a:p>
          <a:endParaRPr lang="en-GB" sz="1800">
            <a:solidFill>
              <a:schemeClr val="tx1"/>
            </a:solidFill>
            <a:latin typeface="+mn-lt"/>
          </a:endParaRPr>
        </a:p>
      </dgm:t>
    </dgm:pt>
    <dgm:pt modelId="{57A5BEC2-2C63-4C1C-BB81-8172CBB4A0B5}">
      <dgm:prSet phldrT="[Text]" custT="1"/>
      <dgm:spPr>
        <a:solidFill>
          <a:schemeClr val="bg1"/>
        </a:solidFill>
        <a:ln>
          <a:solidFill>
            <a:schemeClr val="tx1"/>
          </a:solidFill>
        </a:ln>
      </dgm:spPr>
      <dgm:t>
        <a:bodyPr/>
        <a:lstStyle/>
        <a:p>
          <a:r>
            <a:rPr lang="en-GB" sz="1800" dirty="0" smtClean="0">
              <a:solidFill>
                <a:schemeClr val="tx1"/>
              </a:solidFill>
              <a:latin typeface="+mn-lt"/>
            </a:rPr>
            <a:t>No pressure to speak up</a:t>
          </a:r>
          <a:endParaRPr lang="en-GB" sz="1800" dirty="0">
            <a:solidFill>
              <a:schemeClr val="tx1"/>
            </a:solidFill>
            <a:latin typeface="+mn-lt"/>
          </a:endParaRPr>
        </a:p>
      </dgm:t>
    </dgm:pt>
    <dgm:pt modelId="{08DA181E-9743-428C-8701-C3506A93F2B1}" type="parTrans" cxnId="{6CA5D512-56DA-4A4E-9F0D-0D85E2DF5BE3}">
      <dgm:prSet/>
      <dgm:spPr/>
      <dgm:t>
        <a:bodyPr/>
        <a:lstStyle/>
        <a:p>
          <a:endParaRPr lang="en-GB" sz="1800">
            <a:solidFill>
              <a:schemeClr val="tx1"/>
            </a:solidFill>
            <a:latin typeface="+mn-lt"/>
          </a:endParaRPr>
        </a:p>
      </dgm:t>
    </dgm:pt>
    <dgm:pt modelId="{10546772-F1F5-4B0C-AAEF-E65CC35EB45A}" type="sibTrans" cxnId="{6CA5D512-56DA-4A4E-9F0D-0D85E2DF5BE3}">
      <dgm:prSet/>
      <dgm:spPr>
        <a:noFill/>
        <a:ln>
          <a:solidFill>
            <a:schemeClr val="tx1"/>
          </a:solidFill>
        </a:ln>
      </dgm:spPr>
      <dgm:t>
        <a:bodyPr/>
        <a:lstStyle/>
        <a:p>
          <a:endParaRPr lang="en-GB" sz="1800">
            <a:solidFill>
              <a:schemeClr val="tx1"/>
            </a:solidFill>
            <a:latin typeface="+mn-lt"/>
          </a:endParaRPr>
        </a:p>
      </dgm:t>
    </dgm:pt>
    <dgm:pt modelId="{306A6732-D408-4256-BBDF-28BC359A9ACA}">
      <dgm:prSet phldrT="[Text]" custT="1"/>
      <dgm:spPr>
        <a:solidFill>
          <a:schemeClr val="bg1"/>
        </a:solidFill>
        <a:ln>
          <a:solidFill>
            <a:schemeClr val="tx1"/>
          </a:solidFill>
        </a:ln>
      </dgm:spPr>
      <dgm:t>
        <a:bodyPr/>
        <a:lstStyle/>
        <a:p>
          <a:r>
            <a:rPr lang="en-GB" sz="1800" dirty="0" smtClean="0">
              <a:solidFill>
                <a:schemeClr val="tx1"/>
              </a:solidFill>
              <a:latin typeface="+mn-lt"/>
            </a:rPr>
            <a:t>Diagrams with minimal text</a:t>
          </a:r>
          <a:endParaRPr lang="en-GB" sz="1800" dirty="0">
            <a:solidFill>
              <a:schemeClr val="tx1"/>
            </a:solidFill>
            <a:latin typeface="+mn-lt"/>
          </a:endParaRPr>
        </a:p>
      </dgm:t>
    </dgm:pt>
    <dgm:pt modelId="{15807833-977C-4DB3-B24E-FF33B0828973}" type="parTrans" cxnId="{925A623C-03E5-47E2-AD59-0B10205B4551}">
      <dgm:prSet/>
      <dgm:spPr/>
      <dgm:t>
        <a:bodyPr/>
        <a:lstStyle/>
        <a:p>
          <a:endParaRPr lang="en-GB" sz="1800">
            <a:solidFill>
              <a:schemeClr val="tx1"/>
            </a:solidFill>
            <a:latin typeface="+mn-lt"/>
          </a:endParaRPr>
        </a:p>
      </dgm:t>
    </dgm:pt>
    <dgm:pt modelId="{5A1D0D6C-1448-44FF-90A4-ED313A04C61B}" type="sibTrans" cxnId="{925A623C-03E5-47E2-AD59-0B10205B4551}">
      <dgm:prSet/>
      <dgm:spPr>
        <a:noFill/>
        <a:ln>
          <a:solidFill>
            <a:schemeClr val="tx1"/>
          </a:solidFill>
        </a:ln>
      </dgm:spPr>
      <dgm:t>
        <a:bodyPr/>
        <a:lstStyle/>
        <a:p>
          <a:endParaRPr lang="en-GB" sz="1800">
            <a:solidFill>
              <a:schemeClr val="tx1"/>
            </a:solidFill>
            <a:latin typeface="+mn-lt"/>
          </a:endParaRPr>
        </a:p>
      </dgm:t>
    </dgm:pt>
    <dgm:pt modelId="{A4137C22-3614-4C0C-BB74-6F87865B91DC}">
      <dgm:prSet phldrT="[Text]" custT="1"/>
      <dgm:spPr>
        <a:solidFill>
          <a:schemeClr val="bg1"/>
        </a:solidFill>
        <a:ln>
          <a:solidFill>
            <a:schemeClr val="tx1"/>
          </a:solidFill>
        </a:ln>
      </dgm:spPr>
      <dgm:t>
        <a:bodyPr/>
        <a:lstStyle/>
        <a:p>
          <a:r>
            <a:rPr lang="en-GB" sz="1800" dirty="0" smtClean="0">
              <a:solidFill>
                <a:schemeClr val="tx1"/>
              </a:solidFill>
              <a:latin typeface="+mn-lt"/>
            </a:rPr>
            <a:t>Colour blindness</a:t>
          </a:r>
          <a:endParaRPr lang="en-GB" sz="1800" dirty="0">
            <a:solidFill>
              <a:schemeClr val="tx1"/>
            </a:solidFill>
            <a:latin typeface="+mn-lt"/>
          </a:endParaRPr>
        </a:p>
      </dgm:t>
    </dgm:pt>
    <dgm:pt modelId="{EECC70FA-22D8-46A4-A1DA-914B2AA5B65F}" type="parTrans" cxnId="{D904A337-DF08-486F-A1C6-28ED1B27356C}">
      <dgm:prSet/>
      <dgm:spPr/>
      <dgm:t>
        <a:bodyPr/>
        <a:lstStyle/>
        <a:p>
          <a:endParaRPr lang="en-GB" sz="1800">
            <a:solidFill>
              <a:schemeClr val="tx1"/>
            </a:solidFill>
            <a:latin typeface="+mn-lt"/>
          </a:endParaRPr>
        </a:p>
      </dgm:t>
    </dgm:pt>
    <dgm:pt modelId="{9D250B80-EAC1-4957-B585-BE9AB19CF04A}" type="sibTrans" cxnId="{D904A337-DF08-486F-A1C6-28ED1B27356C}">
      <dgm:prSet/>
      <dgm:spPr>
        <a:noFill/>
        <a:ln>
          <a:solidFill>
            <a:schemeClr val="tx1"/>
          </a:solidFill>
        </a:ln>
      </dgm:spPr>
      <dgm:t>
        <a:bodyPr/>
        <a:lstStyle/>
        <a:p>
          <a:endParaRPr lang="en-GB" sz="1800">
            <a:solidFill>
              <a:schemeClr val="tx1"/>
            </a:solidFill>
            <a:latin typeface="+mn-lt"/>
          </a:endParaRPr>
        </a:p>
      </dgm:t>
    </dgm:pt>
    <dgm:pt modelId="{124FAC6E-5FBF-46FC-A508-D6C487686577}">
      <dgm:prSet phldrT="[Text]" custT="1"/>
      <dgm:spPr>
        <a:solidFill>
          <a:schemeClr val="bg1"/>
        </a:solidFill>
        <a:ln>
          <a:solidFill>
            <a:schemeClr val="tx1"/>
          </a:solidFill>
        </a:ln>
      </dgm:spPr>
      <dgm:t>
        <a:bodyPr/>
        <a:lstStyle/>
        <a:p>
          <a:r>
            <a:rPr lang="en-GB" sz="1800" dirty="0" smtClean="0">
              <a:solidFill>
                <a:schemeClr val="tx1"/>
              </a:solidFill>
              <a:latin typeface="+mn-lt"/>
            </a:rPr>
            <a:t>No pressure to present</a:t>
          </a:r>
          <a:endParaRPr lang="en-GB" sz="1800" dirty="0">
            <a:solidFill>
              <a:schemeClr val="tx1"/>
            </a:solidFill>
            <a:latin typeface="+mn-lt"/>
          </a:endParaRPr>
        </a:p>
      </dgm:t>
    </dgm:pt>
    <dgm:pt modelId="{8E992727-3601-4CE1-ADE5-78C7E52CF6BB}" type="parTrans" cxnId="{A821D3EB-1100-413F-8FE3-87E1D834F8D8}">
      <dgm:prSet/>
      <dgm:spPr/>
      <dgm:t>
        <a:bodyPr/>
        <a:lstStyle/>
        <a:p>
          <a:endParaRPr lang="en-GB" sz="1800">
            <a:solidFill>
              <a:schemeClr val="tx1"/>
            </a:solidFill>
            <a:latin typeface="+mn-lt"/>
          </a:endParaRPr>
        </a:p>
      </dgm:t>
    </dgm:pt>
    <dgm:pt modelId="{DE672200-2EA8-423F-96D2-02E3A2499255}" type="sibTrans" cxnId="{A821D3EB-1100-413F-8FE3-87E1D834F8D8}">
      <dgm:prSet/>
      <dgm:spPr>
        <a:noFill/>
        <a:ln>
          <a:solidFill>
            <a:schemeClr val="tx1"/>
          </a:solidFill>
        </a:ln>
      </dgm:spPr>
      <dgm:t>
        <a:bodyPr/>
        <a:lstStyle/>
        <a:p>
          <a:endParaRPr lang="en-GB" sz="1800">
            <a:solidFill>
              <a:schemeClr val="tx1"/>
            </a:solidFill>
            <a:latin typeface="+mn-lt"/>
          </a:endParaRPr>
        </a:p>
      </dgm:t>
    </dgm:pt>
    <dgm:pt modelId="{E1426DBE-EF44-4915-9358-06A1C13486CF}">
      <dgm:prSet phldrT="[Text]" custT="1"/>
      <dgm:spPr>
        <a:solidFill>
          <a:schemeClr val="bg1"/>
        </a:solidFill>
        <a:ln>
          <a:solidFill>
            <a:schemeClr val="tx1"/>
          </a:solidFill>
        </a:ln>
      </dgm:spPr>
      <dgm:t>
        <a:bodyPr/>
        <a:lstStyle/>
        <a:p>
          <a:r>
            <a:rPr lang="en-GB" sz="1800" dirty="0" smtClean="0">
              <a:solidFill>
                <a:schemeClr val="tx1"/>
              </a:solidFill>
              <a:latin typeface="+mn-lt"/>
            </a:rPr>
            <a:t>Material available in advance</a:t>
          </a:r>
          <a:endParaRPr lang="en-GB" sz="1800" dirty="0">
            <a:solidFill>
              <a:schemeClr val="tx1"/>
            </a:solidFill>
            <a:latin typeface="+mn-lt"/>
          </a:endParaRPr>
        </a:p>
      </dgm:t>
    </dgm:pt>
    <dgm:pt modelId="{9AACB7B7-8F1A-40F9-B066-382327AE0485}" type="parTrans" cxnId="{66EC462B-CABC-403F-84A7-8E610FE44ACD}">
      <dgm:prSet/>
      <dgm:spPr/>
      <dgm:t>
        <a:bodyPr/>
        <a:lstStyle/>
        <a:p>
          <a:endParaRPr lang="en-GB" sz="1800">
            <a:solidFill>
              <a:schemeClr val="tx1"/>
            </a:solidFill>
            <a:latin typeface="+mn-lt"/>
          </a:endParaRPr>
        </a:p>
      </dgm:t>
    </dgm:pt>
    <dgm:pt modelId="{DF5E7A8D-933C-43CE-AD45-219A012FD435}" type="sibTrans" cxnId="{66EC462B-CABC-403F-84A7-8E610FE44ACD}">
      <dgm:prSet/>
      <dgm:spPr>
        <a:noFill/>
        <a:ln>
          <a:solidFill>
            <a:schemeClr val="tx1"/>
          </a:solidFill>
        </a:ln>
      </dgm:spPr>
      <dgm:t>
        <a:bodyPr/>
        <a:lstStyle/>
        <a:p>
          <a:endParaRPr lang="en-GB" sz="1800">
            <a:solidFill>
              <a:schemeClr val="tx1"/>
            </a:solidFill>
            <a:latin typeface="+mn-lt"/>
          </a:endParaRPr>
        </a:p>
      </dgm:t>
    </dgm:pt>
    <dgm:pt modelId="{8F45B968-8ADE-4BFB-9128-B382E0F177FC}" type="pres">
      <dgm:prSet presAssocID="{EE31D8A0-78E3-4C65-A285-2954EE9A4059}" presName="Name0" presStyleCnt="0">
        <dgm:presLayoutVars>
          <dgm:chMax val="1"/>
          <dgm:dir/>
          <dgm:animLvl val="ctr"/>
          <dgm:resizeHandles val="exact"/>
        </dgm:presLayoutVars>
      </dgm:prSet>
      <dgm:spPr/>
    </dgm:pt>
    <dgm:pt modelId="{32C5B396-6E1D-4E30-8260-8C95CFE43F2B}" type="pres">
      <dgm:prSet presAssocID="{4E903981-5C34-4698-994C-408FC5121451}" presName="centerShape" presStyleLbl="node0" presStyleIdx="0" presStyleCnt="1"/>
      <dgm:spPr/>
      <dgm:t>
        <a:bodyPr/>
        <a:lstStyle/>
        <a:p>
          <a:endParaRPr lang="en-GB"/>
        </a:p>
      </dgm:t>
    </dgm:pt>
    <dgm:pt modelId="{972F2035-A853-4AC3-8EBD-BD4719AD0177}" type="pres">
      <dgm:prSet presAssocID="{57A5BEC2-2C63-4C1C-BB81-8172CBB4A0B5}" presName="node" presStyleLbl="node1" presStyleIdx="0" presStyleCnt="5">
        <dgm:presLayoutVars>
          <dgm:bulletEnabled val="1"/>
        </dgm:presLayoutVars>
      </dgm:prSet>
      <dgm:spPr/>
      <dgm:t>
        <a:bodyPr/>
        <a:lstStyle/>
        <a:p>
          <a:endParaRPr lang="en-GB"/>
        </a:p>
      </dgm:t>
    </dgm:pt>
    <dgm:pt modelId="{3A48DC64-5893-44BB-9150-6A6E3519E81B}" type="pres">
      <dgm:prSet presAssocID="{57A5BEC2-2C63-4C1C-BB81-8172CBB4A0B5}" presName="dummy" presStyleCnt="0"/>
      <dgm:spPr/>
    </dgm:pt>
    <dgm:pt modelId="{594273D5-E118-4F25-9525-9A6418617CD7}" type="pres">
      <dgm:prSet presAssocID="{10546772-F1F5-4B0C-AAEF-E65CC35EB45A}" presName="sibTrans" presStyleLbl="sibTrans2D1" presStyleIdx="0" presStyleCnt="5"/>
      <dgm:spPr/>
    </dgm:pt>
    <dgm:pt modelId="{EA681862-067B-4126-8C31-A6FD77E557D0}" type="pres">
      <dgm:prSet presAssocID="{306A6732-D408-4256-BBDF-28BC359A9ACA}" presName="node" presStyleLbl="node1" presStyleIdx="1" presStyleCnt="5">
        <dgm:presLayoutVars>
          <dgm:bulletEnabled val="1"/>
        </dgm:presLayoutVars>
      </dgm:prSet>
      <dgm:spPr/>
      <dgm:t>
        <a:bodyPr/>
        <a:lstStyle/>
        <a:p>
          <a:endParaRPr lang="en-GB"/>
        </a:p>
      </dgm:t>
    </dgm:pt>
    <dgm:pt modelId="{3DB2669A-01E2-440F-8F7A-6EBC0CB600AC}" type="pres">
      <dgm:prSet presAssocID="{306A6732-D408-4256-BBDF-28BC359A9ACA}" presName="dummy" presStyleCnt="0"/>
      <dgm:spPr/>
    </dgm:pt>
    <dgm:pt modelId="{EB85F86F-5596-4EB9-BFF8-D59A47D83357}" type="pres">
      <dgm:prSet presAssocID="{5A1D0D6C-1448-44FF-90A4-ED313A04C61B}" presName="sibTrans" presStyleLbl="sibTrans2D1" presStyleIdx="1" presStyleCnt="5"/>
      <dgm:spPr/>
    </dgm:pt>
    <dgm:pt modelId="{F1F07C01-F702-4053-8366-3158A6C881F0}" type="pres">
      <dgm:prSet presAssocID="{A4137C22-3614-4C0C-BB74-6F87865B91DC}" presName="node" presStyleLbl="node1" presStyleIdx="2" presStyleCnt="5">
        <dgm:presLayoutVars>
          <dgm:bulletEnabled val="1"/>
        </dgm:presLayoutVars>
      </dgm:prSet>
      <dgm:spPr/>
      <dgm:t>
        <a:bodyPr/>
        <a:lstStyle/>
        <a:p>
          <a:endParaRPr lang="en-GB"/>
        </a:p>
      </dgm:t>
    </dgm:pt>
    <dgm:pt modelId="{316CF685-6D7E-4073-A50E-C2050C0F763D}" type="pres">
      <dgm:prSet presAssocID="{A4137C22-3614-4C0C-BB74-6F87865B91DC}" presName="dummy" presStyleCnt="0"/>
      <dgm:spPr/>
    </dgm:pt>
    <dgm:pt modelId="{6A815DFF-A5A7-4F86-B3A2-D9F014C262F3}" type="pres">
      <dgm:prSet presAssocID="{9D250B80-EAC1-4957-B585-BE9AB19CF04A}" presName="sibTrans" presStyleLbl="sibTrans2D1" presStyleIdx="2" presStyleCnt="5"/>
      <dgm:spPr/>
    </dgm:pt>
    <dgm:pt modelId="{4BF166F7-7F89-4ED5-AA1C-F06A14426975}" type="pres">
      <dgm:prSet presAssocID="{124FAC6E-5FBF-46FC-A508-D6C487686577}" presName="node" presStyleLbl="node1" presStyleIdx="3" presStyleCnt="5">
        <dgm:presLayoutVars>
          <dgm:bulletEnabled val="1"/>
        </dgm:presLayoutVars>
      </dgm:prSet>
      <dgm:spPr/>
      <dgm:t>
        <a:bodyPr/>
        <a:lstStyle/>
        <a:p>
          <a:endParaRPr lang="en-GB"/>
        </a:p>
      </dgm:t>
    </dgm:pt>
    <dgm:pt modelId="{AD3FC8B1-1188-426C-9FEB-6C538FA597F4}" type="pres">
      <dgm:prSet presAssocID="{124FAC6E-5FBF-46FC-A508-D6C487686577}" presName="dummy" presStyleCnt="0"/>
      <dgm:spPr/>
    </dgm:pt>
    <dgm:pt modelId="{EF43D5B6-5F52-4F88-BE20-50D2A68B2CD7}" type="pres">
      <dgm:prSet presAssocID="{DE672200-2EA8-423F-96D2-02E3A2499255}" presName="sibTrans" presStyleLbl="sibTrans2D1" presStyleIdx="3" presStyleCnt="5"/>
      <dgm:spPr/>
    </dgm:pt>
    <dgm:pt modelId="{F80C4752-7444-4A96-AEDD-8815060AF51F}" type="pres">
      <dgm:prSet presAssocID="{E1426DBE-EF44-4915-9358-06A1C13486CF}" presName="node" presStyleLbl="node1" presStyleIdx="4" presStyleCnt="5">
        <dgm:presLayoutVars>
          <dgm:bulletEnabled val="1"/>
        </dgm:presLayoutVars>
      </dgm:prSet>
      <dgm:spPr/>
      <dgm:t>
        <a:bodyPr/>
        <a:lstStyle/>
        <a:p>
          <a:endParaRPr lang="en-GB"/>
        </a:p>
      </dgm:t>
    </dgm:pt>
    <dgm:pt modelId="{018AC938-4FE6-45DF-8F02-4597211CEFA8}" type="pres">
      <dgm:prSet presAssocID="{E1426DBE-EF44-4915-9358-06A1C13486CF}" presName="dummy" presStyleCnt="0"/>
      <dgm:spPr/>
    </dgm:pt>
    <dgm:pt modelId="{48FB1EC6-1AB6-4CA5-B8DA-FFA08379CD14}" type="pres">
      <dgm:prSet presAssocID="{DF5E7A8D-933C-43CE-AD45-219A012FD435}" presName="sibTrans" presStyleLbl="sibTrans2D1" presStyleIdx="4" presStyleCnt="5"/>
      <dgm:spPr/>
    </dgm:pt>
  </dgm:ptLst>
  <dgm:cxnLst>
    <dgm:cxn modelId="{925A623C-03E5-47E2-AD59-0B10205B4551}" srcId="{4E903981-5C34-4698-994C-408FC5121451}" destId="{306A6732-D408-4256-BBDF-28BC359A9ACA}" srcOrd="1" destOrd="0" parTransId="{15807833-977C-4DB3-B24E-FF33B0828973}" sibTransId="{5A1D0D6C-1448-44FF-90A4-ED313A04C61B}"/>
    <dgm:cxn modelId="{F5EDB27B-BCA9-4292-8DE2-2570F5A0F649}" type="presOf" srcId="{E1426DBE-EF44-4915-9358-06A1C13486CF}" destId="{F80C4752-7444-4A96-AEDD-8815060AF51F}" srcOrd="0" destOrd="0" presId="urn:microsoft.com/office/officeart/2005/8/layout/radial6"/>
    <dgm:cxn modelId="{807551CE-B832-4560-B5F2-0DDB095D2879}" type="presOf" srcId="{EE31D8A0-78E3-4C65-A285-2954EE9A4059}" destId="{8F45B968-8ADE-4BFB-9128-B382E0F177FC}" srcOrd="0" destOrd="0" presId="urn:microsoft.com/office/officeart/2005/8/layout/radial6"/>
    <dgm:cxn modelId="{099F6A54-AE02-4541-A0E1-26DB6B6A6BC9}" type="presOf" srcId="{5A1D0D6C-1448-44FF-90A4-ED313A04C61B}" destId="{EB85F86F-5596-4EB9-BFF8-D59A47D83357}" srcOrd="0" destOrd="0" presId="urn:microsoft.com/office/officeart/2005/8/layout/radial6"/>
    <dgm:cxn modelId="{A0FB1F01-F970-4AB0-A5F6-256F41B44D9F}" srcId="{EE31D8A0-78E3-4C65-A285-2954EE9A4059}" destId="{4E903981-5C34-4698-994C-408FC5121451}" srcOrd="0" destOrd="0" parTransId="{FD038CD3-D690-4D5A-8D40-420E62A9FFB6}" sibTransId="{A5C8C313-B55C-4D03-B2EE-BE319865557B}"/>
    <dgm:cxn modelId="{16351FA7-C62B-438D-A574-853F235BFAC4}" type="presOf" srcId="{9D250B80-EAC1-4957-B585-BE9AB19CF04A}" destId="{6A815DFF-A5A7-4F86-B3A2-D9F014C262F3}" srcOrd="0" destOrd="0" presId="urn:microsoft.com/office/officeart/2005/8/layout/radial6"/>
    <dgm:cxn modelId="{085B49A1-6D7B-4094-8416-E3F09F8F8EBC}" type="presOf" srcId="{DE672200-2EA8-423F-96D2-02E3A2499255}" destId="{EF43D5B6-5F52-4F88-BE20-50D2A68B2CD7}" srcOrd="0" destOrd="0" presId="urn:microsoft.com/office/officeart/2005/8/layout/radial6"/>
    <dgm:cxn modelId="{D5F3A380-5F45-4BE9-9707-9FA6CADB2F5D}" type="presOf" srcId="{DF5E7A8D-933C-43CE-AD45-219A012FD435}" destId="{48FB1EC6-1AB6-4CA5-B8DA-FFA08379CD14}" srcOrd="0" destOrd="0" presId="urn:microsoft.com/office/officeart/2005/8/layout/radial6"/>
    <dgm:cxn modelId="{A821D3EB-1100-413F-8FE3-87E1D834F8D8}" srcId="{4E903981-5C34-4698-994C-408FC5121451}" destId="{124FAC6E-5FBF-46FC-A508-D6C487686577}" srcOrd="3" destOrd="0" parTransId="{8E992727-3601-4CE1-ADE5-78C7E52CF6BB}" sibTransId="{DE672200-2EA8-423F-96D2-02E3A2499255}"/>
    <dgm:cxn modelId="{22524C4C-A98B-483A-BB75-D7ED0B31D943}" type="presOf" srcId="{A4137C22-3614-4C0C-BB74-6F87865B91DC}" destId="{F1F07C01-F702-4053-8366-3158A6C881F0}" srcOrd="0" destOrd="0" presId="urn:microsoft.com/office/officeart/2005/8/layout/radial6"/>
    <dgm:cxn modelId="{FFD74C6E-BC72-496F-A10B-266B6AA14061}" type="presOf" srcId="{10546772-F1F5-4B0C-AAEF-E65CC35EB45A}" destId="{594273D5-E118-4F25-9525-9A6418617CD7}" srcOrd="0" destOrd="0" presId="urn:microsoft.com/office/officeart/2005/8/layout/radial6"/>
    <dgm:cxn modelId="{D904A337-DF08-486F-A1C6-28ED1B27356C}" srcId="{4E903981-5C34-4698-994C-408FC5121451}" destId="{A4137C22-3614-4C0C-BB74-6F87865B91DC}" srcOrd="2" destOrd="0" parTransId="{EECC70FA-22D8-46A4-A1DA-914B2AA5B65F}" sibTransId="{9D250B80-EAC1-4957-B585-BE9AB19CF04A}"/>
    <dgm:cxn modelId="{66EC462B-CABC-403F-84A7-8E610FE44ACD}" srcId="{4E903981-5C34-4698-994C-408FC5121451}" destId="{E1426DBE-EF44-4915-9358-06A1C13486CF}" srcOrd="4" destOrd="0" parTransId="{9AACB7B7-8F1A-40F9-B066-382327AE0485}" sibTransId="{DF5E7A8D-933C-43CE-AD45-219A012FD435}"/>
    <dgm:cxn modelId="{6CA5D512-56DA-4A4E-9F0D-0D85E2DF5BE3}" srcId="{4E903981-5C34-4698-994C-408FC5121451}" destId="{57A5BEC2-2C63-4C1C-BB81-8172CBB4A0B5}" srcOrd="0" destOrd="0" parTransId="{08DA181E-9743-428C-8701-C3506A93F2B1}" sibTransId="{10546772-F1F5-4B0C-AAEF-E65CC35EB45A}"/>
    <dgm:cxn modelId="{2124533E-1987-47E3-8D0D-38DEF434D73C}" type="presOf" srcId="{57A5BEC2-2C63-4C1C-BB81-8172CBB4A0B5}" destId="{972F2035-A853-4AC3-8EBD-BD4719AD0177}" srcOrd="0" destOrd="0" presId="urn:microsoft.com/office/officeart/2005/8/layout/radial6"/>
    <dgm:cxn modelId="{D8493140-664F-4E85-9706-16103C3ABD0E}" type="presOf" srcId="{306A6732-D408-4256-BBDF-28BC359A9ACA}" destId="{EA681862-067B-4126-8C31-A6FD77E557D0}" srcOrd="0" destOrd="0" presId="urn:microsoft.com/office/officeart/2005/8/layout/radial6"/>
    <dgm:cxn modelId="{84031F17-F316-4445-A0EA-BF9D4F8013E4}" type="presOf" srcId="{124FAC6E-5FBF-46FC-A508-D6C487686577}" destId="{4BF166F7-7F89-4ED5-AA1C-F06A14426975}" srcOrd="0" destOrd="0" presId="urn:microsoft.com/office/officeart/2005/8/layout/radial6"/>
    <dgm:cxn modelId="{B6AAA4EF-B0BA-4638-9E03-3EFD1E9AFCAD}" type="presOf" srcId="{4E903981-5C34-4698-994C-408FC5121451}" destId="{32C5B396-6E1D-4E30-8260-8C95CFE43F2B}" srcOrd="0" destOrd="0" presId="urn:microsoft.com/office/officeart/2005/8/layout/radial6"/>
    <dgm:cxn modelId="{43227134-11EE-4932-B9B7-39B7A4D8615C}" type="presParOf" srcId="{8F45B968-8ADE-4BFB-9128-B382E0F177FC}" destId="{32C5B396-6E1D-4E30-8260-8C95CFE43F2B}" srcOrd="0" destOrd="0" presId="urn:microsoft.com/office/officeart/2005/8/layout/radial6"/>
    <dgm:cxn modelId="{6A478A4D-D9E8-4F11-8D05-48C361647923}" type="presParOf" srcId="{8F45B968-8ADE-4BFB-9128-B382E0F177FC}" destId="{972F2035-A853-4AC3-8EBD-BD4719AD0177}" srcOrd="1" destOrd="0" presId="urn:microsoft.com/office/officeart/2005/8/layout/radial6"/>
    <dgm:cxn modelId="{E01CBA32-D62F-446F-908F-EF2D35C3D212}" type="presParOf" srcId="{8F45B968-8ADE-4BFB-9128-B382E0F177FC}" destId="{3A48DC64-5893-44BB-9150-6A6E3519E81B}" srcOrd="2" destOrd="0" presId="urn:microsoft.com/office/officeart/2005/8/layout/radial6"/>
    <dgm:cxn modelId="{ECA8F313-3EFE-4445-A495-DAD68F543036}" type="presParOf" srcId="{8F45B968-8ADE-4BFB-9128-B382E0F177FC}" destId="{594273D5-E118-4F25-9525-9A6418617CD7}" srcOrd="3" destOrd="0" presId="urn:microsoft.com/office/officeart/2005/8/layout/radial6"/>
    <dgm:cxn modelId="{59DC2388-AF1C-4B93-9486-C92E08228EC0}" type="presParOf" srcId="{8F45B968-8ADE-4BFB-9128-B382E0F177FC}" destId="{EA681862-067B-4126-8C31-A6FD77E557D0}" srcOrd="4" destOrd="0" presId="urn:microsoft.com/office/officeart/2005/8/layout/radial6"/>
    <dgm:cxn modelId="{79147810-28CC-42AD-9DC1-7D6A6BB3653C}" type="presParOf" srcId="{8F45B968-8ADE-4BFB-9128-B382E0F177FC}" destId="{3DB2669A-01E2-440F-8F7A-6EBC0CB600AC}" srcOrd="5" destOrd="0" presId="urn:microsoft.com/office/officeart/2005/8/layout/radial6"/>
    <dgm:cxn modelId="{BB6B061B-B4FD-4A53-816D-2EF5F832F513}" type="presParOf" srcId="{8F45B968-8ADE-4BFB-9128-B382E0F177FC}" destId="{EB85F86F-5596-4EB9-BFF8-D59A47D83357}" srcOrd="6" destOrd="0" presId="urn:microsoft.com/office/officeart/2005/8/layout/radial6"/>
    <dgm:cxn modelId="{773BDCDA-4707-448E-989B-70CA507B0941}" type="presParOf" srcId="{8F45B968-8ADE-4BFB-9128-B382E0F177FC}" destId="{F1F07C01-F702-4053-8366-3158A6C881F0}" srcOrd="7" destOrd="0" presId="urn:microsoft.com/office/officeart/2005/8/layout/radial6"/>
    <dgm:cxn modelId="{AA63EF2D-B9AE-4035-B241-D16879806861}" type="presParOf" srcId="{8F45B968-8ADE-4BFB-9128-B382E0F177FC}" destId="{316CF685-6D7E-4073-A50E-C2050C0F763D}" srcOrd="8" destOrd="0" presId="urn:microsoft.com/office/officeart/2005/8/layout/radial6"/>
    <dgm:cxn modelId="{C1A4E372-0BAF-4A95-93FB-9371052455D0}" type="presParOf" srcId="{8F45B968-8ADE-4BFB-9128-B382E0F177FC}" destId="{6A815DFF-A5A7-4F86-B3A2-D9F014C262F3}" srcOrd="9" destOrd="0" presId="urn:microsoft.com/office/officeart/2005/8/layout/radial6"/>
    <dgm:cxn modelId="{B0EC9AAE-5C62-40FA-AC9C-6448A21D93AE}" type="presParOf" srcId="{8F45B968-8ADE-4BFB-9128-B382E0F177FC}" destId="{4BF166F7-7F89-4ED5-AA1C-F06A14426975}" srcOrd="10" destOrd="0" presId="urn:microsoft.com/office/officeart/2005/8/layout/radial6"/>
    <dgm:cxn modelId="{89FC4764-5BF4-4887-9578-1EA25B96EA5F}" type="presParOf" srcId="{8F45B968-8ADE-4BFB-9128-B382E0F177FC}" destId="{AD3FC8B1-1188-426C-9FEB-6C538FA597F4}" srcOrd="11" destOrd="0" presId="urn:microsoft.com/office/officeart/2005/8/layout/radial6"/>
    <dgm:cxn modelId="{54B800F5-8724-4275-B21D-D27769351041}" type="presParOf" srcId="{8F45B968-8ADE-4BFB-9128-B382E0F177FC}" destId="{EF43D5B6-5F52-4F88-BE20-50D2A68B2CD7}" srcOrd="12" destOrd="0" presId="urn:microsoft.com/office/officeart/2005/8/layout/radial6"/>
    <dgm:cxn modelId="{9E654AEF-C4E5-4984-AE86-D1EC4020E309}" type="presParOf" srcId="{8F45B968-8ADE-4BFB-9128-B382E0F177FC}" destId="{F80C4752-7444-4A96-AEDD-8815060AF51F}" srcOrd="13" destOrd="0" presId="urn:microsoft.com/office/officeart/2005/8/layout/radial6"/>
    <dgm:cxn modelId="{5D7CB951-FDD5-4D18-91A1-357E574A4CCD}" type="presParOf" srcId="{8F45B968-8ADE-4BFB-9128-B382E0F177FC}" destId="{018AC938-4FE6-45DF-8F02-4597211CEFA8}" srcOrd="14" destOrd="0" presId="urn:microsoft.com/office/officeart/2005/8/layout/radial6"/>
    <dgm:cxn modelId="{6B8DE107-0DA4-4179-9E6C-E8F02A5E62D0}" type="presParOf" srcId="{8F45B968-8ADE-4BFB-9128-B382E0F177FC}" destId="{48FB1EC6-1AB6-4CA5-B8DA-FFA08379CD14}" srcOrd="15" destOrd="0" presId="urn:microsoft.com/office/officeart/2005/8/layout/radial6"/>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8FB1EC6-1AB6-4CA5-B8DA-FFA08379CD14}">
      <dsp:nvSpPr>
        <dsp:cNvPr id="0" name=""/>
        <dsp:cNvSpPr/>
      </dsp:nvSpPr>
      <dsp:spPr>
        <a:xfrm>
          <a:off x="1943362" y="768674"/>
          <a:ext cx="5257275" cy="5257275"/>
        </a:xfrm>
        <a:prstGeom prst="blockArc">
          <a:avLst>
            <a:gd name="adj1" fmla="val 12600000"/>
            <a:gd name="adj2" fmla="val 16200000"/>
            <a:gd name="adj3" fmla="val 4529"/>
          </a:avLst>
        </a:prstGeom>
        <a:noFill/>
        <a:ln>
          <a:solidFill>
            <a:schemeClr val="tx1"/>
          </a:solidFill>
        </a:ln>
        <a:effectLst/>
      </dsp:spPr>
      <dsp:style>
        <a:lnRef idx="0">
          <a:scrgbClr r="0" g="0" b="0"/>
        </a:lnRef>
        <a:fillRef idx="1">
          <a:scrgbClr r="0" g="0" b="0"/>
        </a:fillRef>
        <a:effectRef idx="0">
          <a:scrgbClr r="0" g="0" b="0"/>
        </a:effectRef>
        <a:fontRef idx="minor">
          <a:schemeClr val="lt1"/>
        </a:fontRef>
      </dsp:style>
    </dsp:sp>
    <dsp:sp modelId="{EF43D5B6-5F52-4F88-BE20-50D2A68B2CD7}">
      <dsp:nvSpPr>
        <dsp:cNvPr id="0" name=""/>
        <dsp:cNvSpPr/>
      </dsp:nvSpPr>
      <dsp:spPr>
        <a:xfrm>
          <a:off x="1943362" y="768674"/>
          <a:ext cx="5257275" cy="5257275"/>
        </a:xfrm>
        <a:prstGeom prst="blockArc">
          <a:avLst>
            <a:gd name="adj1" fmla="val 9000000"/>
            <a:gd name="adj2" fmla="val 12600000"/>
            <a:gd name="adj3" fmla="val 4529"/>
          </a:avLst>
        </a:prstGeom>
        <a:noFill/>
        <a:ln>
          <a:solidFill>
            <a:schemeClr val="tx1"/>
          </a:solidFill>
        </a:ln>
        <a:effectLst/>
      </dsp:spPr>
      <dsp:style>
        <a:lnRef idx="0">
          <a:scrgbClr r="0" g="0" b="0"/>
        </a:lnRef>
        <a:fillRef idx="1">
          <a:scrgbClr r="0" g="0" b="0"/>
        </a:fillRef>
        <a:effectRef idx="0">
          <a:scrgbClr r="0" g="0" b="0"/>
        </a:effectRef>
        <a:fontRef idx="minor">
          <a:schemeClr val="lt1"/>
        </a:fontRef>
      </dsp:style>
    </dsp:sp>
    <dsp:sp modelId="{95B51856-6041-43D4-9D75-D00B842D1019}">
      <dsp:nvSpPr>
        <dsp:cNvPr id="0" name=""/>
        <dsp:cNvSpPr/>
      </dsp:nvSpPr>
      <dsp:spPr>
        <a:xfrm>
          <a:off x="1943362" y="768674"/>
          <a:ext cx="5257275" cy="5257275"/>
        </a:xfrm>
        <a:prstGeom prst="blockArc">
          <a:avLst>
            <a:gd name="adj1" fmla="val 5400000"/>
            <a:gd name="adj2" fmla="val 9000000"/>
            <a:gd name="adj3" fmla="val 4529"/>
          </a:avLst>
        </a:prstGeom>
        <a:noFill/>
        <a:ln>
          <a:solidFill>
            <a:schemeClr val="tx1"/>
          </a:solidFill>
        </a:ln>
        <a:effectLst/>
      </dsp:spPr>
      <dsp:style>
        <a:lnRef idx="0">
          <a:scrgbClr r="0" g="0" b="0"/>
        </a:lnRef>
        <a:fillRef idx="1">
          <a:scrgbClr r="0" g="0" b="0"/>
        </a:fillRef>
        <a:effectRef idx="0">
          <a:scrgbClr r="0" g="0" b="0"/>
        </a:effectRef>
        <a:fontRef idx="minor">
          <a:schemeClr val="lt1"/>
        </a:fontRef>
      </dsp:style>
    </dsp:sp>
    <dsp:sp modelId="{6A815DFF-A5A7-4F86-B3A2-D9F014C262F3}">
      <dsp:nvSpPr>
        <dsp:cNvPr id="0" name=""/>
        <dsp:cNvSpPr/>
      </dsp:nvSpPr>
      <dsp:spPr>
        <a:xfrm>
          <a:off x="1943362" y="768674"/>
          <a:ext cx="5257275" cy="5257275"/>
        </a:xfrm>
        <a:prstGeom prst="blockArc">
          <a:avLst>
            <a:gd name="adj1" fmla="val 1800000"/>
            <a:gd name="adj2" fmla="val 5400000"/>
            <a:gd name="adj3" fmla="val 4529"/>
          </a:avLst>
        </a:prstGeom>
        <a:noFill/>
        <a:ln>
          <a:solidFill>
            <a:schemeClr val="tx1"/>
          </a:solidFill>
        </a:ln>
        <a:effectLst/>
      </dsp:spPr>
      <dsp:style>
        <a:lnRef idx="0">
          <a:scrgbClr r="0" g="0" b="0"/>
        </a:lnRef>
        <a:fillRef idx="1">
          <a:scrgbClr r="0" g="0" b="0"/>
        </a:fillRef>
        <a:effectRef idx="0">
          <a:scrgbClr r="0" g="0" b="0"/>
        </a:effectRef>
        <a:fontRef idx="minor">
          <a:schemeClr val="lt1"/>
        </a:fontRef>
      </dsp:style>
    </dsp:sp>
    <dsp:sp modelId="{EB85F86F-5596-4EB9-BFF8-D59A47D83357}">
      <dsp:nvSpPr>
        <dsp:cNvPr id="0" name=""/>
        <dsp:cNvSpPr/>
      </dsp:nvSpPr>
      <dsp:spPr>
        <a:xfrm>
          <a:off x="1943362" y="768674"/>
          <a:ext cx="5257275" cy="5257275"/>
        </a:xfrm>
        <a:prstGeom prst="blockArc">
          <a:avLst>
            <a:gd name="adj1" fmla="val 19800000"/>
            <a:gd name="adj2" fmla="val 1800000"/>
            <a:gd name="adj3" fmla="val 4529"/>
          </a:avLst>
        </a:prstGeom>
        <a:noFill/>
        <a:ln>
          <a:solidFill>
            <a:schemeClr val="tx1"/>
          </a:solidFill>
        </a:ln>
        <a:effectLst/>
      </dsp:spPr>
      <dsp:style>
        <a:lnRef idx="0">
          <a:scrgbClr r="0" g="0" b="0"/>
        </a:lnRef>
        <a:fillRef idx="1">
          <a:scrgbClr r="0" g="0" b="0"/>
        </a:fillRef>
        <a:effectRef idx="0">
          <a:scrgbClr r="0" g="0" b="0"/>
        </a:effectRef>
        <a:fontRef idx="minor">
          <a:schemeClr val="lt1"/>
        </a:fontRef>
      </dsp:style>
    </dsp:sp>
    <dsp:sp modelId="{594273D5-E118-4F25-9525-9A6418617CD7}">
      <dsp:nvSpPr>
        <dsp:cNvPr id="0" name=""/>
        <dsp:cNvSpPr/>
      </dsp:nvSpPr>
      <dsp:spPr>
        <a:xfrm>
          <a:off x="1943362" y="768674"/>
          <a:ext cx="5257275" cy="5257275"/>
        </a:xfrm>
        <a:prstGeom prst="blockArc">
          <a:avLst>
            <a:gd name="adj1" fmla="val 16200000"/>
            <a:gd name="adj2" fmla="val 19800000"/>
            <a:gd name="adj3" fmla="val 4529"/>
          </a:avLst>
        </a:prstGeom>
        <a:noFill/>
        <a:ln>
          <a:solidFill>
            <a:schemeClr val="tx1"/>
          </a:solidFill>
        </a:ln>
        <a:effectLst/>
      </dsp:spPr>
      <dsp:style>
        <a:lnRef idx="0">
          <a:scrgbClr r="0" g="0" b="0"/>
        </a:lnRef>
        <a:fillRef idx="1">
          <a:scrgbClr r="0" g="0" b="0"/>
        </a:fillRef>
        <a:effectRef idx="0">
          <a:scrgbClr r="0" g="0" b="0"/>
        </a:effectRef>
        <a:fontRef idx="minor">
          <a:schemeClr val="lt1"/>
        </a:fontRef>
      </dsp:style>
    </dsp:sp>
    <dsp:sp modelId="{32C5B396-6E1D-4E30-8260-8C95CFE43F2B}">
      <dsp:nvSpPr>
        <dsp:cNvPr id="0" name=""/>
        <dsp:cNvSpPr/>
      </dsp:nvSpPr>
      <dsp:spPr>
        <a:xfrm>
          <a:off x="3391048" y="2216361"/>
          <a:ext cx="2361902" cy="2361902"/>
        </a:xfrm>
        <a:prstGeom prst="ellipse">
          <a:avLst/>
        </a:prstGeom>
        <a:solidFill>
          <a:schemeClr val="bg1"/>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GB" sz="1800" kern="1200" dirty="0" smtClean="0">
              <a:solidFill>
                <a:schemeClr val="tx1"/>
              </a:solidFill>
              <a:latin typeface="+mn-lt"/>
            </a:rPr>
            <a:t>Lectures</a:t>
          </a:r>
          <a:endParaRPr lang="en-GB" sz="1800" kern="1200" dirty="0">
            <a:solidFill>
              <a:schemeClr val="tx1"/>
            </a:solidFill>
            <a:latin typeface="+mn-lt"/>
          </a:endParaRPr>
        </a:p>
      </dsp:txBody>
      <dsp:txXfrm>
        <a:off x="3736941" y="2562254"/>
        <a:ext cx="1670116" cy="1670116"/>
      </dsp:txXfrm>
    </dsp:sp>
    <dsp:sp modelId="{972F2035-A853-4AC3-8EBD-BD4719AD0177}">
      <dsp:nvSpPr>
        <dsp:cNvPr id="0" name=""/>
        <dsp:cNvSpPr/>
      </dsp:nvSpPr>
      <dsp:spPr>
        <a:xfrm>
          <a:off x="3745334" y="1528"/>
          <a:ext cx="1653331" cy="1653331"/>
        </a:xfrm>
        <a:prstGeom prst="ellipse">
          <a:avLst/>
        </a:prstGeom>
        <a:solidFill>
          <a:schemeClr val="bg1"/>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GB" sz="1800" kern="1200" dirty="0" smtClean="0">
              <a:solidFill>
                <a:schemeClr val="tx1"/>
              </a:solidFill>
              <a:latin typeface="+mn-lt"/>
            </a:rPr>
            <a:t>Lectures recorded</a:t>
          </a:r>
          <a:endParaRPr lang="en-GB" sz="1800" kern="1200" dirty="0">
            <a:solidFill>
              <a:schemeClr val="tx1"/>
            </a:solidFill>
            <a:latin typeface="+mn-lt"/>
          </a:endParaRPr>
        </a:p>
      </dsp:txBody>
      <dsp:txXfrm>
        <a:off x="3987459" y="243653"/>
        <a:ext cx="1169081" cy="1169081"/>
      </dsp:txXfrm>
    </dsp:sp>
    <dsp:sp modelId="{EA681862-067B-4126-8C31-A6FD77E557D0}">
      <dsp:nvSpPr>
        <dsp:cNvPr id="0" name=""/>
        <dsp:cNvSpPr/>
      </dsp:nvSpPr>
      <dsp:spPr>
        <a:xfrm>
          <a:off x="5970255" y="1286087"/>
          <a:ext cx="1653331" cy="1653331"/>
        </a:xfrm>
        <a:prstGeom prst="ellipse">
          <a:avLst/>
        </a:prstGeom>
        <a:solidFill>
          <a:schemeClr val="bg1"/>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GB" sz="1800" kern="1200" dirty="0" smtClean="0">
              <a:solidFill>
                <a:schemeClr val="tx1"/>
              </a:solidFill>
              <a:latin typeface="+mn-lt"/>
            </a:rPr>
            <a:t>Diagrams with minimal text</a:t>
          </a:r>
          <a:endParaRPr lang="en-GB" sz="1800" kern="1200" dirty="0">
            <a:solidFill>
              <a:schemeClr val="tx1"/>
            </a:solidFill>
            <a:latin typeface="+mn-lt"/>
          </a:endParaRPr>
        </a:p>
      </dsp:txBody>
      <dsp:txXfrm>
        <a:off x="6212380" y="1528212"/>
        <a:ext cx="1169081" cy="1169081"/>
      </dsp:txXfrm>
    </dsp:sp>
    <dsp:sp modelId="{F1F07C01-F702-4053-8366-3158A6C881F0}">
      <dsp:nvSpPr>
        <dsp:cNvPr id="0" name=""/>
        <dsp:cNvSpPr/>
      </dsp:nvSpPr>
      <dsp:spPr>
        <a:xfrm>
          <a:off x="5970255" y="3855205"/>
          <a:ext cx="1653331" cy="1653331"/>
        </a:xfrm>
        <a:prstGeom prst="ellipse">
          <a:avLst/>
        </a:prstGeom>
        <a:solidFill>
          <a:schemeClr val="bg1"/>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GB" sz="1800" kern="1200" dirty="0" smtClean="0">
              <a:solidFill>
                <a:schemeClr val="tx1"/>
              </a:solidFill>
              <a:latin typeface="+mn-lt"/>
            </a:rPr>
            <a:t>Simple colour-scheme</a:t>
          </a:r>
          <a:endParaRPr lang="en-GB" sz="1800" kern="1200" dirty="0">
            <a:solidFill>
              <a:schemeClr val="tx1"/>
            </a:solidFill>
            <a:latin typeface="+mn-lt"/>
          </a:endParaRPr>
        </a:p>
      </dsp:txBody>
      <dsp:txXfrm>
        <a:off x="6212380" y="4097330"/>
        <a:ext cx="1169081" cy="1169081"/>
      </dsp:txXfrm>
    </dsp:sp>
    <dsp:sp modelId="{C8DBD084-9D2C-427B-B606-E4309E9A31E5}">
      <dsp:nvSpPr>
        <dsp:cNvPr id="0" name=""/>
        <dsp:cNvSpPr/>
      </dsp:nvSpPr>
      <dsp:spPr>
        <a:xfrm>
          <a:off x="3745334" y="5139764"/>
          <a:ext cx="1653331" cy="1653331"/>
        </a:xfrm>
        <a:prstGeom prst="ellipse">
          <a:avLst/>
        </a:prstGeom>
        <a:solidFill>
          <a:schemeClr val="bg1"/>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GB" sz="1800" kern="1200" dirty="0" smtClean="0">
              <a:solidFill>
                <a:schemeClr val="tx1"/>
              </a:solidFill>
              <a:latin typeface="+mn-lt"/>
            </a:rPr>
            <a:t>Slides available in advance</a:t>
          </a:r>
          <a:endParaRPr lang="en-GB" sz="1800" kern="1200" dirty="0">
            <a:solidFill>
              <a:schemeClr val="tx1"/>
            </a:solidFill>
            <a:latin typeface="+mn-lt"/>
          </a:endParaRPr>
        </a:p>
      </dsp:txBody>
      <dsp:txXfrm>
        <a:off x="3987459" y="5381889"/>
        <a:ext cx="1169081" cy="1169081"/>
      </dsp:txXfrm>
    </dsp:sp>
    <dsp:sp modelId="{4BF166F7-7F89-4ED5-AA1C-F06A14426975}">
      <dsp:nvSpPr>
        <dsp:cNvPr id="0" name=""/>
        <dsp:cNvSpPr/>
      </dsp:nvSpPr>
      <dsp:spPr>
        <a:xfrm>
          <a:off x="1520412" y="3855205"/>
          <a:ext cx="1653331" cy="1653331"/>
        </a:xfrm>
        <a:prstGeom prst="ellipse">
          <a:avLst/>
        </a:prstGeom>
        <a:solidFill>
          <a:schemeClr val="bg1"/>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GB" sz="1800" kern="1200" dirty="0" smtClean="0">
              <a:solidFill>
                <a:schemeClr val="tx1"/>
              </a:solidFill>
              <a:latin typeface="+mn-lt"/>
            </a:rPr>
            <a:t>Different formats</a:t>
          </a:r>
          <a:endParaRPr lang="en-GB" sz="1800" kern="1200" dirty="0">
            <a:solidFill>
              <a:schemeClr val="tx1"/>
            </a:solidFill>
            <a:latin typeface="+mn-lt"/>
          </a:endParaRPr>
        </a:p>
      </dsp:txBody>
      <dsp:txXfrm>
        <a:off x="1762537" y="4097330"/>
        <a:ext cx="1169081" cy="1169081"/>
      </dsp:txXfrm>
    </dsp:sp>
    <dsp:sp modelId="{F80C4752-7444-4A96-AEDD-8815060AF51F}">
      <dsp:nvSpPr>
        <dsp:cNvPr id="0" name=""/>
        <dsp:cNvSpPr/>
      </dsp:nvSpPr>
      <dsp:spPr>
        <a:xfrm>
          <a:off x="1520412" y="1286087"/>
          <a:ext cx="1653331" cy="1653331"/>
        </a:xfrm>
        <a:prstGeom prst="ellipse">
          <a:avLst/>
        </a:prstGeom>
        <a:solidFill>
          <a:schemeClr val="bg1"/>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GB" sz="1800" kern="1200" dirty="0" smtClean="0">
              <a:solidFill>
                <a:schemeClr val="tx1"/>
              </a:solidFill>
              <a:latin typeface="+mn-lt"/>
            </a:rPr>
            <a:t>No laptops or phones in class</a:t>
          </a:r>
          <a:endParaRPr lang="en-GB" sz="1800" kern="1200" dirty="0">
            <a:solidFill>
              <a:schemeClr val="tx1"/>
            </a:solidFill>
            <a:latin typeface="+mn-lt"/>
          </a:endParaRPr>
        </a:p>
      </dsp:txBody>
      <dsp:txXfrm>
        <a:off x="1762537" y="1528212"/>
        <a:ext cx="1169081" cy="116908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8FB1EC6-1AB6-4CA5-B8DA-FFA08379CD14}">
      <dsp:nvSpPr>
        <dsp:cNvPr id="0" name=""/>
        <dsp:cNvSpPr/>
      </dsp:nvSpPr>
      <dsp:spPr>
        <a:xfrm>
          <a:off x="1750333" y="846357"/>
          <a:ext cx="5643332" cy="5643332"/>
        </a:xfrm>
        <a:prstGeom prst="blockArc">
          <a:avLst>
            <a:gd name="adj1" fmla="val 11880000"/>
            <a:gd name="adj2" fmla="val 16200000"/>
            <a:gd name="adj3" fmla="val 4641"/>
          </a:avLst>
        </a:prstGeom>
        <a:noFill/>
        <a:ln>
          <a:solidFill>
            <a:schemeClr val="tx1"/>
          </a:solidFill>
        </a:ln>
        <a:effectLst/>
      </dsp:spPr>
      <dsp:style>
        <a:lnRef idx="0">
          <a:scrgbClr r="0" g="0" b="0"/>
        </a:lnRef>
        <a:fillRef idx="1">
          <a:scrgbClr r="0" g="0" b="0"/>
        </a:fillRef>
        <a:effectRef idx="0">
          <a:scrgbClr r="0" g="0" b="0"/>
        </a:effectRef>
        <a:fontRef idx="minor">
          <a:schemeClr val="lt1"/>
        </a:fontRef>
      </dsp:style>
    </dsp:sp>
    <dsp:sp modelId="{EF43D5B6-5F52-4F88-BE20-50D2A68B2CD7}">
      <dsp:nvSpPr>
        <dsp:cNvPr id="0" name=""/>
        <dsp:cNvSpPr/>
      </dsp:nvSpPr>
      <dsp:spPr>
        <a:xfrm>
          <a:off x="1750333" y="846357"/>
          <a:ext cx="5643332" cy="5643332"/>
        </a:xfrm>
        <a:prstGeom prst="blockArc">
          <a:avLst>
            <a:gd name="adj1" fmla="val 7560000"/>
            <a:gd name="adj2" fmla="val 11880000"/>
            <a:gd name="adj3" fmla="val 4641"/>
          </a:avLst>
        </a:prstGeom>
        <a:noFill/>
        <a:ln>
          <a:solidFill>
            <a:schemeClr val="tx1"/>
          </a:solidFill>
        </a:ln>
        <a:effectLst/>
      </dsp:spPr>
      <dsp:style>
        <a:lnRef idx="0">
          <a:scrgbClr r="0" g="0" b="0"/>
        </a:lnRef>
        <a:fillRef idx="1">
          <a:scrgbClr r="0" g="0" b="0"/>
        </a:fillRef>
        <a:effectRef idx="0">
          <a:scrgbClr r="0" g="0" b="0"/>
        </a:effectRef>
        <a:fontRef idx="minor">
          <a:schemeClr val="lt1"/>
        </a:fontRef>
      </dsp:style>
    </dsp:sp>
    <dsp:sp modelId="{6A815DFF-A5A7-4F86-B3A2-D9F014C262F3}">
      <dsp:nvSpPr>
        <dsp:cNvPr id="0" name=""/>
        <dsp:cNvSpPr/>
      </dsp:nvSpPr>
      <dsp:spPr>
        <a:xfrm>
          <a:off x="1750333" y="846357"/>
          <a:ext cx="5643332" cy="5643332"/>
        </a:xfrm>
        <a:prstGeom prst="blockArc">
          <a:avLst>
            <a:gd name="adj1" fmla="val 3240000"/>
            <a:gd name="adj2" fmla="val 7560000"/>
            <a:gd name="adj3" fmla="val 4641"/>
          </a:avLst>
        </a:prstGeom>
        <a:noFill/>
        <a:ln>
          <a:solidFill>
            <a:schemeClr val="tx1"/>
          </a:solidFill>
        </a:ln>
        <a:effectLst/>
      </dsp:spPr>
      <dsp:style>
        <a:lnRef idx="0">
          <a:scrgbClr r="0" g="0" b="0"/>
        </a:lnRef>
        <a:fillRef idx="1">
          <a:scrgbClr r="0" g="0" b="0"/>
        </a:fillRef>
        <a:effectRef idx="0">
          <a:scrgbClr r="0" g="0" b="0"/>
        </a:effectRef>
        <a:fontRef idx="minor">
          <a:schemeClr val="lt1"/>
        </a:fontRef>
      </dsp:style>
    </dsp:sp>
    <dsp:sp modelId="{EB85F86F-5596-4EB9-BFF8-D59A47D83357}">
      <dsp:nvSpPr>
        <dsp:cNvPr id="0" name=""/>
        <dsp:cNvSpPr/>
      </dsp:nvSpPr>
      <dsp:spPr>
        <a:xfrm>
          <a:off x="1750333" y="846357"/>
          <a:ext cx="5643332" cy="5643332"/>
        </a:xfrm>
        <a:prstGeom prst="blockArc">
          <a:avLst>
            <a:gd name="adj1" fmla="val 20520000"/>
            <a:gd name="adj2" fmla="val 3240000"/>
            <a:gd name="adj3" fmla="val 4641"/>
          </a:avLst>
        </a:prstGeom>
        <a:noFill/>
        <a:ln>
          <a:solidFill>
            <a:schemeClr val="tx1"/>
          </a:solidFill>
        </a:ln>
        <a:effectLst/>
      </dsp:spPr>
      <dsp:style>
        <a:lnRef idx="0">
          <a:scrgbClr r="0" g="0" b="0"/>
        </a:lnRef>
        <a:fillRef idx="1">
          <a:scrgbClr r="0" g="0" b="0"/>
        </a:fillRef>
        <a:effectRef idx="0">
          <a:scrgbClr r="0" g="0" b="0"/>
        </a:effectRef>
        <a:fontRef idx="minor">
          <a:schemeClr val="lt1"/>
        </a:fontRef>
      </dsp:style>
    </dsp:sp>
    <dsp:sp modelId="{594273D5-E118-4F25-9525-9A6418617CD7}">
      <dsp:nvSpPr>
        <dsp:cNvPr id="0" name=""/>
        <dsp:cNvSpPr/>
      </dsp:nvSpPr>
      <dsp:spPr>
        <a:xfrm>
          <a:off x="1750333" y="846357"/>
          <a:ext cx="5643332" cy="5643332"/>
        </a:xfrm>
        <a:prstGeom prst="blockArc">
          <a:avLst>
            <a:gd name="adj1" fmla="val 16200000"/>
            <a:gd name="adj2" fmla="val 20520000"/>
            <a:gd name="adj3" fmla="val 4641"/>
          </a:avLst>
        </a:prstGeom>
        <a:noFill/>
        <a:ln>
          <a:solidFill>
            <a:schemeClr val="tx1"/>
          </a:solidFill>
        </a:ln>
        <a:effectLst/>
      </dsp:spPr>
      <dsp:style>
        <a:lnRef idx="0">
          <a:scrgbClr r="0" g="0" b="0"/>
        </a:lnRef>
        <a:fillRef idx="1">
          <a:scrgbClr r="0" g="0" b="0"/>
        </a:fillRef>
        <a:effectRef idx="0">
          <a:scrgbClr r="0" g="0" b="0"/>
        </a:effectRef>
        <a:fontRef idx="minor">
          <a:schemeClr val="lt1"/>
        </a:fontRef>
      </dsp:style>
    </dsp:sp>
    <dsp:sp modelId="{32C5B396-6E1D-4E30-8260-8C95CFE43F2B}">
      <dsp:nvSpPr>
        <dsp:cNvPr id="0" name=""/>
        <dsp:cNvSpPr/>
      </dsp:nvSpPr>
      <dsp:spPr>
        <a:xfrm>
          <a:off x="3272730" y="2368754"/>
          <a:ext cx="2598539" cy="2598539"/>
        </a:xfrm>
        <a:prstGeom prst="ellipse">
          <a:avLst/>
        </a:prstGeom>
        <a:solidFill>
          <a:schemeClr val="bg1"/>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GB" sz="1800" kern="1200" dirty="0" smtClean="0">
              <a:solidFill>
                <a:schemeClr val="tx1"/>
              </a:solidFill>
              <a:latin typeface="+mn-lt"/>
            </a:rPr>
            <a:t>Tutorials</a:t>
          </a:r>
          <a:endParaRPr lang="en-GB" sz="1800" kern="1200" dirty="0">
            <a:solidFill>
              <a:schemeClr val="tx1"/>
            </a:solidFill>
            <a:latin typeface="+mn-lt"/>
          </a:endParaRPr>
        </a:p>
      </dsp:txBody>
      <dsp:txXfrm>
        <a:off x="3653277" y="2749301"/>
        <a:ext cx="1837445" cy="1837445"/>
      </dsp:txXfrm>
    </dsp:sp>
    <dsp:sp modelId="{972F2035-A853-4AC3-8EBD-BD4719AD0177}">
      <dsp:nvSpPr>
        <dsp:cNvPr id="0" name=""/>
        <dsp:cNvSpPr/>
      </dsp:nvSpPr>
      <dsp:spPr>
        <a:xfrm>
          <a:off x="3662511" y="2352"/>
          <a:ext cx="1818977" cy="1818977"/>
        </a:xfrm>
        <a:prstGeom prst="ellipse">
          <a:avLst/>
        </a:prstGeom>
        <a:solidFill>
          <a:schemeClr val="bg1"/>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GB" sz="1800" kern="1200" dirty="0" smtClean="0">
              <a:solidFill>
                <a:schemeClr val="tx1"/>
              </a:solidFill>
              <a:latin typeface="+mn-lt"/>
            </a:rPr>
            <a:t>No pressure to speak up</a:t>
          </a:r>
          <a:endParaRPr lang="en-GB" sz="1800" kern="1200" dirty="0">
            <a:solidFill>
              <a:schemeClr val="tx1"/>
            </a:solidFill>
            <a:latin typeface="+mn-lt"/>
          </a:endParaRPr>
        </a:p>
      </dsp:txBody>
      <dsp:txXfrm>
        <a:off x="3928894" y="268735"/>
        <a:ext cx="1286211" cy="1286211"/>
      </dsp:txXfrm>
    </dsp:sp>
    <dsp:sp modelId="{EA681862-067B-4126-8C31-A6FD77E557D0}">
      <dsp:nvSpPr>
        <dsp:cNvPr id="0" name=""/>
        <dsp:cNvSpPr/>
      </dsp:nvSpPr>
      <dsp:spPr>
        <a:xfrm>
          <a:off x="6283797" y="1906828"/>
          <a:ext cx="1818977" cy="1818977"/>
        </a:xfrm>
        <a:prstGeom prst="ellipse">
          <a:avLst/>
        </a:prstGeom>
        <a:solidFill>
          <a:schemeClr val="bg1"/>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GB" sz="1800" kern="1200" dirty="0" smtClean="0">
              <a:solidFill>
                <a:schemeClr val="tx1"/>
              </a:solidFill>
              <a:latin typeface="+mn-lt"/>
            </a:rPr>
            <a:t>Diagrams with minimal text</a:t>
          </a:r>
          <a:endParaRPr lang="en-GB" sz="1800" kern="1200" dirty="0">
            <a:solidFill>
              <a:schemeClr val="tx1"/>
            </a:solidFill>
            <a:latin typeface="+mn-lt"/>
          </a:endParaRPr>
        </a:p>
      </dsp:txBody>
      <dsp:txXfrm>
        <a:off x="6550180" y="2173211"/>
        <a:ext cx="1286211" cy="1286211"/>
      </dsp:txXfrm>
    </dsp:sp>
    <dsp:sp modelId="{F1F07C01-F702-4053-8366-3158A6C881F0}">
      <dsp:nvSpPr>
        <dsp:cNvPr id="0" name=""/>
        <dsp:cNvSpPr/>
      </dsp:nvSpPr>
      <dsp:spPr>
        <a:xfrm>
          <a:off x="5282555" y="4988334"/>
          <a:ext cx="1818977" cy="1818977"/>
        </a:xfrm>
        <a:prstGeom prst="ellipse">
          <a:avLst/>
        </a:prstGeom>
        <a:solidFill>
          <a:schemeClr val="bg1"/>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GB" sz="1800" kern="1200" dirty="0" smtClean="0">
              <a:solidFill>
                <a:schemeClr val="tx1"/>
              </a:solidFill>
              <a:latin typeface="+mn-lt"/>
            </a:rPr>
            <a:t>Colour blindness</a:t>
          </a:r>
          <a:endParaRPr lang="en-GB" sz="1800" kern="1200" dirty="0">
            <a:solidFill>
              <a:schemeClr val="tx1"/>
            </a:solidFill>
            <a:latin typeface="+mn-lt"/>
          </a:endParaRPr>
        </a:p>
      </dsp:txBody>
      <dsp:txXfrm>
        <a:off x="5548938" y="5254717"/>
        <a:ext cx="1286211" cy="1286211"/>
      </dsp:txXfrm>
    </dsp:sp>
    <dsp:sp modelId="{4BF166F7-7F89-4ED5-AA1C-F06A14426975}">
      <dsp:nvSpPr>
        <dsp:cNvPr id="0" name=""/>
        <dsp:cNvSpPr/>
      </dsp:nvSpPr>
      <dsp:spPr>
        <a:xfrm>
          <a:off x="2042467" y="4988334"/>
          <a:ext cx="1818977" cy="1818977"/>
        </a:xfrm>
        <a:prstGeom prst="ellipse">
          <a:avLst/>
        </a:prstGeom>
        <a:solidFill>
          <a:schemeClr val="bg1"/>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GB" sz="1800" kern="1200" dirty="0" smtClean="0">
              <a:solidFill>
                <a:schemeClr val="tx1"/>
              </a:solidFill>
              <a:latin typeface="+mn-lt"/>
            </a:rPr>
            <a:t>No pressure to present</a:t>
          </a:r>
          <a:endParaRPr lang="en-GB" sz="1800" kern="1200" dirty="0">
            <a:solidFill>
              <a:schemeClr val="tx1"/>
            </a:solidFill>
            <a:latin typeface="+mn-lt"/>
          </a:endParaRPr>
        </a:p>
      </dsp:txBody>
      <dsp:txXfrm>
        <a:off x="2308850" y="5254717"/>
        <a:ext cx="1286211" cy="1286211"/>
      </dsp:txXfrm>
    </dsp:sp>
    <dsp:sp modelId="{F80C4752-7444-4A96-AEDD-8815060AF51F}">
      <dsp:nvSpPr>
        <dsp:cNvPr id="0" name=""/>
        <dsp:cNvSpPr/>
      </dsp:nvSpPr>
      <dsp:spPr>
        <a:xfrm>
          <a:off x="1041225" y="1906828"/>
          <a:ext cx="1818977" cy="1818977"/>
        </a:xfrm>
        <a:prstGeom prst="ellipse">
          <a:avLst/>
        </a:prstGeom>
        <a:solidFill>
          <a:schemeClr val="bg1"/>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GB" sz="1800" kern="1200" dirty="0" smtClean="0">
              <a:solidFill>
                <a:schemeClr val="tx1"/>
              </a:solidFill>
              <a:latin typeface="+mn-lt"/>
            </a:rPr>
            <a:t>Material available in advance</a:t>
          </a:r>
          <a:endParaRPr lang="en-GB" sz="1800" kern="1200" dirty="0">
            <a:solidFill>
              <a:schemeClr val="tx1"/>
            </a:solidFill>
            <a:latin typeface="+mn-lt"/>
          </a:endParaRPr>
        </a:p>
      </dsp:txBody>
      <dsp:txXfrm>
        <a:off x="1307608" y="2173211"/>
        <a:ext cx="1286211" cy="1286211"/>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n-GB"/>
          </a:p>
        </p:txBody>
      </p:sp>
      <p:sp>
        <p:nvSpPr>
          <p:cNvPr id="3481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fld id="{3F4E6B5A-E12A-4E82-B560-7A3DDA029173}" type="datetimeFigureOut">
              <a:rPr lang="en-GB"/>
              <a:pPr>
                <a:defRPr/>
              </a:pPr>
              <a:t>21/11/2014</a:t>
            </a:fld>
            <a:endParaRPr lang="en-GB"/>
          </a:p>
        </p:txBody>
      </p:sp>
      <p:sp>
        <p:nvSpPr>
          <p:cNvPr id="4813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2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3482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n-GB"/>
          </a:p>
        </p:txBody>
      </p:sp>
      <p:sp>
        <p:nvSpPr>
          <p:cNvPr id="3482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339D1BFF-5C79-47EF-A6F0-B2E605053EB4}" type="slidenum">
              <a:rPr lang="en-GB"/>
              <a:pPr>
                <a:defRPr/>
              </a:pPr>
              <a:t>‹#›</a:t>
            </a:fld>
            <a:endParaRPr lang="en-GB"/>
          </a:p>
        </p:txBody>
      </p:sp>
    </p:spTree>
    <p:extLst>
      <p:ext uri="{BB962C8B-B14F-4D97-AF65-F5344CB8AC3E}">
        <p14:creationId xmlns:p14="http://schemas.microsoft.com/office/powerpoint/2010/main" val="102239369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Rot="1" noChangeAspect="1" noChangeArrowheads="1" noTextEdit="1"/>
          </p:cNvSpPr>
          <p:nvPr>
            <p:ph type="sldImg"/>
          </p:nvPr>
        </p:nvSpPr>
        <p:spPr>
          <a:ln/>
        </p:spPr>
      </p:sp>
      <p:sp>
        <p:nvSpPr>
          <p:cNvPr id="491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6530" tIns="43265" rIns="86530" bIns="43265"/>
          <a:lstStyle/>
          <a:p>
            <a:pPr eaLnBrk="1" hangingPunct="1"/>
            <a:r>
              <a:rPr lang="en-GB" dirty="0" smtClean="0"/>
              <a:t>Thanks for the opportunity to share some of my stories and experiences accumulated over the past few years. </a:t>
            </a:r>
          </a:p>
          <a:p>
            <a:pPr eaLnBrk="1" hangingPunct="1"/>
            <a:r>
              <a:rPr lang="en-GB" dirty="0" smtClean="0"/>
              <a:t>I’ve been fortunate to work with some amazing people since I started teaching in 2008. My role has been as a conduit for their ideas and suggestions </a:t>
            </a:r>
            <a:r>
              <a:rPr lang="en-GB" dirty="0" smtClean="0"/>
              <a:t>in how to make my teaching more inclusive. </a:t>
            </a:r>
          </a:p>
          <a:p>
            <a:pPr eaLnBrk="1" hangingPunct="1"/>
            <a:r>
              <a:rPr lang="en-GB" dirty="0" smtClean="0"/>
              <a:t>I recognise that I’m working towards a more inclusive way of teaching and that journey is not yet complete. There will also be someone else who has a wee challenge for me. </a:t>
            </a:r>
          </a:p>
          <a:p>
            <a:pPr eaLnBrk="1" hangingPunct="1"/>
            <a:r>
              <a:rPr lang="en-GB" dirty="0" smtClean="0"/>
              <a:t>As the title suggests my work is within very large cohort classes – somewhere between 180 and 320 students. I think this is significant because I don’t always have a lot of time to work one-on-one with students. I need to make the module as accessible as possible to the majority of the students as early in the term as possible. </a:t>
            </a:r>
            <a:endParaRPr lang="en-GB"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For those of you who are old enough, this may remind you of a 1970’s string and nail picture. It is an accumulated polar diagram of student’s learning style for a class a few years back. </a:t>
            </a:r>
          </a:p>
          <a:p>
            <a:r>
              <a:rPr lang="en-GB" dirty="0" smtClean="0"/>
              <a:t>Each line represents a different student. Each has a unique learning style that makes teaching large modules even more  daunting. I also have a unique learning style (highly skewed to kinaesthetic) so there’s a lot of adjustment to be made by everyone involved. </a:t>
            </a:r>
          </a:p>
          <a:p>
            <a:r>
              <a:rPr lang="en-GB" dirty="0" smtClean="0"/>
              <a:t>Add to this range of programmes in one of my classes, I teach business management, lawyers, festival &amp; events and financial services students at one time. In another class I have accountants, economists and business studies students mixing with Business Information students from FEECI. </a:t>
            </a:r>
          </a:p>
          <a:p>
            <a:r>
              <a:rPr lang="en-GB" dirty="0" smtClean="0"/>
              <a:t>Plus, I have a number of exchange students with different cultural experiences and language skills. </a:t>
            </a:r>
          </a:p>
          <a:p>
            <a:r>
              <a:rPr lang="en-GB" dirty="0" smtClean="0"/>
              <a:t>We haven’t even thought yet about those with ‘special needs’. My view is that all students have special needs and my role is to include as many people as possible into the mainstream. </a:t>
            </a:r>
            <a:endParaRPr lang="en-GB" dirty="0"/>
          </a:p>
        </p:txBody>
      </p:sp>
      <p:sp>
        <p:nvSpPr>
          <p:cNvPr id="4" name="Slide Number Placeholder 3"/>
          <p:cNvSpPr>
            <a:spLocks noGrp="1"/>
          </p:cNvSpPr>
          <p:nvPr>
            <p:ph type="sldNum" sz="quarter" idx="10"/>
          </p:nvPr>
        </p:nvSpPr>
        <p:spPr/>
        <p:txBody>
          <a:bodyPr/>
          <a:lstStyle/>
          <a:p>
            <a:pPr>
              <a:defRPr/>
            </a:pPr>
            <a:fld id="{339D1BFF-5C79-47EF-A6F0-B2E605053EB4}" type="slidenum">
              <a:rPr lang="en-GB" smtClean="0"/>
              <a:pPr>
                <a:defRPr/>
              </a:pPr>
              <a:t>2</a:t>
            </a:fld>
            <a:endParaRPr lang="en-GB"/>
          </a:p>
        </p:txBody>
      </p:sp>
    </p:spTree>
    <p:extLst>
      <p:ext uri="{BB962C8B-B14F-4D97-AF65-F5344CB8AC3E}">
        <p14:creationId xmlns:p14="http://schemas.microsoft.com/office/powerpoint/2010/main" val="18892970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This</a:t>
            </a:r>
            <a:r>
              <a:rPr lang="en-GB" baseline="0" dirty="0" smtClean="0"/>
              <a:t> picture may be familiar to you. It appears on the web-site, has been used in emails and for a while was hanging on a wall or fence outside of campus. It’s a great photograph but when you know the student, you know the story. </a:t>
            </a:r>
          </a:p>
          <a:p>
            <a:r>
              <a:rPr lang="en-GB" baseline="0" dirty="0" smtClean="0"/>
              <a:t>This is Sophie. She graduated in July with First Class Honours in Business Management. Her average grades each year are impressive. </a:t>
            </a:r>
            <a:r>
              <a:rPr lang="en-GB" dirty="0" smtClean="0"/>
              <a:t>Level Credits Average </a:t>
            </a:r>
          </a:p>
          <a:p>
            <a:r>
              <a:rPr lang="en-GB" sz="1200" kern="1200" dirty="0" smtClean="0">
                <a:solidFill>
                  <a:schemeClr val="tx1"/>
                </a:solidFill>
                <a:effectLst/>
                <a:latin typeface="Calibri" pitchFamily="34" charset="0"/>
                <a:ea typeface="+mn-ea"/>
                <a:cs typeface="+mn-cs"/>
              </a:rPr>
              <a:t>10 – 72%</a:t>
            </a:r>
          </a:p>
          <a:p>
            <a:r>
              <a:rPr lang="en-GB" sz="1200" kern="1200" dirty="0" smtClean="0">
                <a:solidFill>
                  <a:schemeClr val="tx1"/>
                </a:solidFill>
                <a:effectLst/>
                <a:latin typeface="Calibri" pitchFamily="34" charset="0"/>
                <a:ea typeface="+mn-ea"/>
                <a:cs typeface="+mn-cs"/>
              </a:rPr>
              <a:t>09 - 71%</a:t>
            </a:r>
          </a:p>
          <a:p>
            <a:r>
              <a:rPr lang="en-GB" sz="1200" kern="1200" dirty="0" smtClean="0">
                <a:solidFill>
                  <a:schemeClr val="tx1"/>
                </a:solidFill>
                <a:effectLst/>
                <a:latin typeface="Calibri" pitchFamily="34" charset="0"/>
                <a:ea typeface="+mn-ea"/>
                <a:cs typeface="+mn-cs"/>
              </a:rPr>
              <a:t>08 – 75%</a:t>
            </a:r>
          </a:p>
          <a:p>
            <a:r>
              <a:rPr lang="en-GB" sz="1200" kern="1200" dirty="0" smtClean="0">
                <a:solidFill>
                  <a:schemeClr val="tx1"/>
                </a:solidFill>
                <a:effectLst/>
                <a:latin typeface="Calibri" pitchFamily="34" charset="0"/>
                <a:ea typeface="+mn-ea"/>
                <a:cs typeface="+mn-cs"/>
              </a:rPr>
              <a:t>07 – 78%</a:t>
            </a:r>
          </a:p>
          <a:p>
            <a:endParaRPr lang="en-GB" sz="1200" kern="1200" dirty="0" smtClean="0">
              <a:solidFill>
                <a:schemeClr val="tx1"/>
              </a:solidFill>
              <a:effectLst/>
              <a:latin typeface="Calibri" pitchFamily="34" charset="0"/>
              <a:ea typeface="+mn-ea"/>
              <a:cs typeface="+mn-cs"/>
            </a:endParaRPr>
          </a:p>
          <a:p>
            <a:r>
              <a:rPr lang="en-GB" sz="1200" kern="1200" dirty="0" smtClean="0">
                <a:solidFill>
                  <a:schemeClr val="tx1"/>
                </a:solidFill>
                <a:effectLst/>
                <a:latin typeface="Calibri" pitchFamily="34" charset="0"/>
                <a:ea typeface="+mn-ea"/>
                <a:cs typeface="+mn-cs"/>
              </a:rPr>
              <a:t>By</a:t>
            </a:r>
            <a:r>
              <a:rPr lang="en-GB" sz="1200" kern="1200" baseline="0" dirty="0" smtClean="0">
                <a:solidFill>
                  <a:schemeClr val="tx1"/>
                </a:solidFill>
                <a:effectLst/>
                <a:latin typeface="Calibri" pitchFamily="34" charset="0"/>
                <a:ea typeface="+mn-ea"/>
                <a:cs typeface="+mn-cs"/>
              </a:rPr>
              <a:t> the way,</a:t>
            </a:r>
            <a:r>
              <a:rPr lang="en-GB" sz="1200" kern="1200" dirty="0" smtClean="0">
                <a:solidFill>
                  <a:schemeClr val="tx1"/>
                </a:solidFill>
                <a:effectLst/>
                <a:latin typeface="Calibri" pitchFamily="34" charset="0"/>
                <a:ea typeface="+mn-ea"/>
                <a:cs typeface="+mn-cs"/>
              </a:rPr>
              <a:t> she’s dyslexic.</a:t>
            </a:r>
            <a:r>
              <a:rPr lang="en-GB" sz="1200" kern="1200" baseline="0" dirty="0" smtClean="0">
                <a:solidFill>
                  <a:schemeClr val="tx1"/>
                </a:solidFill>
                <a:effectLst/>
                <a:latin typeface="Calibri" pitchFamily="34" charset="0"/>
                <a:ea typeface="+mn-ea"/>
                <a:cs typeface="+mn-cs"/>
              </a:rPr>
              <a:t> She didn’t find out until she came to University. I taught her in 2</a:t>
            </a:r>
            <a:r>
              <a:rPr lang="en-GB" sz="1200" kern="1200" baseline="30000" dirty="0" smtClean="0">
                <a:solidFill>
                  <a:schemeClr val="tx1"/>
                </a:solidFill>
                <a:effectLst/>
                <a:latin typeface="Calibri" pitchFamily="34" charset="0"/>
                <a:ea typeface="+mn-ea"/>
                <a:cs typeface="+mn-cs"/>
              </a:rPr>
              <a:t>nd</a:t>
            </a:r>
            <a:r>
              <a:rPr lang="en-GB" sz="1200" kern="1200" baseline="0" dirty="0" smtClean="0">
                <a:solidFill>
                  <a:schemeClr val="tx1"/>
                </a:solidFill>
                <a:effectLst/>
                <a:latin typeface="Calibri" pitchFamily="34" charset="0"/>
                <a:ea typeface="+mn-ea"/>
                <a:cs typeface="+mn-cs"/>
              </a:rPr>
              <a:t> year and she asked me to supervise her dissertation because I understood the challenges she faced and we’d worked out a way of getting by. </a:t>
            </a:r>
          </a:p>
          <a:p>
            <a:endParaRPr lang="en-GB" sz="1200" kern="1200" baseline="0" dirty="0" smtClean="0">
              <a:solidFill>
                <a:schemeClr val="tx1"/>
              </a:solidFill>
              <a:effectLst/>
              <a:latin typeface="Calibri" pitchFamily="34" charset="0"/>
              <a:ea typeface="+mn-ea"/>
              <a:cs typeface="+mn-cs"/>
            </a:endParaRPr>
          </a:p>
          <a:p>
            <a:r>
              <a:rPr lang="en-GB" sz="1200" kern="1200" baseline="0" dirty="0" smtClean="0">
                <a:solidFill>
                  <a:schemeClr val="tx1"/>
                </a:solidFill>
                <a:effectLst/>
                <a:latin typeface="Calibri" pitchFamily="34" charset="0"/>
                <a:ea typeface="+mn-ea"/>
                <a:cs typeface="+mn-cs"/>
              </a:rPr>
              <a:t>It was through Sophie, and other students like her, that I learned more about dyslexia. Problems with reading, problems with writing. In Sophie’s case thinking – the challenge of sometimes finding the right word. </a:t>
            </a:r>
          </a:p>
          <a:p>
            <a:endParaRPr lang="en-GB" sz="1200" kern="1200" baseline="0" dirty="0" smtClean="0">
              <a:solidFill>
                <a:schemeClr val="tx1"/>
              </a:solidFill>
              <a:effectLst/>
              <a:latin typeface="Calibri" pitchFamily="34" charset="0"/>
              <a:ea typeface="+mn-ea"/>
              <a:cs typeface="+mn-cs"/>
            </a:endParaRPr>
          </a:p>
          <a:p>
            <a:r>
              <a:rPr lang="en-GB" sz="1200" kern="1200" baseline="0" dirty="0" smtClean="0">
                <a:solidFill>
                  <a:schemeClr val="tx1"/>
                </a:solidFill>
                <a:effectLst/>
                <a:latin typeface="Calibri" pitchFamily="34" charset="0"/>
                <a:ea typeface="+mn-ea"/>
                <a:cs typeface="+mn-cs"/>
              </a:rPr>
              <a:t>My first meeting with Sophie changed my teaching. After the introductory lecture, Sophie came to ask if it was okay if she recorded my lectures. As she fished around in her bag for the note that said she was allowed to, I agreed that I had no problems with that. Somewhere inside my post-teaching brain something clicked and I said “What if I do it instead? The sound quality will be better (I have a tendency to wander in class) and others can use them.” I’d been to a Academic Development session on podcasting but never quite got round to actually putting it into practice. I owned a voice recorded and microphone. I knew how to use sound editing software. This was the point that everything came together and I’ve recorded every lecture since. </a:t>
            </a:r>
          </a:p>
          <a:p>
            <a:endParaRPr lang="en-GB" sz="1200" kern="1200" baseline="0" dirty="0" smtClean="0">
              <a:solidFill>
                <a:schemeClr val="tx1"/>
              </a:solidFill>
              <a:effectLst/>
              <a:latin typeface="Calibri" pitchFamily="34" charset="0"/>
              <a:ea typeface="+mn-ea"/>
              <a:cs typeface="+mn-cs"/>
            </a:endParaRPr>
          </a:p>
          <a:p>
            <a:r>
              <a:rPr lang="en-GB" sz="1200" kern="1200" baseline="0" dirty="0" smtClean="0">
                <a:solidFill>
                  <a:schemeClr val="tx1"/>
                </a:solidFill>
                <a:effectLst/>
                <a:latin typeface="Calibri" pitchFamily="34" charset="0"/>
                <a:ea typeface="+mn-ea"/>
                <a:cs typeface="+mn-cs"/>
              </a:rPr>
              <a:t>That means that every student has access to a high-quality sound recording of the week’s lecture that they can use. Dyslexic students don’t have to ask. International students can revisit the class to get used to the accent. Audio learners can re-listen as many times as they like. Wherever they like. All students are encouraged to use them to help built up their notes after class. </a:t>
            </a:r>
          </a:p>
          <a:p>
            <a:endParaRPr lang="en-GB" sz="1200" kern="1200" baseline="0" dirty="0" smtClean="0">
              <a:solidFill>
                <a:schemeClr val="tx1"/>
              </a:solidFill>
              <a:effectLst/>
              <a:latin typeface="Calibri" pitchFamily="34" charset="0"/>
              <a:ea typeface="+mn-ea"/>
              <a:cs typeface="+mn-cs"/>
            </a:endParaRPr>
          </a:p>
          <a:p>
            <a:r>
              <a:rPr lang="en-GB" sz="1200" kern="1200" baseline="0" dirty="0" smtClean="0">
                <a:solidFill>
                  <a:schemeClr val="tx1"/>
                </a:solidFill>
                <a:effectLst/>
                <a:latin typeface="Calibri" pitchFamily="34" charset="0"/>
                <a:ea typeface="+mn-ea"/>
                <a:cs typeface="+mn-cs"/>
              </a:rPr>
              <a:t>The LTA strategy employed here is Listen to the students to understand what it they need help with, be aware of tools and techniques you can use and be ready to try them out. Rather than treat each case as an exception build that experience into the module design to make that as standard. </a:t>
            </a:r>
          </a:p>
        </p:txBody>
      </p:sp>
      <p:sp>
        <p:nvSpPr>
          <p:cNvPr id="4" name="Slide Number Placeholder 3"/>
          <p:cNvSpPr>
            <a:spLocks noGrp="1"/>
          </p:cNvSpPr>
          <p:nvPr>
            <p:ph type="sldNum" sz="quarter" idx="10"/>
          </p:nvPr>
        </p:nvSpPr>
        <p:spPr/>
        <p:txBody>
          <a:bodyPr/>
          <a:lstStyle/>
          <a:p>
            <a:pPr>
              <a:defRPr/>
            </a:pPr>
            <a:fld id="{339D1BFF-5C79-47EF-A6F0-B2E605053EB4}" type="slidenum">
              <a:rPr lang="en-GB" smtClean="0"/>
              <a:pPr>
                <a:defRPr/>
              </a:pPr>
              <a:t>3</a:t>
            </a:fld>
            <a:endParaRPr lang="en-GB"/>
          </a:p>
        </p:txBody>
      </p:sp>
    </p:spTree>
    <p:extLst>
      <p:ext uri="{BB962C8B-B14F-4D97-AF65-F5344CB8AC3E}">
        <p14:creationId xmlns:p14="http://schemas.microsoft.com/office/powerpoint/2010/main" val="28991518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As</a:t>
            </a:r>
            <a:r>
              <a:rPr lang="en-GB" baseline="0" dirty="0" smtClean="0"/>
              <a:t> there are a range of different challenges faced by students in any class, a range of approaches have been adopted in the lectures to make them accessible to a range of students. </a:t>
            </a:r>
          </a:p>
          <a:p>
            <a:endParaRPr lang="en-GB" baseline="0" dirty="0" smtClean="0"/>
          </a:p>
          <a:p>
            <a:r>
              <a:rPr lang="en-GB" baseline="0" dirty="0" smtClean="0"/>
              <a:t>I’ve chosen to remove laptops and phones in class. That’s not me being old-fashioned but there is a good body of work out there supporting this view. Why? To remove distractions. No Facebook. No football. No online shopping. But that means I have to be prepared to add other tools to support the students. </a:t>
            </a:r>
          </a:p>
          <a:p>
            <a:endParaRPr lang="en-GB" baseline="0" dirty="0" smtClean="0"/>
          </a:p>
          <a:p>
            <a:r>
              <a:rPr lang="en-GB" baseline="0" dirty="0" smtClean="0"/>
              <a:t>I use a lot of diagrams rather than wordy slides. Dyslexic students have said to me that slides packed with text are sometime intimidating and can turn them off in class. </a:t>
            </a:r>
          </a:p>
          <a:p>
            <a:endParaRPr lang="en-GB" baseline="0" dirty="0" smtClean="0"/>
          </a:p>
          <a:p>
            <a:r>
              <a:rPr lang="en-GB" baseline="0" dirty="0" smtClean="0"/>
              <a:t>I use a very simple colour scheme to reduce printing costs and leave them space to make notes on the slides in class. </a:t>
            </a:r>
          </a:p>
          <a:p>
            <a:endParaRPr lang="en-GB" baseline="0" dirty="0" smtClean="0"/>
          </a:p>
          <a:p>
            <a:r>
              <a:rPr lang="en-GB" baseline="0" dirty="0" smtClean="0"/>
              <a:t>I make notes available in advance so that students can prepare before class. I don’t do </a:t>
            </a:r>
            <a:r>
              <a:rPr lang="en-GB" baseline="0" dirty="0" err="1" smtClean="0"/>
              <a:t>handouts</a:t>
            </a:r>
            <a:r>
              <a:rPr lang="en-GB" baseline="0" dirty="0" smtClean="0"/>
              <a:t> as it wastes my time, I have copies for those who don’t show up and it encourages ‘learned helplessness’. I also treat the Moodle logs as a register. </a:t>
            </a:r>
          </a:p>
          <a:p>
            <a:endParaRPr lang="en-GB" baseline="0" dirty="0" smtClean="0"/>
          </a:p>
          <a:p>
            <a:r>
              <a:rPr lang="en-GB" baseline="0" dirty="0" smtClean="0"/>
              <a:t>The notes are available in PDF and PPT format for students to choose what suits them. </a:t>
            </a:r>
            <a:endParaRPr lang="en-GB" dirty="0"/>
          </a:p>
        </p:txBody>
      </p:sp>
      <p:sp>
        <p:nvSpPr>
          <p:cNvPr id="4" name="Slide Number Placeholder 3"/>
          <p:cNvSpPr>
            <a:spLocks noGrp="1"/>
          </p:cNvSpPr>
          <p:nvPr>
            <p:ph type="sldNum" sz="quarter" idx="10"/>
          </p:nvPr>
        </p:nvSpPr>
        <p:spPr/>
        <p:txBody>
          <a:bodyPr/>
          <a:lstStyle/>
          <a:p>
            <a:pPr>
              <a:defRPr/>
            </a:pPr>
            <a:fld id="{339D1BFF-5C79-47EF-A6F0-B2E605053EB4}" type="slidenum">
              <a:rPr lang="en-GB" smtClean="0"/>
              <a:pPr>
                <a:defRPr/>
              </a:pPr>
              <a:t>4</a:t>
            </a:fld>
            <a:endParaRPr lang="en-GB"/>
          </a:p>
        </p:txBody>
      </p:sp>
    </p:spTree>
    <p:extLst>
      <p:ext uri="{BB962C8B-B14F-4D97-AF65-F5344CB8AC3E}">
        <p14:creationId xmlns:p14="http://schemas.microsoft.com/office/powerpoint/2010/main" val="33851748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One of the things</a:t>
            </a:r>
            <a:r>
              <a:rPr lang="en-GB" baseline="0" dirty="0" smtClean="0"/>
              <a:t> I learned from Sophie is that a quiet student does not mean a disengaged or confused student. There may be a very bright student who has part of an answer but is struggling to construct a response before someone else speaks up. That puts pressure on and increases the frustration. That’s not what I want to do. Culturally the student may not want to speak. A Chinese students explained to me that for him to sit whilst I stood was seen as disrespectful. There are language barriers. And some people are just quiet. </a:t>
            </a:r>
          </a:p>
          <a:p>
            <a:endParaRPr lang="en-GB" baseline="0" dirty="0" smtClean="0"/>
          </a:p>
          <a:p>
            <a:r>
              <a:rPr lang="en-GB" baseline="0" dirty="0" smtClean="0"/>
              <a:t>I use minimal text again in tutorials when explaining things. </a:t>
            </a:r>
          </a:p>
          <a:p>
            <a:endParaRPr lang="en-GB" baseline="0" smtClean="0"/>
          </a:p>
          <a:p>
            <a:endParaRPr lang="en-GB" dirty="0"/>
          </a:p>
        </p:txBody>
      </p:sp>
      <p:sp>
        <p:nvSpPr>
          <p:cNvPr id="4" name="Slide Number Placeholder 3"/>
          <p:cNvSpPr>
            <a:spLocks noGrp="1"/>
          </p:cNvSpPr>
          <p:nvPr>
            <p:ph type="sldNum" sz="quarter" idx="10"/>
          </p:nvPr>
        </p:nvSpPr>
        <p:spPr/>
        <p:txBody>
          <a:bodyPr/>
          <a:lstStyle/>
          <a:p>
            <a:pPr>
              <a:defRPr/>
            </a:pPr>
            <a:fld id="{339D1BFF-5C79-47EF-A6F0-B2E605053EB4}" type="slidenum">
              <a:rPr lang="en-GB" smtClean="0"/>
              <a:pPr>
                <a:defRPr/>
              </a:pPr>
              <a:t>5</a:t>
            </a:fld>
            <a:endParaRPr lang="en-GB"/>
          </a:p>
        </p:txBody>
      </p:sp>
    </p:spTree>
    <p:extLst>
      <p:ext uri="{BB962C8B-B14F-4D97-AF65-F5344CB8AC3E}">
        <p14:creationId xmlns:p14="http://schemas.microsoft.com/office/powerpoint/2010/main" val="31480661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Tree>
    <p:extLst>
      <p:ext uri="{BB962C8B-B14F-4D97-AF65-F5344CB8AC3E}">
        <p14:creationId xmlns:p14="http://schemas.microsoft.com/office/powerpoint/2010/main" val="27158512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7784937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77838"/>
            <a:ext cx="2057400" cy="522287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477838"/>
            <a:ext cx="6019800" cy="52228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5423839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346075" y="1279525"/>
            <a:ext cx="8448675" cy="50276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8377433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1823D522-A535-451A-BF04-1918F491FC88}" type="datetimeFigureOut">
              <a:rPr lang="en-US"/>
              <a:pPr>
                <a:defRPr/>
              </a:pPr>
              <a:t>11/21/2014</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3CB9FED3-A93A-4699-93EB-9DD3789D0C44}" type="slidenum">
              <a:rPr lang="en-GB"/>
              <a:pPr>
                <a:defRPr/>
              </a:pPr>
              <a:t>‹#›</a:t>
            </a:fld>
            <a:endParaRPr lang="en-GB"/>
          </a:p>
        </p:txBody>
      </p:sp>
    </p:spTree>
    <p:extLst>
      <p:ext uri="{BB962C8B-B14F-4D97-AF65-F5344CB8AC3E}">
        <p14:creationId xmlns:p14="http://schemas.microsoft.com/office/powerpoint/2010/main" val="15806546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5AD16BA6-61FB-4FDE-B8A2-9987354A43E7}" type="datetimeFigureOut">
              <a:rPr lang="en-US"/>
              <a:pPr>
                <a:defRPr/>
              </a:pPr>
              <a:t>11/21/2014</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743996C0-A59A-475B-B6AC-CB45BAB4C3FA}" type="slidenum">
              <a:rPr lang="en-GB"/>
              <a:pPr>
                <a:defRPr/>
              </a:pPr>
              <a:t>‹#›</a:t>
            </a:fld>
            <a:endParaRPr lang="en-GB"/>
          </a:p>
        </p:txBody>
      </p:sp>
    </p:spTree>
    <p:extLst>
      <p:ext uri="{BB962C8B-B14F-4D97-AF65-F5344CB8AC3E}">
        <p14:creationId xmlns:p14="http://schemas.microsoft.com/office/powerpoint/2010/main" val="27356028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3CAB9248-33B1-4CA6-83D8-7B662B6B228F}" type="datetimeFigureOut">
              <a:rPr lang="en-US"/>
              <a:pPr>
                <a:defRPr/>
              </a:pPr>
              <a:t>11/21/2014</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83BE3FB1-E1F3-4FE3-B429-94E9424FA59F}" type="slidenum">
              <a:rPr lang="en-GB"/>
              <a:pPr>
                <a:defRPr/>
              </a:pPr>
              <a:t>‹#›</a:t>
            </a:fld>
            <a:endParaRPr lang="en-GB"/>
          </a:p>
        </p:txBody>
      </p:sp>
    </p:spTree>
    <p:extLst>
      <p:ext uri="{BB962C8B-B14F-4D97-AF65-F5344CB8AC3E}">
        <p14:creationId xmlns:p14="http://schemas.microsoft.com/office/powerpoint/2010/main" val="15118228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p:txBody>
          <a:bodyPr/>
          <a:lstStyle>
            <a:lvl1pPr>
              <a:defRPr/>
            </a:lvl1pPr>
          </a:lstStyle>
          <a:p>
            <a:pPr>
              <a:defRPr/>
            </a:pPr>
            <a:fld id="{78FADD62-ABA5-417B-A84B-24729113D6BC}" type="datetimeFigureOut">
              <a:rPr lang="en-US"/>
              <a:pPr>
                <a:defRPr/>
              </a:pPr>
              <a:t>11/21/2014</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4AA14BBA-E301-4AF9-8AF7-6B9F21534C4C}" type="slidenum">
              <a:rPr lang="en-GB"/>
              <a:pPr>
                <a:defRPr/>
              </a:pPr>
              <a:t>‹#›</a:t>
            </a:fld>
            <a:endParaRPr lang="en-GB"/>
          </a:p>
        </p:txBody>
      </p:sp>
    </p:spTree>
    <p:extLst>
      <p:ext uri="{BB962C8B-B14F-4D97-AF65-F5344CB8AC3E}">
        <p14:creationId xmlns:p14="http://schemas.microsoft.com/office/powerpoint/2010/main" val="12212489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p:txBody>
          <a:bodyPr/>
          <a:lstStyle>
            <a:lvl1pPr>
              <a:defRPr/>
            </a:lvl1pPr>
          </a:lstStyle>
          <a:p>
            <a:pPr>
              <a:defRPr/>
            </a:pPr>
            <a:fld id="{2ACB6390-0AFE-4AE8-B610-F672D1D05740}" type="datetimeFigureOut">
              <a:rPr lang="en-US"/>
              <a:pPr>
                <a:defRPr/>
              </a:pPr>
              <a:t>11/21/2014</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226343E2-2029-4E94-AE87-33D0A046C5EF}" type="slidenum">
              <a:rPr lang="en-GB"/>
              <a:pPr>
                <a:defRPr/>
              </a:pPr>
              <a:t>‹#›</a:t>
            </a:fld>
            <a:endParaRPr lang="en-GB"/>
          </a:p>
        </p:txBody>
      </p:sp>
    </p:spTree>
    <p:extLst>
      <p:ext uri="{BB962C8B-B14F-4D97-AF65-F5344CB8AC3E}">
        <p14:creationId xmlns:p14="http://schemas.microsoft.com/office/powerpoint/2010/main" val="17236928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3F215A0E-81C7-477B-86EF-F0F32FA0908A}" type="datetimeFigureOut">
              <a:rPr lang="en-US"/>
              <a:pPr>
                <a:defRPr/>
              </a:pPr>
              <a:t>11/21/2014</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6BC0789A-50E9-4EC1-97F8-754846F7C1BC}" type="slidenum">
              <a:rPr lang="en-GB"/>
              <a:pPr>
                <a:defRPr/>
              </a:pPr>
              <a:t>‹#›</a:t>
            </a:fld>
            <a:endParaRPr lang="en-GB"/>
          </a:p>
        </p:txBody>
      </p:sp>
    </p:spTree>
    <p:extLst>
      <p:ext uri="{BB962C8B-B14F-4D97-AF65-F5344CB8AC3E}">
        <p14:creationId xmlns:p14="http://schemas.microsoft.com/office/powerpoint/2010/main" val="17768463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2AEFD6B6-F1AE-45C3-B07E-037D471D354C}" type="datetimeFigureOut">
              <a:rPr lang="en-US"/>
              <a:pPr>
                <a:defRPr/>
              </a:pPr>
              <a:t>11/21/2014</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4F1ADF0B-ED8E-49F1-86C0-05A5CD81D540}" type="slidenum">
              <a:rPr lang="en-GB"/>
              <a:pPr>
                <a:defRPr/>
              </a:pPr>
              <a:t>‹#›</a:t>
            </a:fld>
            <a:endParaRPr lang="en-GB"/>
          </a:p>
        </p:txBody>
      </p:sp>
    </p:spTree>
    <p:extLst>
      <p:ext uri="{BB962C8B-B14F-4D97-AF65-F5344CB8AC3E}">
        <p14:creationId xmlns:p14="http://schemas.microsoft.com/office/powerpoint/2010/main" val="22576252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a:xfrm>
            <a:off x="346075" y="2087758"/>
            <a:ext cx="8448674" cy="42281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5946803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B5F6D358-BCA9-4E72-ACE0-14DC898938BB}" type="datetimeFigureOut">
              <a:rPr lang="en-US"/>
              <a:pPr>
                <a:defRPr/>
              </a:pPr>
              <a:t>11/21/2014</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025167AF-7C9D-4250-B159-3E38CB7738EF}" type="slidenum">
              <a:rPr lang="en-GB"/>
              <a:pPr>
                <a:defRPr/>
              </a:pPr>
              <a:t>‹#›</a:t>
            </a:fld>
            <a:endParaRPr lang="en-GB"/>
          </a:p>
        </p:txBody>
      </p:sp>
    </p:spTree>
    <p:extLst>
      <p:ext uri="{BB962C8B-B14F-4D97-AF65-F5344CB8AC3E}">
        <p14:creationId xmlns:p14="http://schemas.microsoft.com/office/powerpoint/2010/main" val="30011953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726CBEA-DDA4-4FC2-AB69-DEC7BCF17B37}" type="datetimeFigureOut">
              <a:rPr lang="en-US"/>
              <a:pPr>
                <a:defRPr/>
              </a:pPr>
              <a:t>11/21/2014</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0CE9B456-AACA-4763-9C90-FA9CBEE3E556}" type="slidenum">
              <a:rPr lang="en-GB"/>
              <a:pPr>
                <a:defRPr/>
              </a:pPr>
              <a:t>‹#›</a:t>
            </a:fld>
            <a:endParaRPr lang="en-GB"/>
          </a:p>
        </p:txBody>
      </p:sp>
    </p:spTree>
    <p:extLst>
      <p:ext uri="{BB962C8B-B14F-4D97-AF65-F5344CB8AC3E}">
        <p14:creationId xmlns:p14="http://schemas.microsoft.com/office/powerpoint/2010/main" val="19260859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50447767-E974-4328-BE65-DE2ED3AF4AE4}" type="datetimeFigureOut">
              <a:rPr lang="en-US"/>
              <a:pPr>
                <a:defRPr/>
              </a:pPr>
              <a:t>11/21/2014</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69E735F0-845C-4A8B-B8BE-363E0FAA480F}" type="slidenum">
              <a:rPr lang="en-GB"/>
              <a:pPr>
                <a:defRPr/>
              </a:pPr>
              <a:t>‹#›</a:t>
            </a:fld>
            <a:endParaRPr lang="en-GB"/>
          </a:p>
        </p:txBody>
      </p:sp>
    </p:spTree>
    <p:extLst>
      <p:ext uri="{BB962C8B-B14F-4D97-AF65-F5344CB8AC3E}">
        <p14:creationId xmlns:p14="http://schemas.microsoft.com/office/powerpoint/2010/main" val="14144327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8D774894-4C72-49A6-AFCC-0EA7B6B6B7AA}" type="datetimeFigureOut">
              <a:rPr lang="en-US"/>
              <a:pPr>
                <a:defRPr/>
              </a:pPr>
              <a:t>11/21/2014</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53097F25-DFB5-4741-B543-926E70D58845}" type="slidenum">
              <a:rPr lang="en-GB"/>
              <a:pPr>
                <a:defRPr/>
              </a:pPr>
              <a:t>‹#›</a:t>
            </a:fld>
            <a:endParaRPr lang="en-GB"/>
          </a:p>
        </p:txBody>
      </p:sp>
    </p:spTree>
    <p:extLst>
      <p:ext uri="{BB962C8B-B14F-4D97-AF65-F5344CB8AC3E}">
        <p14:creationId xmlns:p14="http://schemas.microsoft.com/office/powerpoint/2010/main" val="19505609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1161349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330325"/>
            <a:ext cx="4038600" cy="43703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330325"/>
            <a:ext cx="4038600" cy="43703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339653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41162669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p14="http://schemas.microsoft.com/office/powerpoint/2010/main" val="3469368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74213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729092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8978398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46075" y="1279525"/>
            <a:ext cx="844867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346075" y="2079625"/>
            <a:ext cx="8448675" cy="4227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p:txBody>
      </p:sp>
      <p:pic>
        <p:nvPicPr>
          <p:cNvPr id="1028" name="Picture 17" descr="ENU_Logo_be0f34.png"/>
          <p:cNvPicPr>
            <a:picLocks noChangeAspect="1"/>
          </p:cNvPicPr>
          <p:nvPr/>
        </p:nvPicPr>
        <p:blipFill>
          <a:blip r:embed="rId14">
            <a:extLst>
              <a:ext uri="{28A0092B-C50C-407E-A947-70E740481C1C}">
                <a14:useLocalDpi xmlns:a14="http://schemas.microsoft.com/office/drawing/2010/main" val="0"/>
              </a:ext>
            </a:extLst>
          </a:blip>
          <a:srcRect/>
          <a:stretch>
            <a:fillRect/>
          </a:stretch>
        </p:blipFill>
        <p:spPr bwMode="auto">
          <a:xfrm>
            <a:off x="6594475" y="352425"/>
            <a:ext cx="2200275"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xStyles>
    <p:titleStyle>
      <a:lvl1pPr algn="l" rtl="0" eaLnBrk="0" fontAlgn="base" hangingPunct="0">
        <a:spcBef>
          <a:spcPct val="0"/>
        </a:spcBef>
        <a:spcAft>
          <a:spcPct val="0"/>
        </a:spcAft>
        <a:defRPr sz="3200" b="1">
          <a:solidFill>
            <a:schemeClr val="tx1"/>
          </a:solidFill>
          <a:latin typeface="+mj-lt"/>
          <a:ea typeface="+mj-ea"/>
          <a:cs typeface="+mj-cs"/>
        </a:defRPr>
      </a:lvl1pPr>
      <a:lvl2pPr algn="l" rtl="0" eaLnBrk="0" fontAlgn="base" hangingPunct="0">
        <a:spcBef>
          <a:spcPct val="0"/>
        </a:spcBef>
        <a:spcAft>
          <a:spcPct val="0"/>
        </a:spcAft>
        <a:defRPr sz="3200" b="1">
          <a:solidFill>
            <a:schemeClr val="tx1"/>
          </a:solidFill>
          <a:latin typeface="Arial" charset="0"/>
        </a:defRPr>
      </a:lvl2pPr>
      <a:lvl3pPr algn="l" rtl="0" eaLnBrk="0" fontAlgn="base" hangingPunct="0">
        <a:spcBef>
          <a:spcPct val="0"/>
        </a:spcBef>
        <a:spcAft>
          <a:spcPct val="0"/>
        </a:spcAft>
        <a:defRPr sz="3200" b="1">
          <a:solidFill>
            <a:schemeClr val="tx1"/>
          </a:solidFill>
          <a:latin typeface="Arial" charset="0"/>
        </a:defRPr>
      </a:lvl3pPr>
      <a:lvl4pPr algn="l" rtl="0" eaLnBrk="0" fontAlgn="base" hangingPunct="0">
        <a:spcBef>
          <a:spcPct val="0"/>
        </a:spcBef>
        <a:spcAft>
          <a:spcPct val="0"/>
        </a:spcAft>
        <a:defRPr sz="3200" b="1">
          <a:solidFill>
            <a:schemeClr val="tx1"/>
          </a:solidFill>
          <a:latin typeface="Arial" charset="0"/>
        </a:defRPr>
      </a:lvl4pPr>
      <a:lvl5pPr algn="l" rtl="0" eaLnBrk="0" fontAlgn="base" hangingPunct="0">
        <a:spcBef>
          <a:spcPct val="0"/>
        </a:spcBef>
        <a:spcAft>
          <a:spcPct val="0"/>
        </a:spcAft>
        <a:defRPr sz="3200" b="1">
          <a:solidFill>
            <a:schemeClr val="tx1"/>
          </a:solidFill>
          <a:latin typeface="Arial" charset="0"/>
        </a:defRPr>
      </a:lvl5pPr>
      <a:lvl6pPr marL="457200" algn="ctr" rtl="0" fontAlgn="base">
        <a:spcBef>
          <a:spcPct val="0"/>
        </a:spcBef>
        <a:spcAft>
          <a:spcPct val="0"/>
        </a:spcAft>
        <a:defRPr sz="3600" b="1">
          <a:solidFill>
            <a:schemeClr val="tx1"/>
          </a:solidFill>
          <a:latin typeface="Arial" charset="0"/>
        </a:defRPr>
      </a:lvl6pPr>
      <a:lvl7pPr marL="914400" algn="ctr" rtl="0" fontAlgn="base">
        <a:spcBef>
          <a:spcPct val="0"/>
        </a:spcBef>
        <a:spcAft>
          <a:spcPct val="0"/>
        </a:spcAft>
        <a:defRPr sz="3600" b="1">
          <a:solidFill>
            <a:schemeClr val="tx1"/>
          </a:solidFill>
          <a:latin typeface="Arial" charset="0"/>
        </a:defRPr>
      </a:lvl7pPr>
      <a:lvl8pPr marL="1371600" algn="ctr" rtl="0" fontAlgn="base">
        <a:spcBef>
          <a:spcPct val="0"/>
        </a:spcBef>
        <a:spcAft>
          <a:spcPct val="0"/>
        </a:spcAft>
        <a:defRPr sz="3600" b="1">
          <a:solidFill>
            <a:schemeClr val="tx1"/>
          </a:solidFill>
          <a:latin typeface="Arial" charset="0"/>
        </a:defRPr>
      </a:lvl8pPr>
      <a:lvl9pPr marL="1828800" algn="ctr" rtl="0" fontAlgn="base">
        <a:spcBef>
          <a:spcPct val="0"/>
        </a:spcBef>
        <a:spcAft>
          <a:spcPct val="0"/>
        </a:spcAft>
        <a:defRPr sz="3600" b="1">
          <a:solidFill>
            <a:schemeClr val="tx1"/>
          </a:solidFill>
          <a:latin typeface="Arial" charset="0"/>
        </a:defRPr>
      </a:lvl9pPr>
    </p:titleStyle>
    <p:bodyStyle>
      <a:lvl1pPr marL="342900" indent="-342900" algn="l" rtl="0" eaLnBrk="0" fontAlgn="base" hangingPunct="0">
        <a:spcBef>
          <a:spcPct val="20000"/>
        </a:spcBef>
        <a:spcAft>
          <a:spcPct val="0"/>
        </a:spcAft>
        <a:buChar char="•"/>
        <a:defRPr sz="20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600">
          <a:solidFill>
            <a:schemeClr val="tx1"/>
          </a:solidFill>
          <a:latin typeface="+mn-lt"/>
        </a:defRPr>
      </a:lvl2pPr>
      <a:lvl3pPr marL="1143000" indent="-228600" algn="l" rtl="0" eaLnBrk="0" fontAlgn="base" hangingPunct="0">
        <a:spcBef>
          <a:spcPct val="20000"/>
        </a:spcBef>
        <a:spcAft>
          <a:spcPct val="0"/>
        </a:spcAft>
        <a:buChar char="•"/>
        <a:defRPr sz="1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2051"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cs typeface="+mn-cs"/>
              </a:defRPr>
            </a:lvl1pPr>
          </a:lstStyle>
          <a:p>
            <a:pPr>
              <a:defRPr/>
            </a:pPr>
            <a:fld id="{1CC85172-B36C-49ED-934E-5ABA00792115}" type="datetimeFigureOut">
              <a:rPr lang="en-US"/>
              <a:pPr>
                <a:defRPr/>
              </a:pPr>
              <a:t>11/21/2014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cs typeface="+mn-cs"/>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cs typeface="+mn-cs"/>
              </a:defRPr>
            </a:lvl1pPr>
          </a:lstStyle>
          <a:p>
            <a:pPr>
              <a:defRPr/>
            </a:pPr>
            <a:fld id="{EC43AF71-8720-43AA-A097-CB5173DB2729}"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4" descr="Intro Pag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9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Text Box 6"/>
          <p:cNvSpPr txBox="1">
            <a:spLocks noChangeArrowheads="1"/>
          </p:cNvSpPr>
          <p:nvPr/>
        </p:nvSpPr>
        <p:spPr bwMode="auto">
          <a:xfrm>
            <a:off x="169863" y="6242801"/>
            <a:ext cx="394493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400" b="1" dirty="0" smtClean="0"/>
              <a:t>Stevie Robertson - November 2014</a:t>
            </a:r>
            <a:endParaRPr lang="en-GB" sz="1400" b="1" dirty="0"/>
          </a:p>
        </p:txBody>
      </p:sp>
      <p:sp>
        <p:nvSpPr>
          <p:cNvPr id="3077" name="Rectangle 7"/>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algn="ctr"/>
            <a:endParaRPr lang="en-GB"/>
          </a:p>
        </p:txBody>
      </p:sp>
      <p:sp>
        <p:nvSpPr>
          <p:cNvPr id="3078" name="Rectangle 8"/>
          <p:cNvSpPr>
            <a:spLocks noChangeArrowheads="1"/>
          </p:cNvSpPr>
          <p:nvPr/>
        </p:nvSpPr>
        <p:spPr bwMode="auto">
          <a:xfrm>
            <a:off x="0" y="9048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algn="ctr"/>
            <a:endParaRPr lang="en-GB"/>
          </a:p>
        </p:txBody>
      </p:sp>
      <p:sp>
        <p:nvSpPr>
          <p:cNvPr id="3079" name="Text Box 5"/>
          <p:cNvSpPr txBox="1">
            <a:spLocks noChangeArrowheads="1"/>
          </p:cNvSpPr>
          <p:nvPr/>
        </p:nvSpPr>
        <p:spPr bwMode="auto">
          <a:xfrm>
            <a:off x="365002" y="904875"/>
            <a:ext cx="8058027"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GB" sz="4000" b="1" dirty="0" smtClean="0"/>
              <a:t>Working </a:t>
            </a:r>
            <a:r>
              <a:rPr lang="en-GB" sz="4000" b="1" dirty="0"/>
              <a:t>towards an inclusive LTA within large cohort modules </a:t>
            </a:r>
            <a:endParaRPr lang="en-GB" sz="1600" b="1" dirty="0">
              <a:solidFill>
                <a:schemeClr val="bg1"/>
              </a:solidFil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2151" y="72286"/>
            <a:ext cx="7833647" cy="6736426"/>
          </a:xfrm>
          <a:prstGeom prst="rect">
            <a:avLst/>
          </a:prstGeom>
        </p:spPr>
      </p:pic>
    </p:spTree>
    <p:extLst>
      <p:ext uri="{BB962C8B-B14F-4D97-AF65-F5344CB8AC3E}">
        <p14:creationId xmlns:p14="http://schemas.microsoft.com/office/powerpoint/2010/main" val="23863542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91" y="0"/>
            <a:ext cx="4564578" cy="6858000"/>
          </a:xfrm>
          <a:prstGeom prst="rect">
            <a:avLst/>
          </a:prstGeom>
        </p:spPr>
      </p:pic>
      <p:sp>
        <p:nvSpPr>
          <p:cNvPr id="5" name="Text Box 2"/>
          <p:cNvSpPr txBox="1">
            <a:spLocks noChangeArrowheads="1"/>
          </p:cNvSpPr>
          <p:nvPr/>
        </p:nvSpPr>
        <p:spPr bwMode="auto">
          <a:xfrm>
            <a:off x="5248387" y="2935146"/>
            <a:ext cx="2311034" cy="1569660"/>
          </a:xfrm>
          <a:prstGeom prst="rect">
            <a:avLst/>
          </a:prstGeom>
          <a:noFill/>
          <a:ln>
            <a:noFill/>
          </a:ln>
          <a:effectLst>
            <a:prstShdw prst="shdw17" dist="17961" dir="2700000">
              <a:schemeClr val="accent1">
                <a:gamma/>
                <a:shade val="60000"/>
                <a:invGamma/>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spcBef>
                <a:spcPct val="50000"/>
              </a:spcBef>
              <a:defRPr/>
            </a:pPr>
            <a:r>
              <a:rPr lang="en-GB" sz="2400" dirty="0" smtClean="0"/>
              <a:t>Listen</a:t>
            </a:r>
          </a:p>
          <a:p>
            <a:pPr>
              <a:spcBef>
                <a:spcPct val="50000"/>
              </a:spcBef>
              <a:defRPr/>
            </a:pPr>
            <a:r>
              <a:rPr lang="en-GB" sz="2400" dirty="0" smtClean="0"/>
              <a:t>Trial</a:t>
            </a:r>
          </a:p>
          <a:p>
            <a:pPr>
              <a:spcBef>
                <a:spcPct val="50000"/>
              </a:spcBef>
              <a:defRPr/>
            </a:pPr>
            <a:r>
              <a:rPr lang="en-GB" sz="2400" dirty="0" smtClean="0"/>
              <a:t>Accumulate</a:t>
            </a:r>
            <a:endParaRPr lang="en-GB" sz="2400" dirty="0"/>
          </a:p>
        </p:txBody>
      </p:sp>
      <p:sp>
        <p:nvSpPr>
          <p:cNvPr id="6" name="Text Box 3"/>
          <p:cNvSpPr txBox="1">
            <a:spLocks noChangeArrowheads="1"/>
          </p:cNvSpPr>
          <p:nvPr/>
        </p:nvSpPr>
        <p:spPr bwMode="auto">
          <a:xfrm>
            <a:off x="5248386" y="2124302"/>
            <a:ext cx="2465387" cy="457200"/>
          </a:xfrm>
          <a:prstGeom prst="rect">
            <a:avLst/>
          </a:prstGeom>
          <a:noFill/>
          <a:ln>
            <a:noFill/>
          </a:ln>
          <a:effectLst>
            <a:prstShdw prst="shdw17" dist="17961" dir="2700000">
              <a:schemeClr val="accent1">
                <a:gamma/>
                <a:shade val="60000"/>
                <a:invGamma/>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defRPr/>
            </a:pPr>
            <a:r>
              <a:rPr lang="en-GB" sz="2400" b="1" dirty="0" smtClean="0"/>
              <a:t>LTA Strategy</a:t>
            </a:r>
            <a:endParaRPr lang="en-GB" sz="2400" b="1" dirty="0"/>
          </a:p>
        </p:txBody>
      </p:sp>
    </p:spTree>
    <p:extLst>
      <p:ext uri="{BB962C8B-B14F-4D97-AF65-F5344CB8AC3E}">
        <p14:creationId xmlns:p14="http://schemas.microsoft.com/office/powerpoint/2010/main" val="38598308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1773077572"/>
              </p:ext>
            </p:extLst>
          </p:nvPr>
        </p:nvGraphicFramePr>
        <p:xfrm>
          <a:off x="0" y="63374"/>
          <a:ext cx="9144000" cy="67946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2596574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1212317083"/>
              </p:ext>
            </p:extLst>
          </p:nvPr>
        </p:nvGraphicFramePr>
        <p:xfrm>
          <a:off x="0" y="0"/>
          <a:ext cx="9144000" cy="685799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7869014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791" y="0"/>
            <a:ext cx="4564578" cy="6858000"/>
          </a:xfrm>
          <a:prstGeom prst="rect">
            <a:avLst/>
          </a:prstGeom>
        </p:spPr>
      </p:pic>
      <p:sp>
        <p:nvSpPr>
          <p:cNvPr id="5" name="Text Box 2"/>
          <p:cNvSpPr txBox="1">
            <a:spLocks noChangeArrowheads="1"/>
          </p:cNvSpPr>
          <p:nvPr/>
        </p:nvSpPr>
        <p:spPr bwMode="auto">
          <a:xfrm>
            <a:off x="5248387" y="2935146"/>
            <a:ext cx="2311034" cy="1569660"/>
          </a:xfrm>
          <a:prstGeom prst="rect">
            <a:avLst/>
          </a:prstGeom>
          <a:noFill/>
          <a:ln>
            <a:noFill/>
          </a:ln>
          <a:effectLst>
            <a:prstShdw prst="shdw17" dist="17961" dir="2700000">
              <a:schemeClr val="accent1">
                <a:gamma/>
                <a:shade val="60000"/>
                <a:invGamma/>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spcBef>
                <a:spcPct val="50000"/>
              </a:spcBef>
              <a:defRPr/>
            </a:pPr>
            <a:r>
              <a:rPr lang="en-GB" sz="2400" dirty="0" smtClean="0"/>
              <a:t>Listen</a:t>
            </a:r>
          </a:p>
          <a:p>
            <a:pPr>
              <a:spcBef>
                <a:spcPct val="50000"/>
              </a:spcBef>
              <a:defRPr/>
            </a:pPr>
            <a:r>
              <a:rPr lang="en-GB" sz="2400" dirty="0" smtClean="0"/>
              <a:t>Trial</a:t>
            </a:r>
          </a:p>
          <a:p>
            <a:pPr>
              <a:spcBef>
                <a:spcPct val="50000"/>
              </a:spcBef>
              <a:defRPr/>
            </a:pPr>
            <a:r>
              <a:rPr lang="en-GB" sz="2400" dirty="0" smtClean="0"/>
              <a:t>Accumulate</a:t>
            </a:r>
            <a:endParaRPr lang="en-GB" sz="2400" dirty="0"/>
          </a:p>
        </p:txBody>
      </p:sp>
      <p:sp>
        <p:nvSpPr>
          <p:cNvPr id="6" name="Text Box 3"/>
          <p:cNvSpPr txBox="1">
            <a:spLocks noChangeArrowheads="1"/>
          </p:cNvSpPr>
          <p:nvPr/>
        </p:nvSpPr>
        <p:spPr bwMode="auto">
          <a:xfrm>
            <a:off x="5248386" y="2124302"/>
            <a:ext cx="2465387" cy="457200"/>
          </a:xfrm>
          <a:prstGeom prst="rect">
            <a:avLst/>
          </a:prstGeom>
          <a:noFill/>
          <a:ln>
            <a:noFill/>
          </a:ln>
          <a:effectLst>
            <a:prstShdw prst="shdw17" dist="17961" dir="2700000">
              <a:schemeClr val="accent1">
                <a:gamma/>
                <a:shade val="60000"/>
                <a:invGamma/>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defRPr/>
            </a:pPr>
            <a:r>
              <a:rPr lang="en-GB" sz="2400" b="1" dirty="0" smtClean="0"/>
              <a:t>LTA Strategy</a:t>
            </a:r>
            <a:endParaRPr lang="en-GB" sz="2400" b="1" dirty="0"/>
          </a:p>
        </p:txBody>
      </p:sp>
      <p:sp>
        <p:nvSpPr>
          <p:cNvPr id="7" name="Text Box 3"/>
          <p:cNvSpPr txBox="1">
            <a:spLocks noChangeArrowheads="1"/>
          </p:cNvSpPr>
          <p:nvPr/>
        </p:nvSpPr>
        <p:spPr bwMode="auto">
          <a:xfrm>
            <a:off x="5248387" y="4938421"/>
            <a:ext cx="2465387" cy="457200"/>
          </a:xfrm>
          <a:prstGeom prst="rect">
            <a:avLst/>
          </a:prstGeom>
          <a:noFill/>
          <a:ln>
            <a:noFill/>
          </a:ln>
          <a:effectLst>
            <a:prstShdw prst="shdw17" dist="17961" dir="2700000">
              <a:schemeClr val="accent1">
                <a:gamma/>
                <a:shade val="60000"/>
                <a:invGamma/>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defRPr/>
            </a:pPr>
            <a:r>
              <a:rPr lang="en-GB" sz="2400" b="1" dirty="0" smtClean="0"/>
              <a:t>Still learning</a:t>
            </a:r>
            <a:endParaRPr lang="en-GB" sz="2400" b="1"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1869</TotalTime>
  <Words>1210</Words>
  <Application>Microsoft Office PowerPoint</Application>
  <PresentationFormat>On-screen Show (4:3)</PresentationFormat>
  <Paragraphs>67</Paragraphs>
  <Slides>6</Slides>
  <Notes>5</Notes>
  <HiddenSlides>0</HiddenSlides>
  <MMClips>0</MMClips>
  <ScaleCrop>false</ScaleCrop>
  <HeadingPairs>
    <vt:vector size="4" baseType="variant">
      <vt:variant>
        <vt:lpstr>Theme</vt:lpstr>
      </vt:variant>
      <vt:variant>
        <vt:i4>2</vt:i4>
      </vt:variant>
      <vt:variant>
        <vt:lpstr>Slide Titles</vt:lpstr>
      </vt:variant>
      <vt:variant>
        <vt:i4>6</vt:i4>
      </vt:variant>
    </vt:vector>
  </HeadingPairs>
  <TitlesOfParts>
    <vt:vector size="8" baseType="lpstr">
      <vt:lpstr>Default Design</vt:lpstr>
      <vt:lpstr>Custom Design</vt:lpstr>
      <vt:lpstr>PowerPoint Presentation</vt:lpstr>
      <vt:lpstr>PowerPoint Presentation</vt:lpstr>
      <vt:lpstr>PowerPoint Presentation</vt:lpstr>
      <vt:lpstr>PowerPoint Presentation</vt:lpstr>
      <vt:lpstr>PowerPoint Presentation</vt:lpstr>
      <vt:lpstr>PowerPoint Presentation</vt:lpstr>
    </vt:vector>
  </TitlesOfParts>
  <Company>Edinburgh Napier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edin_nap_uni_white_97-2003.pot</dc:title>
  <dc:creator>ML</dc:creator>
  <cp:lastModifiedBy>Robertson, Stephen</cp:lastModifiedBy>
  <cp:revision>154</cp:revision>
  <dcterms:created xsi:type="dcterms:W3CDTF">2006-03-13T14:02:06Z</dcterms:created>
  <dcterms:modified xsi:type="dcterms:W3CDTF">2014-11-21T14:52:59Z</dcterms:modified>
</cp:coreProperties>
</file>