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82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6"/>
          <p:cNvSpPr/>
          <p:nvPr/>
        </p:nvSpPr>
        <p:spPr>
          <a:xfrm>
            <a:off x="446538" y="3085761"/>
            <a:ext cx="11298929" cy="3338145"/>
          </a:xfrm>
          <a:prstGeom prst="rect">
            <a:avLst/>
          </a:prstGeom>
          <a:solidFill>
            <a:srgbClr val="465359"/>
          </a:solidFill>
          <a:ln cap="rnd">
            <a:noFill/>
            <a:prstDash val="solid"/>
          </a:ln>
        </p:spPr>
        <p:txBody>
          <a:bodyPr lIns="0" tIns="0" rIns="0" bIns="0"/>
          <a:lstStyle/>
          <a:p>
            <a:endParaRPr lang="en-GB"/>
          </a:p>
        </p:txBody>
      </p:sp>
      <p:sp>
        <p:nvSpPr>
          <p:cNvPr id="3" name="Title 1"/>
          <p:cNvSpPr txBox="1">
            <a:spLocks noGrp="1"/>
          </p:cNvSpPr>
          <p:nvPr>
            <p:ph type="ctrTitle"/>
          </p:nvPr>
        </p:nvSpPr>
        <p:spPr>
          <a:xfrm>
            <a:off x="581192" y="1020433"/>
            <a:ext cx="10993547" cy="1475009"/>
          </a:xfrm>
        </p:spPr>
        <p:txBody>
          <a:bodyPr/>
          <a:lstStyle>
            <a:lvl1pPr>
              <a:defRPr sz="3600"/>
            </a:lvl1pPr>
          </a:lstStyle>
          <a:p>
            <a:pPr lvl="0"/>
            <a:r>
              <a:rPr lang="en-US"/>
              <a:t>Click to edit Master title style</a:t>
            </a:r>
          </a:p>
        </p:txBody>
      </p:sp>
      <p:sp>
        <p:nvSpPr>
          <p:cNvPr id="4" name="Subtitle 2"/>
          <p:cNvSpPr txBox="1">
            <a:spLocks noGrp="1"/>
          </p:cNvSpPr>
          <p:nvPr>
            <p:ph type="subTitle" idx="1"/>
          </p:nvPr>
        </p:nvSpPr>
        <p:spPr>
          <a:xfrm>
            <a:off x="581192" y="2495443"/>
            <a:ext cx="10993547" cy="590318"/>
          </a:xfrm>
        </p:spPr>
        <p:txBody>
          <a:bodyPr anchor="t"/>
          <a:lstStyle>
            <a:lvl1pPr marL="0" indent="0">
              <a:buNone/>
              <a:defRPr sz="1600" cap="all">
                <a:solidFill>
                  <a:srgbClr val="1CADE4"/>
                </a:solidFill>
              </a:defRPr>
            </a:lvl1pPr>
          </a:lstStyle>
          <a:p>
            <a:pPr lvl="0"/>
            <a:r>
              <a:rPr lang="en-US"/>
              <a:t>Click to edit Master subtitle style</a:t>
            </a:r>
          </a:p>
        </p:txBody>
      </p:sp>
      <p:sp>
        <p:nvSpPr>
          <p:cNvPr id="5" name="Date Placeholder 7"/>
          <p:cNvSpPr txBox="1">
            <a:spLocks noGrp="1"/>
          </p:cNvSpPr>
          <p:nvPr>
            <p:ph type="dt" sz="half" idx="7"/>
          </p:nvPr>
        </p:nvSpPr>
        <p:spPr/>
        <p:txBody>
          <a:bodyPr/>
          <a:lstStyle>
            <a:lvl1pPr>
              <a:defRPr/>
            </a:lvl1pPr>
          </a:lstStyle>
          <a:p>
            <a:pPr lvl="0"/>
            <a:fld id="{03417BBE-5114-4B10-9274-AFD5DC3AEEC3}" type="datetime1">
              <a:rPr lang="en-US"/>
              <a:pPr lvl="0"/>
              <a:t>9/1/2021</a:t>
            </a:fld>
            <a:endParaRPr lang="en-US"/>
          </a:p>
        </p:txBody>
      </p:sp>
      <p:sp>
        <p:nvSpPr>
          <p:cNvPr id="6" name="Footer Placeholder 8"/>
          <p:cNvSpPr txBox="1">
            <a:spLocks noGrp="1"/>
          </p:cNvSpPr>
          <p:nvPr>
            <p:ph type="ftr" sz="quarter" idx="9"/>
          </p:nvPr>
        </p:nvSpPr>
        <p:spPr/>
        <p:txBody>
          <a:bodyPr/>
          <a:lstStyle>
            <a:lvl1pPr>
              <a:defRPr/>
            </a:lvl1pPr>
          </a:lstStyle>
          <a:p>
            <a:pPr lvl="0"/>
            <a:endParaRPr lang="en-US"/>
          </a:p>
        </p:txBody>
      </p:sp>
      <p:sp>
        <p:nvSpPr>
          <p:cNvPr id="7" name="Slide Number Placeholder 9"/>
          <p:cNvSpPr txBox="1">
            <a:spLocks noGrp="1"/>
          </p:cNvSpPr>
          <p:nvPr>
            <p:ph type="sldNum" sz="quarter" idx="8"/>
          </p:nvPr>
        </p:nvSpPr>
        <p:spPr/>
        <p:txBody>
          <a:bodyPr/>
          <a:lstStyle>
            <a:lvl1pPr>
              <a:defRPr/>
            </a:lvl1pPr>
          </a:lstStyle>
          <a:p>
            <a:pPr lvl="0"/>
            <a:fld id="{09465204-BF06-4B4C-90FB-33351C3EBD8B}" type="slidenum">
              <a:t>‹#›</a:t>
            </a:fld>
            <a:endParaRPr lang="en-US"/>
          </a:p>
        </p:txBody>
      </p:sp>
    </p:spTree>
    <p:extLst>
      <p:ext uri="{BB962C8B-B14F-4D97-AF65-F5344CB8AC3E}">
        <p14:creationId xmlns:p14="http://schemas.microsoft.com/office/powerpoint/2010/main" val="421390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a:xfrm>
            <a:off x="581192" y="702158"/>
            <a:ext cx="11029611" cy="1013804"/>
          </a:xfrm>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D2B71052-9490-4D8B-B627-45C5A0FBC7D3}" type="datetime1">
              <a:rPr lang="en-US"/>
              <a:pPr lvl="0"/>
              <a:t>9/1/2021</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2D002EAA-5B42-462B-9716-839631DA5DF0}" type="slidenum">
              <a:t>‹#›</a:t>
            </a:fld>
            <a:endParaRPr lang="en-US"/>
          </a:p>
        </p:txBody>
      </p:sp>
    </p:spTree>
    <p:extLst>
      <p:ext uri="{BB962C8B-B14F-4D97-AF65-F5344CB8AC3E}">
        <p14:creationId xmlns:p14="http://schemas.microsoft.com/office/powerpoint/2010/main" val="2587554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Rectangle 6"/>
          <p:cNvSpPr/>
          <p:nvPr/>
        </p:nvSpPr>
        <p:spPr>
          <a:xfrm>
            <a:off x="8058150" y="599727"/>
            <a:ext cx="3687318" cy="5816946"/>
          </a:xfrm>
          <a:prstGeom prst="rect">
            <a:avLst/>
          </a:prstGeom>
          <a:solidFill>
            <a:srgbClr val="465359"/>
          </a:solidFill>
          <a:ln cap="rnd">
            <a:noFill/>
            <a:prstDash val="solid"/>
          </a:ln>
        </p:spPr>
        <p:txBody>
          <a:bodyPr lIns="0" tIns="0" rIns="0" bIns="0"/>
          <a:lstStyle/>
          <a:p>
            <a:endParaRPr lang="en-GB"/>
          </a:p>
        </p:txBody>
      </p:sp>
      <p:sp>
        <p:nvSpPr>
          <p:cNvPr id="3" name="Vertical Title 1"/>
          <p:cNvSpPr txBox="1">
            <a:spLocks noGrp="1"/>
          </p:cNvSpPr>
          <p:nvPr>
            <p:ph type="title" orient="vert"/>
          </p:nvPr>
        </p:nvSpPr>
        <p:spPr>
          <a:xfrm>
            <a:off x="8204197" y="863595"/>
            <a:ext cx="3124203" cy="4807329"/>
          </a:xfrm>
        </p:spPr>
        <p:txBody>
          <a:bodyPr vert="eaVert" anchor="ctr"/>
          <a:lstStyle>
            <a:lvl1pPr>
              <a:defRPr>
                <a:solidFill>
                  <a:srgbClr val="FFFFFF"/>
                </a:solidFill>
              </a:defRPr>
            </a:lvl1pPr>
          </a:lstStyle>
          <a:p>
            <a:pPr lvl="0"/>
            <a:r>
              <a:rPr lang="en-US"/>
              <a:t>Click to edit Master title style</a:t>
            </a:r>
          </a:p>
        </p:txBody>
      </p:sp>
      <p:sp>
        <p:nvSpPr>
          <p:cNvPr id="4" name="Vertical Text Placeholder 2"/>
          <p:cNvSpPr txBox="1">
            <a:spLocks noGrp="1"/>
          </p:cNvSpPr>
          <p:nvPr>
            <p:ph type="body" orient="vert" idx="1"/>
          </p:nvPr>
        </p:nvSpPr>
        <p:spPr>
          <a:xfrm>
            <a:off x="774926" y="863595"/>
            <a:ext cx="7161626" cy="4807329"/>
          </a:xfrm>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p:nvPr/>
        </p:nvSpPr>
        <p:spPr>
          <a:xfrm>
            <a:off x="446538" y="457200"/>
            <a:ext cx="3703320" cy="94997"/>
          </a:xfrm>
          <a:prstGeom prst="rect">
            <a:avLst/>
          </a:prstGeom>
          <a:solidFill>
            <a:srgbClr val="969FA7"/>
          </a:solidFill>
          <a:ln cap="rnd">
            <a:noFill/>
            <a:prstDash val="solid"/>
          </a:ln>
        </p:spPr>
        <p:txBody>
          <a:bodyPr lIns="0" tIns="0" rIns="0" bIns="0"/>
          <a:lstStyle/>
          <a:p>
            <a:endParaRPr lang="en-GB"/>
          </a:p>
        </p:txBody>
      </p:sp>
      <p:sp>
        <p:nvSpPr>
          <p:cNvPr id="6" name="Rectangle 8"/>
          <p:cNvSpPr/>
          <p:nvPr/>
        </p:nvSpPr>
        <p:spPr>
          <a:xfrm>
            <a:off x="8042148" y="453642"/>
            <a:ext cx="3703320" cy="98554"/>
          </a:xfrm>
          <a:prstGeom prst="rect">
            <a:avLst/>
          </a:prstGeom>
          <a:solidFill>
            <a:srgbClr val="465359"/>
          </a:solidFill>
          <a:ln cap="rnd">
            <a:noFill/>
            <a:prstDash val="solid"/>
          </a:ln>
        </p:spPr>
        <p:txBody>
          <a:bodyPr lIns="0" tIns="0" rIns="0" bIns="0"/>
          <a:lstStyle/>
          <a:p>
            <a:endParaRPr lang="en-GB"/>
          </a:p>
        </p:txBody>
      </p:sp>
      <p:sp>
        <p:nvSpPr>
          <p:cNvPr id="7" name="Rectangle 9"/>
          <p:cNvSpPr/>
          <p:nvPr/>
        </p:nvSpPr>
        <p:spPr>
          <a:xfrm>
            <a:off x="4241828" y="457200"/>
            <a:ext cx="3703320" cy="91440"/>
          </a:xfrm>
          <a:prstGeom prst="rect">
            <a:avLst/>
          </a:prstGeom>
          <a:solidFill>
            <a:srgbClr val="1CADE4"/>
          </a:solidFill>
          <a:ln cap="rnd">
            <a:noFill/>
            <a:prstDash val="solid"/>
          </a:ln>
        </p:spPr>
        <p:txBody>
          <a:bodyPr lIns="0" tIns="0" rIns="0" bIns="0"/>
          <a:lstStyle/>
          <a:p>
            <a:endParaRPr lang="en-GB"/>
          </a:p>
        </p:txBody>
      </p:sp>
      <p:sp>
        <p:nvSpPr>
          <p:cNvPr id="8" name="Date Placeholder 10"/>
          <p:cNvSpPr txBox="1">
            <a:spLocks noGrp="1"/>
          </p:cNvSpPr>
          <p:nvPr>
            <p:ph type="dt" sz="half" idx="7"/>
          </p:nvPr>
        </p:nvSpPr>
        <p:spPr/>
        <p:txBody>
          <a:bodyPr/>
          <a:lstStyle>
            <a:lvl1pPr>
              <a:defRPr/>
            </a:lvl1pPr>
          </a:lstStyle>
          <a:p>
            <a:pPr lvl="0"/>
            <a:fld id="{0DCE1C43-24B5-4D13-8A84-8CDB358BA311}" type="datetime1">
              <a:rPr lang="en-US"/>
              <a:pPr lvl="0"/>
              <a:t>9/1/2021</a:t>
            </a:fld>
            <a:endParaRPr lang="en-US"/>
          </a:p>
        </p:txBody>
      </p:sp>
      <p:sp>
        <p:nvSpPr>
          <p:cNvPr id="9" name="Footer Placeholder 11"/>
          <p:cNvSpPr txBox="1">
            <a:spLocks noGrp="1"/>
          </p:cNvSpPr>
          <p:nvPr>
            <p:ph type="ftr" sz="quarter" idx="9"/>
          </p:nvPr>
        </p:nvSpPr>
        <p:spPr/>
        <p:txBody>
          <a:bodyPr/>
          <a:lstStyle>
            <a:lvl1pPr>
              <a:defRPr/>
            </a:lvl1pPr>
          </a:lstStyle>
          <a:p>
            <a:pPr lvl="0"/>
            <a:endParaRPr lang="en-US"/>
          </a:p>
        </p:txBody>
      </p:sp>
      <p:sp>
        <p:nvSpPr>
          <p:cNvPr id="10" name="Slide Number Placeholder 12"/>
          <p:cNvSpPr txBox="1">
            <a:spLocks noGrp="1"/>
          </p:cNvSpPr>
          <p:nvPr>
            <p:ph type="sldNum" sz="quarter" idx="8"/>
          </p:nvPr>
        </p:nvSpPr>
        <p:spPr/>
        <p:txBody>
          <a:bodyPr/>
          <a:lstStyle>
            <a:lvl1pPr>
              <a:defRPr/>
            </a:lvl1pPr>
          </a:lstStyle>
          <a:p>
            <a:pPr lvl="0"/>
            <a:fld id="{2D9C87F8-87A1-4E68-8360-C1DEB1097383}" type="slidenum">
              <a:t>‹#›</a:t>
            </a:fld>
            <a:endParaRPr lang="en-US"/>
          </a:p>
        </p:txBody>
      </p:sp>
    </p:spTree>
    <p:extLst>
      <p:ext uri="{BB962C8B-B14F-4D97-AF65-F5344CB8AC3E}">
        <p14:creationId xmlns:p14="http://schemas.microsoft.com/office/powerpoint/2010/main" val="95731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81192" y="702158"/>
            <a:ext cx="11029611" cy="1188720"/>
          </a:xfrm>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581192" y="2340864"/>
            <a:ext cx="11029611" cy="36344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7"/>
          <p:cNvSpPr txBox="1">
            <a:spLocks noGrp="1"/>
          </p:cNvSpPr>
          <p:nvPr>
            <p:ph type="dt" sz="half" idx="7"/>
          </p:nvPr>
        </p:nvSpPr>
        <p:spPr/>
        <p:txBody>
          <a:bodyPr/>
          <a:lstStyle>
            <a:lvl1pPr>
              <a:defRPr/>
            </a:lvl1pPr>
          </a:lstStyle>
          <a:p>
            <a:pPr lvl="0"/>
            <a:fld id="{D9FC43CD-14A2-410F-9922-618FACBA305D}" type="datetime1">
              <a:rPr lang="en-US"/>
              <a:pPr lvl="0"/>
              <a:t>9/1/2021</a:t>
            </a:fld>
            <a:endParaRPr lang="en-US"/>
          </a:p>
        </p:txBody>
      </p:sp>
      <p:sp>
        <p:nvSpPr>
          <p:cNvPr id="5" name="Footer Placeholder 8"/>
          <p:cNvSpPr txBox="1">
            <a:spLocks noGrp="1"/>
          </p:cNvSpPr>
          <p:nvPr>
            <p:ph type="ftr" sz="quarter" idx="9"/>
          </p:nvPr>
        </p:nvSpPr>
        <p:spPr/>
        <p:txBody>
          <a:bodyPr/>
          <a:lstStyle>
            <a:lvl1pPr>
              <a:defRPr/>
            </a:lvl1pPr>
          </a:lstStyle>
          <a:p>
            <a:pPr lvl="0"/>
            <a:endParaRPr lang="en-US"/>
          </a:p>
        </p:txBody>
      </p:sp>
      <p:sp>
        <p:nvSpPr>
          <p:cNvPr id="6" name="Slide Number Placeholder 9"/>
          <p:cNvSpPr txBox="1">
            <a:spLocks noGrp="1"/>
          </p:cNvSpPr>
          <p:nvPr>
            <p:ph type="sldNum" sz="quarter" idx="8"/>
          </p:nvPr>
        </p:nvSpPr>
        <p:spPr/>
        <p:txBody>
          <a:bodyPr/>
          <a:lstStyle>
            <a:lvl1pPr>
              <a:defRPr/>
            </a:lvl1pPr>
          </a:lstStyle>
          <a:p>
            <a:pPr lvl="0"/>
            <a:fld id="{6FA8AD6B-5786-4446-A1AE-13A2E42EE7DC}" type="slidenum">
              <a:t>‹#›</a:t>
            </a:fld>
            <a:endParaRPr lang="en-US"/>
          </a:p>
        </p:txBody>
      </p:sp>
    </p:spTree>
    <p:extLst>
      <p:ext uri="{BB962C8B-B14F-4D97-AF65-F5344CB8AC3E}">
        <p14:creationId xmlns:p14="http://schemas.microsoft.com/office/powerpoint/2010/main" val="36645307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7"/>
          <p:cNvSpPr/>
          <p:nvPr/>
        </p:nvSpPr>
        <p:spPr>
          <a:xfrm>
            <a:off x="447818" y="5141972"/>
            <a:ext cx="11290855" cy="1258827"/>
          </a:xfrm>
          <a:prstGeom prst="rect">
            <a:avLst/>
          </a:prstGeom>
          <a:solidFill>
            <a:srgbClr val="465359"/>
          </a:solidFill>
          <a:ln cap="rnd">
            <a:noFill/>
            <a:prstDash val="solid"/>
          </a:ln>
        </p:spPr>
        <p:txBody>
          <a:bodyPr lIns="0" tIns="0" rIns="0" bIns="0"/>
          <a:lstStyle/>
          <a:p>
            <a:endParaRPr lang="en-GB"/>
          </a:p>
        </p:txBody>
      </p:sp>
      <p:sp>
        <p:nvSpPr>
          <p:cNvPr id="3" name="Title 1"/>
          <p:cNvSpPr txBox="1">
            <a:spLocks noGrp="1"/>
          </p:cNvSpPr>
          <p:nvPr>
            <p:ph type="title"/>
          </p:nvPr>
        </p:nvSpPr>
        <p:spPr>
          <a:xfrm>
            <a:off x="581192" y="2393954"/>
            <a:ext cx="11029611" cy="2147468"/>
          </a:xfrm>
        </p:spPr>
        <p:txBody>
          <a:bodyPr/>
          <a:lstStyle>
            <a:lvl1pPr>
              <a:defRPr sz="3600"/>
            </a:lvl1pPr>
          </a:lstStyle>
          <a:p>
            <a:pPr lvl="0"/>
            <a:r>
              <a:rPr lang="en-US"/>
              <a:t>Click to edit Master title style</a:t>
            </a:r>
          </a:p>
        </p:txBody>
      </p:sp>
      <p:sp>
        <p:nvSpPr>
          <p:cNvPr id="4" name="Text Placeholder 2"/>
          <p:cNvSpPr txBox="1">
            <a:spLocks noGrp="1"/>
          </p:cNvSpPr>
          <p:nvPr>
            <p:ph type="body" idx="1"/>
          </p:nvPr>
        </p:nvSpPr>
        <p:spPr>
          <a:xfrm>
            <a:off x="581192" y="4541413"/>
            <a:ext cx="11029611" cy="600559"/>
          </a:xfrm>
        </p:spPr>
        <p:txBody>
          <a:bodyPr anchor="t"/>
          <a:lstStyle>
            <a:lvl1pPr marL="0" indent="0">
              <a:buNone/>
              <a:defRPr sz="1800" cap="all">
                <a:solidFill>
                  <a:srgbClr val="1CADE4"/>
                </a:solidFill>
              </a:defRPr>
            </a:lvl1pPr>
          </a:lstStyle>
          <a:p>
            <a:pPr lvl="0"/>
            <a:r>
              <a:rPr lang="en-US"/>
              <a:t>Click to edit Master text styles</a:t>
            </a:r>
          </a:p>
        </p:txBody>
      </p:sp>
      <p:sp>
        <p:nvSpPr>
          <p:cNvPr id="5" name="Date Placeholder 6"/>
          <p:cNvSpPr txBox="1">
            <a:spLocks noGrp="1"/>
          </p:cNvSpPr>
          <p:nvPr>
            <p:ph type="dt" sz="half" idx="7"/>
          </p:nvPr>
        </p:nvSpPr>
        <p:spPr/>
        <p:txBody>
          <a:bodyPr/>
          <a:lstStyle>
            <a:lvl1pPr>
              <a:defRPr/>
            </a:lvl1pPr>
          </a:lstStyle>
          <a:p>
            <a:pPr lvl="0"/>
            <a:fld id="{31530033-2214-47F2-AC6A-2768EA60640A}" type="datetime1">
              <a:rPr lang="en-US"/>
              <a:pPr lvl="0"/>
              <a:t>9/1/2021</a:t>
            </a:fld>
            <a:endParaRPr lang="en-US"/>
          </a:p>
        </p:txBody>
      </p:sp>
      <p:sp>
        <p:nvSpPr>
          <p:cNvPr id="6" name="Footer Placeholder 8"/>
          <p:cNvSpPr txBox="1">
            <a:spLocks noGrp="1"/>
          </p:cNvSpPr>
          <p:nvPr>
            <p:ph type="ftr" sz="quarter" idx="9"/>
          </p:nvPr>
        </p:nvSpPr>
        <p:spPr/>
        <p:txBody>
          <a:bodyPr/>
          <a:lstStyle>
            <a:lvl1pPr>
              <a:defRPr/>
            </a:lvl1pPr>
          </a:lstStyle>
          <a:p>
            <a:pPr lvl="0"/>
            <a:endParaRPr lang="en-US"/>
          </a:p>
        </p:txBody>
      </p:sp>
      <p:sp>
        <p:nvSpPr>
          <p:cNvPr id="7" name="Slide Number Placeholder 9"/>
          <p:cNvSpPr txBox="1">
            <a:spLocks noGrp="1"/>
          </p:cNvSpPr>
          <p:nvPr>
            <p:ph type="sldNum" sz="quarter" idx="8"/>
          </p:nvPr>
        </p:nvSpPr>
        <p:spPr/>
        <p:txBody>
          <a:bodyPr/>
          <a:lstStyle>
            <a:lvl1pPr>
              <a:defRPr/>
            </a:lvl1pPr>
          </a:lstStyle>
          <a:p>
            <a:pPr lvl="0"/>
            <a:fld id="{9C610804-8A61-4DFB-92A1-F166926F50B5}" type="slidenum">
              <a:t>‹#›</a:t>
            </a:fld>
            <a:endParaRPr lang="en-US"/>
          </a:p>
        </p:txBody>
      </p:sp>
    </p:spTree>
    <p:extLst>
      <p:ext uri="{BB962C8B-B14F-4D97-AF65-F5344CB8AC3E}">
        <p14:creationId xmlns:p14="http://schemas.microsoft.com/office/powerpoint/2010/main" val="41517471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581192" y="2227999"/>
            <a:ext cx="5194770"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416043" y="2227999"/>
            <a:ext cx="5194770"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815301BE-43A5-4F7E-A39E-6C0A0A0FF00A}" type="datetime1">
              <a:rPr lang="en-US"/>
              <a:pPr lvl="0"/>
              <a:t>9/1/2021</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93FAF83-5074-4310-948F-012838DA5072}" type="slidenum">
              <a:t>‹#›</a:t>
            </a:fld>
            <a:endParaRPr lang="en-US"/>
          </a:p>
        </p:txBody>
      </p:sp>
    </p:spTree>
    <p:extLst>
      <p:ext uri="{BB962C8B-B14F-4D97-AF65-F5344CB8AC3E}">
        <p14:creationId xmlns:p14="http://schemas.microsoft.com/office/powerpoint/2010/main" val="888751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3" name="Text Placeholder 2"/>
          <p:cNvSpPr txBox="1">
            <a:spLocks noGrp="1"/>
          </p:cNvSpPr>
          <p:nvPr>
            <p:ph type="body" idx="4294967295"/>
          </p:nvPr>
        </p:nvSpPr>
        <p:spPr>
          <a:xfrm>
            <a:off x="581192" y="2250887"/>
            <a:ext cx="5194770" cy="557784"/>
          </a:xfrm>
        </p:spPr>
        <p:txBody>
          <a:bodyPr>
            <a:noAutofit/>
          </a:bodyPr>
          <a:lstStyle>
            <a:lvl1pPr marL="0" indent="0">
              <a:spcBef>
                <a:spcPts val="500"/>
              </a:spcBef>
              <a:buNone/>
              <a:defRPr sz="2000"/>
            </a:lvl1pPr>
          </a:lstStyle>
          <a:p>
            <a:pPr lvl="0"/>
            <a:r>
              <a:rPr lang="en-US"/>
              <a:t>Click to edit Master text styles</a:t>
            </a:r>
          </a:p>
        </p:txBody>
      </p:sp>
      <p:sp>
        <p:nvSpPr>
          <p:cNvPr id="4" name="Content Placeholder 3"/>
          <p:cNvSpPr txBox="1">
            <a:spLocks noGrp="1"/>
          </p:cNvSpPr>
          <p:nvPr>
            <p:ph idx="4294967295"/>
          </p:nvPr>
        </p:nvSpPr>
        <p:spPr>
          <a:xfrm>
            <a:off x="581192" y="2926052"/>
            <a:ext cx="5194770"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4294967295"/>
          </p:nvPr>
        </p:nvSpPr>
        <p:spPr>
          <a:xfrm>
            <a:off x="6416043" y="2250896"/>
            <a:ext cx="5194770" cy="553376"/>
          </a:xfrm>
        </p:spPr>
        <p:txBody>
          <a:bodyPr>
            <a:noAutofit/>
          </a:bodyPr>
          <a:lstStyle>
            <a:lvl1pPr marL="0" indent="0">
              <a:lnSpc>
                <a:spcPct val="100000"/>
              </a:lnSpc>
              <a:spcBef>
                <a:spcPts val="500"/>
              </a:spcBef>
              <a:buNone/>
              <a:defRPr sz="2000"/>
            </a:lvl1pPr>
          </a:lstStyle>
          <a:p>
            <a:pPr lvl="0"/>
            <a:r>
              <a:rPr lang="en-US"/>
              <a:t>Click to edit Master text styles</a:t>
            </a:r>
          </a:p>
        </p:txBody>
      </p:sp>
      <p:sp>
        <p:nvSpPr>
          <p:cNvPr id="6" name="Content Placeholder 5"/>
          <p:cNvSpPr txBox="1">
            <a:spLocks noGrp="1"/>
          </p:cNvSpPr>
          <p:nvPr>
            <p:ph idx="4294967295"/>
          </p:nvPr>
        </p:nvSpPr>
        <p:spPr>
          <a:xfrm>
            <a:off x="6416033" y="2926052"/>
            <a:ext cx="5194770"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E07F49F1-D296-4D8B-A88E-C38ABF97F1B6}" type="datetime1">
              <a:rPr lang="en-US"/>
              <a:pPr lvl="0"/>
              <a:t>9/1/2021</a:t>
            </a:fld>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2C2A44FA-4C39-4EF2-995C-E1F1C78DEBD5}" type="slidenum">
              <a:t>‹#›</a:t>
            </a:fld>
            <a:endParaRPr lang="en-US"/>
          </a:p>
        </p:txBody>
      </p:sp>
    </p:spTree>
    <p:extLst>
      <p:ext uri="{BB962C8B-B14F-4D97-AF65-F5344CB8AC3E}">
        <p14:creationId xmlns:p14="http://schemas.microsoft.com/office/powerpoint/2010/main" val="33561245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xfrm>
            <a:off x="575898" y="729654"/>
            <a:ext cx="11029611" cy="988329"/>
          </a:xfrm>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AA1960EA-F084-4F43-85E7-EF38591E0C02}" type="datetime1">
              <a:rPr lang="en-US"/>
              <a:pPr lvl="0"/>
              <a:t>9/1/2021</a:t>
            </a:fld>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F7664EB5-F334-4319-8A03-A69C89033B37}" type="slidenum">
              <a:t>‹#›</a:t>
            </a:fld>
            <a:endParaRPr lang="en-US"/>
          </a:p>
        </p:txBody>
      </p:sp>
    </p:spTree>
    <p:extLst>
      <p:ext uri="{BB962C8B-B14F-4D97-AF65-F5344CB8AC3E}">
        <p14:creationId xmlns:p14="http://schemas.microsoft.com/office/powerpoint/2010/main" val="2448004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63C0846E-1A04-4883-BA56-CFCFA3A0BF5B}" type="datetime1">
              <a:rPr lang="en-US"/>
              <a:pPr lvl="0"/>
              <a:t>9/1/2021</a:t>
            </a:fld>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8F391882-7824-4E22-8DA2-D4852CC25D2F}" type="slidenum">
              <a:t>‹#›</a:t>
            </a:fld>
            <a:endParaRPr lang="en-US"/>
          </a:p>
        </p:txBody>
      </p:sp>
    </p:spTree>
    <p:extLst>
      <p:ext uri="{BB962C8B-B14F-4D97-AF65-F5344CB8AC3E}">
        <p14:creationId xmlns:p14="http://schemas.microsoft.com/office/powerpoint/2010/main" val="21995754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8"/>
          <p:cNvSpPr/>
          <p:nvPr/>
        </p:nvSpPr>
        <p:spPr>
          <a:xfrm>
            <a:off x="447818" y="601199"/>
            <a:ext cx="3682718" cy="5815474"/>
          </a:xfrm>
          <a:prstGeom prst="rect">
            <a:avLst/>
          </a:prstGeom>
          <a:solidFill>
            <a:srgbClr val="465359"/>
          </a:solidFill>
          <a:ln cap="rnd">
            <a:noFill/>
            <a:prstDash val="solid"/>
          </a:ln>
        </p:spPr>
        <p:txBody>
          <a:bodyPr lIns="0" tIns="0" rIns="0" bIns="0"/>
          <a:lstStyle/>
          <a:p>
            <a:endParaRPr lang="en-GB"/>
          </a:p>
        </p:txBody>
      </p:sp>
      <p:sp>
        <p:nvSpPr>
          <p:cNvPr id="3" name="Title 1"/>
          <p:cNvSpPr txBox="1">
            <a:spLocks noGrp="1"/>
          </p:cNvSpPr>
          <p:nvPr>
            <p:ph type="title"/>
          </p:nvPr>
        </p:nvSpPr>
        <p:spPr>
          <a:xfrm>
            <a:off x="767858" y="933446"/>
            <a:ext cx="3031848" cy="1722418"/>
          </a:xfrm>
        </p:spPr>
        <p:txBody>
          <a:bodyPr/>
          <a:lstStyle>
            <a:lvl1pPr>
              <a:defRPr sz="2400">
                <a:solidFill>
                  <a:srgbClr val="FFFFFF"/>
                </a:solidFill>
              </a:defRPr>
            </a:lvl1pPr>
          </a:lstStyle>
          <a:p>
            <a:pPr lvl="0"/>
            <a:r>
              <a:rPr lang="en-US"/>
              <a:t>Click to edit Master title style</a:t>
            </a:r>
          </a:p>
        </p:txBody>
      </p:sp>
      <p:sp>
        <p:nvSpPr>
          <p:cNvPr id="4" name="Content Placeholder 2"/>
          <p:cNvSpPr txBox="1">
            <a:spLocks noGrp="1"/>
          </p:cNvSpPr>
          <p:nvPr>
            <p:ph idx="1"/>
          </p:nvPr>
        </p:nvSpPr>
        <p:spPr>
          <a:xfrm>
            <a:off x="4900927" y="1179832"/>
            <a:ext cx="6650988" cy="4658218"/>
          </a:xfrm>
        </p:spPr>
        <p:txBody>
          <a:bodyPr/>
          <a:lstStyle>
            <a:lvl1pPr>
              <a:spcBef>
                <a:spcPts val="500"/>
              </a:spcBef>
              <a:defRPr sz="2000">
                <a:solidFill>
                  <a:srgbClr val="335B74"/>
                </a:solidFill>
              </a:defRPr>
            </a:lvl1pPr>
            <a:lvl2pPr>
              <a:spcBef>
                <a:spcPts val="400"/>
              </a:spcBef>
              <a:defRPr sz="1800">
                <a:solidFill>
                  <a:srgbClr val="335B74"/>
                </a:solidFill>
              </a:defRPr>
            </a:lvl2pPr>
            <a:lvl3pPr>
              <a:spcBef>
                <a:spcPts val="400"/>
              </a:spcBef>
              <a:defRPr sz="1600">
                <a:solidFill>
                  <a:srgbClr val="335B74"/>
                </a:solidFill>
              </a:defRPr>
            </a:lvl3pPr>
            <a:lvl4pPr>
              <a:defRPr sz="1400">
                <a:solidFill>
                  <a:srgbClr val="335B74"/>
                </a:solidFill>
              </a:defRPr>
            </a:lvl4pPr>
            <a:lvl5pPr>
              <a:defRPr sz="1400">
                <a:solidFill>
                  <a:srgbClr val="335B7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txBox="1">
            <a:spLocks noGrp="1"/>
          </p:cNvSpPr>
          <p:nvPr>
            <p:ph type="body" idx="2"/>
          </p:nvPr>
        </p:nvSpPr>
        <p:spPr>
          <a:xfrm>
            <a:off x="767858" y="2836651"/>
            <a:ext cx="3031848" cy="3001389"/>
          </a:xfrm>
        </p:spPr>
        <p:txBody>
          <a:bodyPr anchor="t"/>
          <a:lstStyle>
            <a:lvl1pPr marL="0" indent="0">
              <a:buNone/>
              <a:defRPr sz="1600">
                <a:solidFill>
                  <a:srgbClr val="FFFFFF"/>
                </a:solidFill>
              </a:defRPr>
            </a:lvl1pPr>
          </a:lstStyle>
          <a:p>
            <a:pPr lvl="0"/>
            <a:r>
              <a:rPr lang="en-US"/>
              <a:t>Click to edit Master text styles</a:t>
            </a:r>
          </a:p>
        </p:txBody>
      </p:sp>
      <p:sp>
        <p:nvSpPr>
          <p:cNvPr id="6" name="Date Placeholder 7"/>
          <p:cNvSpPr txBox="1">
            <a:spLocks noGrp="1"/>
          </p:cNvSpPr>
          <p:nvPr>
            <p:ph type="dt" sz="half" idx="7"/>
          </p:nvPr>
        </p:nvSpPr>
        <p:spPr>
          <a:xfrm>
            <a:off x="7605951" y="6456916"/>
            <a:ext cx="2844798" cy="365129"/>
          </a:xfrm>
        </p:spPr>
        <p:txBody>
          <a:bodyPr/>
          <a:lstStyle>
            <a:lvl1pPr>
              <a:defRPr/>
            </a:lvl1pPr>
          </a:lstStyle>
          <a:p>
            <a:pPr lvl="0"/>
            <a:fld id="{974EFCA7-C964-4F87-B1AE-DC45C81838F3}" type="datetime1">
              <a:rPr lang="en-US"/>
              <a:pPr lvl="0"/>
              <a:t>9/1/2021</a:t>
            </a:fld>
            <a:endParaRPr lang="en-US"/>
          </a:p>
        </p:txBody>
      </p:sp>
      <p:sp>
        <p:nvSpPr>
          <p:cNvPr id="7" name="Footer Placeholder 9"/>
          <p:cNvSpPr txBox="1">
            <a:spLocks noGrp="1"/>
          </p:cNvSpPr>
          <p:nvPr>
            <p:ph type="ftr" sz="quarter" idx="9"/>
          </p:nvPr>
        </p:nvSpPr>
        <p:spPr>
          <a:xfrm>
            <a:off x="581192" y="6452591"/>
            <a:ext cx="6917207" cy="365129"/>
          </a:xfrm>
        </p:spPr>
        <p:txBody>
          <a:bodyPr/>
          <a:lstStyle>
            <a:lvl1pPr>
              <a:defRPr/>
            </a:lvl1pPr>
          </a:lstStyle>
          <a:p>
            <a:pPr lvl="0"/>
            <a:endParaRPr lang="en-US"/>
          </a:p>
        </p:txBody>
      </p:sp>
      <p:sp>
        <p:nvSpPr>
          <p:cNvPr id="8" name="Slide Number Placeholder 10"/>
          <p:cNvSpPr txBox="1">
            <a:spLocks noGrp="1"/>
          </p:cNvSpPr>
          <p:nvPr>
            <p:ph type="sldNum" sz="quarter" idx="8"/>
          </p:nvPr>
        </p:nvSpPr>
        <p:spPr>
          <a:xfrm>
            <a:off x="10558302" y="6456916"/>
            <a:ext cx="1052510" cy="365129"/>
          </a:xfrm>
        </p:spPr>
        <p:txBody>
          <a:bodyPr/>
          <a:lstStyle>
            <a:lvl1pPr>
              <a:defRPr/>
            </a:lvl1pPr>
          </a:lstStyle>
          <a:p>
            <a:pPr lvl="0"/>
            <a:fld id="{1045D8A5-DD9B-43F9-BA75-365EF2462159}" type="slidenum">
              <a:t>‹#›</a:t>
            </a:fld>
            <a:endParaRPr lang="en-US"/>
          </a:p>
        </p:txBody>
      </p:sp>
    </p:spTree>
    <p:extLst>
      <p:ext uri="{BB962C8B-B14F-4D97-AF65-F5344CB8AC3E}">
        <p14:creationId xmlns:p14="http://schemas.microsoft.com/office/powerpoint/2010/main" val="2154365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581192" y="4693386"/>
            <a:ext cx="11029611" cy="566735"/>
          </a:xfrm>
        </p:spPr>
        <p:txBody>
          <a:bodyPr/>
          <a:lstStyle>
            <a:lvl1pPr>
              <a:defRPr sz="2400"/>
            </a:lvl1pPr>
          </a:lstStyle>
          <a:p>
            <a:pPr lvl="0"/>
            <a:r>
              <a:rPr lang="en-US"/>
              <a:t>Click to edit Master title style</a:t>
            </a:r>
          </a:p>
        </p:txBody>
      </p:sp>
      <p:sp>
        <p:nvSpPr>
          <p:cNvPr id="3" name="Picture Placeholder 2"/>
          <p:cNvSpPr txBox="1">
            <a:spLocks noGrp="1"/>
          </p:cNvSpPr>
          <p:nvPr>
            <p:ph type="pic" idx="1"/>
          </p:nvPr>
        </p:nvSpPr>
        <p:spPr>
          <a:xfrm>
            <a:off x="447818" y="641351"/>
            <a:ext cx="11290855" cy="3651244"/>
          </a:xfrm>
        </p:spPr>
        <p:txBody>
          <a:bodyPr anchor="t" anchorCtr="1"/>
          <a:lstStyle>
            <a:lvl1pPr marL="0" indent="0" algn="ctr">
              <a:buNone/>
              <a:defRPr sz="1600"/>
            </a:lvl1pPr>
          </a:lstStyle>
          <a:p>
            <a:pPr lvl="0"/>
            <a:r>
              <a:rPr lang="en-US"/>
              <a:t>Click icon to add picture</a:t>
            </a:r>
          </a:p>
        </p:txBody>
      </p:sp>
      <p:sp>
        <p:nvSpPr>
          <p:cNvPr id="4" name="Text Placeholder 3"/>
          <p:cNvSpPr txBox="1">
            <a:spLocks noGrp="1"/>
          </p:cNvSpPr>
          <p:nvPr>
            <p:ph type="body" idx="2"/>
          </p:nvPr>
        </p:nvSpPr>
        <p:spPr>
          <a:xfrm>
            <a:off x="581192" y="5260122"/>
            <a:ext cx="11029620" cy="998149"/>
          </a:xfrm>
        </p:spPr>
        <p:txBody>
          <a:bodyPr anchor="t"/>
          <a:lstStyle>
            <a:lvl1pPr marL="0" indent="0">
              <a:buNone/>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EAABF559-B311-4C9C-8800-154547061BE8}" type="datetime1">
              <a:rPr lang="en-US"/>
              <a:pPr lvl="0"/>
              <a:t>9/1/2021</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EB0C5741-CB09-4FE8-9976-3270D50F89F2}" type="slidenum">
              <a:t>‹#›</a:t>
            </a:fld>
            <a:endParaRPr lang="en-US"/>
          </a:p>
        </p:txBody>
      </p:sp>
    </p:spTree>
    <p:extLst>
      <p:ext uri="{BB962C8B-B14F-4D97-AF65-F5344CB8AC3E}">
        <p14:creationId xmlns:p14="http://schemas.microsoft.com/office/powerpoint/2010/main" val="34274415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81192" y="705121"/>
            <a:ext cx="11029611" cy="1189552"/>
          </a:xfrm>
          <a:prstGeom prst="rect">
            <a:avLst/>
          </a:prstGeom>
          <a:noFill/>
          <a:ln>
            <a:noFill/>
          </a:ln>
        </p:spPr>
        <p:txBody>
          <a:bodyPr vert="horz" wrap="square" lIns="91440" tIns="45720" rIns="91440" bIns="45720" anchor="b" anchorCtr="0" compatLnSpc="1">
            <a:normAutofit/>
          </a:bodyPr>
          <a:lstStyle/>
          <a:p>
            <a:pPr lvl="0"/>
            <a:r>
              <a:rPr lang="en-US"/>
              <a:t>Click to edit Master title style</a:t>
            </a:r>
          </a:p>
        </p:txBody>
      </p:sp>
      <p:sp>
        <p:nvSpPr>
          <p:cNvPr id="3" name="Text Placeholder 2"/>
          <p:cNvSpPr txBox="1">
            <a:spLocks noGrp="1"/>
          </p:cNvSpPr>
          <p:nvPr>
            <p:ph type="body" idx="1"/>
          </p:nvPr>
        </p:nvSpPr>
        <p:spPr>
          <a:xfrm>
            <a:off x="581192" y="2335999"/>
            <a:ext cx="11029611" cy="3652049"/>
          </a:xfrm>
          <a:prstGeom prst="rect">
            <a:avLst/>
          </a:prstGeom>
          <a:noFill/>
          <a:ln>
            <a:noFill/>
          </a:ln>
        </p:spPr>
        <p:txBody>
          <a:bodyPr vert="horz" wrap="square" lIns="91440" tIns="45720" rIns="91440" bIns="45720" anchor="ctr"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7605951" y="6423916"/>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900" b="0" i="0" u="none" strike="noStrike" kern="1200" cap="none" spc="0" baseline="0">
                <a:solidFill>
                  <a:srgbClr val="404040"/>
                </a:solidFill>
                <a:uFillTx/>
                <a:latin typeface="Franklin Gothic Book"/>
              </a:defRPr>
            </a:lvl1pPr>
          </a:lstStyle>
          <a:p>
            <a:pPr lvl="0"/>
            <a:fld id="{4AF67F32-61F3-44CD-8A1E-E88EF706C632}" type="datetime1">
              <a:rPr lang="en-US"/>
              <a:pPr lvl="0"/>
              <a:t>9/1/2021</a:t>
            </a:fld>
            <a:endParaRPr lang="en-US"/>
          </a:p>
        </p:txBody>
      </p:sp>
      <p:sp>
        <p:nvSpPr>
          <p:cNvPr id="5" name="Footer Placeholder 4"/>
          <p:cNvSpPr txBox="1">
            <a:spLocks noGrp="1"/>
          </p:cNvSpPr>
          <p:nvPr>
            <p:ph type="ftr" sz="quarter" idx="3"/>
          </p:nvPr>
        </p:nvSpPr>
        <p:spPr>
          <a:xfrm>
            <a:off x="581192" y="6423916"/>
            <a:ext cx="6917207"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900" b="0" i="0" u="none" strike="noStrike" kern="1200" cap="all" spc="0" baseline="0">
                <a:solidFill>
                  <a:srgbClr val="404040"/>
                </a:solidFill>
                <a:uFillTx/>
                <a:latin typeface="Franklin Gothic Book"/>
              </a:defRPr>
            </a:lvl1pPr>
          </a:lstStyle>
          <a:p>
            <a:pPr lvl="0"/>
            <a:endParaRPr lang="en-US"/>
          </a:p>
        </p:txBody>
      </p:sp>
      <p:sp>
        <p:nvSpPr>
          <p:cNvPr id="6" name="Slide Number Placeholder 5"/>
          <p:cNvSpPr txBox="1">
            <a:spLocks noGrp="1"/>
          </p:cNvSpPr>
          <p:nvPr>
            <p:ph type="sldNum" sz="quarter" idx="4"/>
          </p:nvPr>
        </p:nvSpPr>
        <p:spPr>
          <a:xfrm>
            <a:off x="10558302" y="6423916"/>
            <a:ext cx="105251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900" b="0" i="0" u="none" strike="noStrike" kern="1200" cap="none" spc="0" baseline="0">
                <a:solidFill>
                  <a:srgbClr val="404040"/>
                </a:solidFill>
                <a:uFillTx/>
                <a:latin typeface="Franklin Gothic Book"/>
              </a:defRPr>
            </a:lvl1pPr>
          </a:lstStyle>
          <a:p>
            <a:pPr lvl="0"/>
            <a:fld id="{FF564226-F445-4B92-A26E-56BA3C0F88DF}" type="slidenum">
              <a:t>‹#›</a:t>
            </a:fld>
            <a:endParaRPr lang="en-US"/>
          </a:p>
        </p:txBody>
      </p:sp>
      <p:sp>
        <p:nvSpPr>
          <p:cNvPr id="7" name="Rectangle 8"/>
          <p:cNvSpPr/>
          <p:nvPr/>
        </p:nvSpPr>
        <p:spPr>
          <a:xfrm>
            <a:off x="446538" y="457200"/>
            <a:ext cx="3703320" cy="94997"/>
          </a:xfrm>
          <a:prstGeom prst="rect">
            <a:avLst/>
          </a:prstGeom>
          <a:solidFill>
            <a:srgbClr val="465359"/>
          </a:solidFill>
          <a:ln cap="rnd">
            <a:noFill/>
            <a:prstDash val="solid"/>
          </a:ln>
        </p:spPr>
        <p:txBody>
          <a:bodyPr lIns="0" tIns="0" rIns="0" bIns="0"/>
          <a:lstStyle/>
          <a:p>
            <a:endParaRPr lang="en-GB"/>
          </a:p>
        </p:txBody>
      </p:sp>
      <p:sp>
        <p:nvSpPr>
          <p:cNvPr id="8" name="Rectangle 9"/>
          <p:cNvSpPr/>
          <p:nvPr/>
        </p:nvSpPr>
        <p:spPr>
          <a:xfrm>
            <a:off x="8042148" y="453642"/>
            <a:ext cx="3703320" cy="98554"/>
          </a:xfrm>
          <a:prstGeom prst="rect">
            <a:avLst/>
          </a:prstGeom>
          <a:solidFill>
            <a:srgbClr val="969FA7"/>
          </a:solidFill>
          <a:ln cap="rnd">
            <a:noFill/>
            <a:prstDash val="solid"/>
          </a:ln>
        </p:spPr>
        <p:txBody>
          <a:bodyPr lIns="0" tIns="0" rIns="0" bIns="0"/>
          <a:lstStyle/>
          <a:p>
            <a:endParaRPr lang="en-GB"/>
          </a:p>
        </p:txBody>
      </p:sp>
      <p:sp>
        <p:nvSpPr>
          <p:cNvPr id="9" name="Rectangle 10"/>
          <p:cNvSpPr/>
          <p:nvPr/>
        </p:nvSpPr>
        <p:spPr>
          <a:xfrm>
            <a:off x="4241828" y="457200"/>
            <a:ext cx="3703320" cy="91440"/>
          </a:xfrm>
          <a:prstGeom prst="rect">
            <a:avLst/>
          </a:prstGeom>
          <a:solidFill>
            <a:srgbClr val="1CADE4"/>
          </a:solidFill>
          <a:ln cap="rnd">
            <a:noFill/>
            <a:prstDash val="solid"/>
          </a:ln>
        </p:spPr>
        <p:txBody>
          <a:bodyPr lIns="0" tIns="0" rIns="0" bIns="0"/>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457200" rtl="0" fontAlgn="auto" hangingPunct="1">
        <a:lnSpc>
          <a:spcPct val="100000"/>
        </a:lnSpc>
        <a:spcBef>
          <a:spcPts val="0"/>
        </a:spcBef>
        <a:spcAft>
          <a:spcPts val="0"/>
        </a:spcAft>
        <a:buNone/>
        <a:tabLst/>
        <a:defRPr lang="en-US" sz="2800" b="0" i="0" u="none" strike="noStrike" kern="1200" cap="all" spc="0" baseline="0">
          <a:solidFill>
            <a:srgbClr val="404040"/>
          </a:solidFill>
          <a:uFillTx/>
          <a:latin typeface="Franklin Gothic Demi"/>
        </a:defRPr>
      </a:lvl1pPr>
    </p:titleStyle>
    <p:bodyStyle>
      <a:lvl1pPr marL="306003" marR="0" lvl="0" indent="-306003" algn="l" defTabSz="457200" rtl="0" fontAlgn="auto" hangingPunct="1">
        <a:lnSpc>
          <a:spcPct val="110000"/>
        </a:lnSpc>
        <a:spcBef>
          <a:spcPts val="400"/>
        </a:spcBef>
        <a:spcAft>
          <a:spcPts val="600"/>
        </a:spcAft>
        <a:buClr>
          <a:srgbClr val="1CADE4"/>
        </a:buClr>
        <a:buSzPct val="92000"/>
        <a:buFont typeface="Wingdings 2" pitchFamily="18"/>
        <a:buChar char=""/>
        <a:tabLst/>
        <a:defRPr lang="en-US" sz="1700" b="0" i="0" u="none" strike="noStrike" kern="1200" cap="none" spc="0" baseline="0">
          <a:solidFill>
            <a:srgbClr val="404040"/>
          </a:solidFill>
          <a:uFillTx/>
          <a:latin typeface="Franklin Gothic Book"/>
        </a:defRPr>
      </a:lvl1pPr>
      <a:lvl2pPr marL="630003" marR="0" lvl="1" indent="-306003" algn="l" defTabSz="457200" rtl="0" fontAlgn="auto" hangingPunct="1">
        <a:lnSpc>
          <a:spcPct val="100000"/>
        </a:lnSpc>
        <a:spcBef>
          <a:spcPts val="300"/>
        </a:spcBef>
        <a:spcAft>
          <a:spcPts val="600"/>
        </a:spcAft>
        <a:buClr>
          <a:srgbClr val="1CADE4"/>
        </a:buClr>
        <a:buSzPct val="92000"/>
        <a:buFont typeface="Wingdings 2" pitchFamily="18"/>
        <a:buChar char=""/>
        <a:tabLst/>
        <a:defRPr lang="en-US" sz="1400" b="0" i="0" u="none" strike="noStrike" kern="1200" cap="none" spc="0" baseline="0">
          <a:solidFill>
            <a:srgbClr val="404040"/>
          </a:solidFill>
          <a:uFillTx/>
          <a:latin typeface="Franklin Gothic Book"/>
        </a:defRPr>
      </a:lvl2pPr>
      <a:lvl3pPr marL="899998" marR="0" lvl="2" indent="-270004" algn="l" defTabSz="457200" rtl="0" fontAlgn="auto" hangingPunct="1">
        <a:lnSpc>
          <a:spcPct val="100000"/>
        </a:lnSpc>
        <a:spcBef>
          <a:spcPts val="300"/>
        </a:spcBef>
        <a:spcAft>
          <a:spcPts val="600"/>
        </a:spcAft>
        <a:buClr>
          <a:srgbClr val="1CADE4"/>
        </a:buClr>
        <a:buSzPct val="92000"/>
        <a:buFont typeface="Wingdings 2" pitchFamily="18"/>
        <a:buChar char=""/>
        <a:tabLst/>
        <a:defRPr lang="en-US" sz="1300" b="0" i="0" u="none" strike="noStrike" kern="1200" cap="none" spc="0" baseline="0">
          <a:solidFill>
            <a:srgbClr val="404040"/>
          </a:solidFill>
          <a:uFillTx/>
          <a:latin typeface="Franklin Gothic Book"/>
        </a:defRPr>
      </a:lvl3pPr>
      <a:lvl4pPr marL="1242002" marR="0" lvl="3" indent="-234004" algn="l" defTabSz="457200" rtl="0" fontAlgn="auto" hangingPunct="1">
        <a:lnSpc>
          <a:spcPct val="100000"/>
        </a:lnSpc>
        <a:spcBef>
          <a:spcPts val="300"/>
        </a:spcBef>
        <a:spcAft>
          <a:spcPts val="600"/>
        </a:spcAft>
        <a:buClr>
          <a:srgbClr val="1CADE4"/>
        </a:buClr>
        <a:buSzPct val="92000"/>
        <a:buFont typeface="Wingdings 2" pitchFamily="18"/>
        <a:buChar char=""/>
        <a:tabLst/>
        <a:defRPr lang="en-US" sz="1100" b="0" i="0" u="none" strike="noStrike" kern="1200" cap="none" spc="0" baseline="0">
          <a:solidFill>
            <a:srgbClr val="404040"/>
          </a:solidFill>
          <a:uFillTx/>
          <a:latin typeface="Franklin Gothic Book"/>
        </a:defRPr>
      </a:lvl4pPr>
      <a:lvl5pPr marL="1602001" marR="0" lvl="4" indent="-234004" algn="l" defTabSz="457200" rtl="0" fontAlgn="auto" hangingPunct="1">
        <a:lnSpc>
          <a:spcPct val="100000"/>
        </a:lnSpc>
        <a:spcBef>
          <a:spcPts val="300"/>
        </a:spcBef>
        <a:spcAft>
          <a:spcPts val="600"/>
        </a:spcAft>
        <a:buClr>
          <a:srgbClr val="1CADE4"/>
        </a:buClr>
        <a:buSzPct val="92000"/>
        <a:buFont typeface="Wingdings 2" pitchFamily="18"/>
        <a:buChar char=""/>
        <a:tabLst/>
        <a:defRPr lang="en-US" sz="1100" b="0" i="0" u="none" strike="noStrike" kern="1200" cap="none" spc="0" baseline="0">
          <a:solidFill>
            <a:srgbClr val="404040"/>
          </a:solidFill>
          <a:uFillTx/>
          <a:latin typeface="Franklin Gothic Book"/>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
    <p:bg>
      <p:bgPr>
        <a:solidFill>
          <a:srgbClr val="FFFFFF"/>
        </a:solidFill>
        <a:effectLst/>
      </p:bgPr>
    </p:bg>
    <p:spTree>
      <p:nvGrpSpPr>
        <p:cNvPr id="1" name=""/>
        <p:cNvGrpSpPr/>
        <p:nvPr/>
      </p:nvGrpSpPr>
      <p:grpSpPr>
        <a:xfrm>
          <a:off x="0" y="0"/>
          <a:ext cx="0" cy="0"/>
          <a:chOff x="0" y="0"/>
          <a:chExt cx="0" cy="0"/>
        </a:xfrm>
      </p:grpSpPr>
      <p:sp>
        <p:nvSpPr>
          <p:cNvPr id="2" name="Rectangle 17"/>
          <p:cNvSpPr>
            <a:spLocks noMove="1" noResize="1"/>
          </p:cNvSpPr>
          <p:nvPr/>
        </p:nvSpPr>
        <p:spPr>
          <a:xfrm>
            <a:off x="0" y="0"/>
            <a:ext cx="12191996" cy="6858000"/>
          </a:xfrm>
          <a:prstGeom prst="rect">
            <a:avLst/>
          </a:prstGeom>
          <a:solidFill>
            <a:srgbClr val="FFFFFF"/>
          </a:solidFill>
          <a:ln cap="rnd">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Franklin Gothic Book"/>
            </a:endParaRPr>
          </a:p>
        </p:txBody>
      </p:sp>
      <p:sp>
        <p:nvSpPr>
          <p:cNvPr id="3" name="Title 1"/>
          <p:cNvSpPr txBox="1">
            <a:spLocks noGrp="1"/>
          </p:cNvSpPr>
          <p:nvPr>
            <p:ph type="ctrTitle"/>
          </p:nvPr>
        </p:nvSpPr>
        <p:spPr/>
        <p:txBody>
          <a:bodyPr/>
          <a:lstStyle/>
          <a:p>
            <a:pPr lvl="0"/>
            <a:r>
              <a:rPr lang="en-US" b="1"/>
              <a:t>Failure across borders:</a:t>
            </a:r>
            <a:br>
              <a:rPr lang="en-US" b="1"/>
            </a:br>
            <a:r>
              <a:rPr lang="en-US" b="1"/>
              <a:t>the spread of bad anti-trafficking</a:t>
            </a:r>
            <a:endParaRPr lang="en-US"/>
          </a:p>
        </p:txBody>
      </p:sp>
      <p:sp>
        <p:nvSpPr>
          <p:cNvPr id="4" name="Subtitle 2"/>
          <p:cNvSpPr txBox="1">
            <a:spLocks noGrp="1"/>
          </p:cNvSpPr>
          <p:nvPr>
            <p:ph type="subTitle" idx="1"/>
          </p:nvPr>
        </p:nvSpPr>
        <p:spPr>
          <a:xfrm>
            <a:off x="581192" y="2495443"/>
            <a:ext cx="10993547" cy="468236"/>
          </a:xfrm>
        </p:spPr>
        <p:txBody>
          <a:bodyPr/>
          <a:lstStyle/>
          <a:p>
            <a:pPr lvl="0"/>
            <a:r>
              <a:rPr lang="en-US"/>
              <a:t>Jonathan mendel (Dundee university) and kiril sharapov (Edinburgh napier university)</a:t>
            </a:r>
          </a:p>
        </p:txBody>
      </p:sp>
      <p:sp>
        <p:nvSpPr>
          <p:cNvPr id="5" name="Rectangle 19"/>
          <p:cNvSpPr>
            <a:spLocks noMove="1" noResize="1"/>
          </p:cNvSpPr>
          <p:nvPr/>
        </p:nvSpPr>
        <p:spPr>
          <a:xfrm>
            <a:off x="446538" y="457200"/>
            <a:ext cx="3703320" cy="94997"/>
          </a:xfrm>
          <a:prstGeom prst="rect">
            <a:avLst/>
          </a:prstGeom>
          <a:solidFill>
            <a:srgbClr val="465359"/>
          </a:solidFill>
          <a:ln cap="rnd">
            <a:noFill/>
            <a:prstDash val="solid"/>
          </a:ln>
        </p:spPr>
        <p:txBody>
          <a:bodyPr lIns="0" tIns="0" rIns="0" bIns="0">
            <a:noAutofit/>
          </a:bodyPr>
          <a:lstStyle/>
          <a:p>
            <a:endParaRPr lang="en-GB"/>
          </a:p>
        </p:txBody>
      </p:sp>
      <p:sp>
        <p:nvSpPr>
          <p:cNvPr id="6" name="Rectangle 21"/>
          <p:cNvSpPr>
            <a:spLocks noMove="1" noResize="1"/>
          </p:cNvSpPr>
          <p:nvPr/>
        </p:nvSpPr>
        <p:spPr>
          <a:xfrm>
            <a:off x="4241828" y="457200"/>
            <a:ext cx="3703320" cy="91440"/>
          </a:xfrm>
          <a:prstGeom prst="rect">
            <a:avLst/>
          </a:prstGeom>
          <a:solidFill>
            <a:srgbClr val="1CADE4"/>
          </a:solidFill>
          <a:ln cap="rnd">
            <a:noFill/>
            <a:prstDash val="solid"/>
          </a:ln>
        </p:spPr>
        <p:txBody>
          <a:bodyPr lIns="0" tIns="0" rIns="0" bIns="0">
            <a:noAutofit/>
          </a:bodyPr>
          <a:lstStyle/>
          <a:p>
            <a:endParaRPr lang="en-GB"/>
          </a:p>
        </p:txBody>
      </p:sp>
      <p:sp>
        <p:nvSpPr>
          <p:cNvPr id="7" name="Rectangle 23"/>
          <p:cNvSpPr>
            <a:spLocks noMove="1" noResize="1"/>
          </p:cNvSpPr>
          <p:nvPr/>
        </p:nvSpPr>
        <p:spPr>
          <a:xfrm>
            <a:off x="8042148" y="453642"/>
            <a:ext cx="3703320" cy="98554"/>
          </a:xfrm>
          <a:prstGeom prst="rect">
            <a:avLst/>
          </a:prstGeom>
          <a:solidFill>
            <a:srgbClr val="969FA7"/>
          </a:solidFill>
          <a:ln cap="rnd">
            <a:noFill/>
            <a:prstDash val="solid"/>
          </a:ln>
        </p:spPr>
        <p:txBody>
          <a:bodyPr lIns="0" tIns="0" rIns="0" bIns="0">
            <a:noAutofit/>
          </a:bodyPr>
          <a:lstStyle/>
          <a:p>
            <a:endParaRPr lang="en-GB"/>
          </a:p>
        </p:txBody>
      </p:sp>
      <p:pic>
        <p:nvPicPr>
          <p:cNvPr id="8" name="Picture 5" descr="abstract image">
            <a:extLst>
              <a:ext uri="{FF2B5EF4-FFF2-40B4-BE49-F238E27FC236}">
                <a16:creationId xmlns:a16="http://schemas.microsoft.com/office/drawing/2014/main" id="{00000000-0000-0000-0000-000000000000}"/>
              </a:ext>
            </a:extLst>
          </p:cNvPr>
          <p:cNvPicPr>
            <a:picLocks noChangeAspect="1"/>
          </p:cNvPicPr>
          <p:nvPr/>
        </p:nvPicPr>
        <p:blipFill>
          <a:blip r:embed="rId2"/>
          <a:srcRect/>
          <a:stretch>
            <a:fillRect/>
          </a:stretch>
        </p:blipFill>
        <p:spPr>
          <a:xfrm>
            <a:off x="448732" y="3081866"/>
            <a:ext cx="11260671" cy="3310466"/>
          </a:xfrm>
          <a:prstGeom prst="rect">
            <a:avLst/>
          </a:prstGeom>
          <a:noFill/>
          <a:ln cap="rnd">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introduction</a:t>
            </a:r>
          </a:p>
        </p:txBody>
      </p:sp>
      <p:sp>
        <p:nvSpPr>
          <p:cNvPr id="3" name="Content Placeholder 2"/>
          <p:cNvSpPr txBox="1">
            <a:spLocks noGrp="1"/>
          </p:cNvSpPr>
          <p:nvPr>
            <p:ph idx="1"/>
          </p:nvPr>
        </p:nvSpPr>
        <p:spPr/>
        <p:txBody>
          <a:bodyPr/>
          <a:lstStyle/>
          <a:p>
            <a:pPr lvl="0"/>
            <a:r>
              <a:rPr lang="en-GB"/>
              <a:t>Cooke (2021) reported on Operation Underground Railroad: a US-based organisation that is active in raids-based anti-trafficking in the global South. One operation on the Haiti/Dominican Republic border failed to find the missing child they were looking for, and a participant describes how Ballard “</a:t>
            </a:r>
            <a:r>
              <a:rPr lang="en-US"/>
              <a:t>shows up with this woman…And he’s being very defensive and won’t let anyone talk to her. After a couple days I figured out she’s a fucking psychic. That’s his fucking source.” What kind of anti-trafficking practice is being developed and spread?</a:t>
            </a:r>
            <a:endParaRPr lang="en-GB"/>
          </a:p>
          <a:p>
            <a:pPr lvl="0"/>
            <a:r>
              <a:rPr lang="en-GB"/>
              <a:t>Paper summary:</a:t>
            </a:r>
          </a:p>
          <a:p>
            <a:pPr lvl="1"/>
            <a:r>
              <a:rPr lang="en-GB"/>
              <a:t>Trafficking, anti-trafficking, borders and networks</a:t>
            </a:r>
          </a:p>
          <a:p>
            <a:pPr lvl="1"/>
            <a:r>
              <a:rPr lang="en-GB"/>
              <a:t>The need for reflection on failure in anti-trafficking, and how failure spreads</a:t>
            </a:r>
          </a:p>
          <a:p>
            <a:pPr lvl="1"/>
            <a:r>
              <a:rPr lang="en-GB"/>
              <a:t>Examples of failure: awareness-raising, technology, legislation and raids</a:t>
            </a:r>
          </a:p>
          <a:p>
            <a:pPr lvl="1"/>
            <a:r>
              <a:rPr lang="en-GB"/>
              <a:t>Defund the anti-trafficking industry</a:t>
            </a:r>
          </a:p>
          <a:p>
            <a:pPr lvl="1"/>
            <a:r>
              <a:rPr lang="en-GB"/>
              <a:t>Conclusions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Trafficking, anti-trafficking, borders and networks</a:t>
            </a:r>
            <a:br>
              <a:rPr lang="en-GB"/>
            </a:br>
            <a:endParaRPr lang="en-GB"/>
          </a:p>
        </p:txBody>
      </p:sp>
      <p:sp>
        <p:nvSpPr>
          <p:cNvPr id="3" name="Content Placeholder 2"/>
          <p:cNvSpPr txBox="1">
            <a:spLocks noGrp="1"/>
          </p:cNvSpPr>
          <p:nvPr>
            <p:ph idx="1"/>
          </p:nvPr>
        </p:nvSpPr>
        <p:spPr/>
        <p:txBody>
          <a:bodyPr/>
          <a:lstStyle/>
          <a:p>
            <a:pPr lvl="0"/>
            <a:r>
              <a:rPr lang="en-GB"/>
              <a:t>Representations of trafficking often foreground the role of border crossings and ideas of international organised crime networks</a:t>
            </a:r>
          </a:p>
          <a:p>
            <a:pPr lvl="0"/>
            <a:r>
              <a:rPr lang="en-GB"/>
              <a:t>Anti-trafficking takes the form of a counternetwork to this (Thakor and boyd 2013). This network form lacks any clear limit or outside (see de Geode 2012) and has developed into an industry (see </a:t>
            </a:r>
            <a:r>
              <a:rPr lang="fi-FI"/>
              <a:t>Kapur 2017, Agustin 2008, Kempadoo 2015)</a:t>
            </a:r>
            <a:endParaRPr lang="en-GB"/>
          </a:p>
          <a:p>
            <a:pPr lvl="0"/>
            <a:r>
              <a:rPr lang="en-GB"/>
              <a:t>Anti-trafficking networks aim to be borderless. While borders do still have an impact, (bad) practice can spread very effectively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What doesn’t work in anti-trafficking?</a:t>
            </a:r>
          </a:p>
        </p:txBody>
      </p:sp>
      <p:sp>
        <p:nvSpPr>
          <p:cNvPr id="3" name="Content Placeholder 2"/>
          <p:cNvSpPr txBox="1">
            <a:spLocks noGrp="1"/>
          </p:cNvSpPr>
          <p:nvPr>
            <p:ph idx="1"/>
          </p:nvPr>
        </p:nvSpPr>
        <p:spPr/>
        <p:txBody>
          <a:bodyPr/>
          <a:lstStyle/>
          <a:p>
            <a:pPr lvl="0"/>
            <a:r>
              <a:rPr lang="en-US"/>
              <a:t>While there has been some increasing effort at evaluating ‘what works’ in anti-trafficking (see for example Bryant and Landman’s 2020 summary) such research is constrained by its failure to give enough attention to what does not work, by the limited evidence available to assess what is or is not working, and by the limited apparent benefits of interventions which are classed as ‘working’</a:t>
            </a:r>
          </a:p>
          <a:p>
            <a:pPr lvl="0"/>
            <a:r>
              <a:rPr lang="en-GB"/>
              <a:t>In anti-trafficking, there is a need for critical work that draws on extensive and growing experience of failure to highlight what does </a:t>
            </a:r>
            <a:r>
              <a:rPr lang="en-GB" i="1"/>
              <a:t>not</a:t>
            </a:r>
            <a:r>
              <a:rPr lang="en-GB"/>
              <a:t> work and build knowledge of what approaches to avoid</a:t>
            </a:r>
          </a:p>
          <a:p>
            <a:pPr lvl="0"/>
            <a:r>
              <a:rPr lang="en-GB"/>
              <a:t>‘Do not do’ lists to stop spread of bad practice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Examples of bad anti-trafficking: 1</a:t>
            </a:r>
          </a:p>
        </p:txBody>
      </p:sp>
      <p:sp>
        <p:nvSpPr>
          <p:cNvPr id="3" name="Content Placeholder 2"/>
          <p:cNvSpPr txBox="1">
            <a:spLocks noGrp="1"/>
          </p:cNvSpPr>
          <p:nvPr>
            <p:ph idx="1"/>
          </p:nvPr>
        </p:nvSpPr>
        <p:spPr/>
        <p:txBody>
          <a:bodyPr/>
          <a:lstStyle/>
          <a:p>
            <a:pPr lvl="0"/>
            <a:r>
              <a:rPr lang="en-GB"/>
              <a:t>Awareness-raising can spread myths internationally, and even when the information is good quality it lacks evidence of any concrete benefit (see Haynes 2019; OSCE 2021; European Commission 2015)</a:t>
            </a:r>
          </a:p>
          <a:p>
            <a:pPr lvl="0"/>
            <a:r>
              <a:rPr lang="en-GB"/>
              <a:t>Raids-based enforcement is widely presented as virtuous and spread transnationally, despite the harms associated with it and the limited evidence it works – see e.g. Mustafa Dawood’s case (</a:t>
            </a:r>
            <a:r>
              <a:rPr lang="en-US"/>
              <a:t>Junior and O’Connell Davidson (2021))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Examples of bad anti-trafficking: 2</a:t>
            </a:r>
          </a:p>
        </p:txBody>
      </p:sp>
      <p:sp>
        <p:nvSpPr>
          <p:cNvPr id="3" name="Content Placeholder 2"/>
          <p:cNvSpPr txBox="1">
            <a:spLocks noGrp="1"/>
          </p:cNvSpPr>
          <p:nvPr>
            <p:ph idx="1"/>
          </p:nvPr>
        </p:nvSpPr>
        <p:spPr/>
        <p:txBody>
          <a:bodyPr/>
          <a:lstStyle/>
          <a:p>
            <a:pPr lvl="0">
              <a:lnSpc>
                <a:spcPct val="100000"/>
              </a:lnSpc>
            </a:pPr>
            <a:r>
              <a:rPr lang="en-GB"/>
              <a:t>Damaging legislation like FOSTA-SESTA can now spread to have impact well beyond the country where it is passed, and impact on ever-broader domains of life</a:t>
            </a:r>
          </a:p>
          <a:p>
            <a:pPr lvl="1">
              <a:lnSpc>
                <a:spcPct val="90000"/>
              </a:lnSpc>
            </a:pPr>
            <a:r>
              <a:rPr lang="en-GB"/>
              <a:t>US legislation justified in terms of fighting online trafficking closes down spaces and possibilities for sex workers internationally (Blunt and Wolf 2020; Musto et al. 2021)</a:t>
            </a:r>
          </a:p>
          <a:p>
            <a:pPr lvl="1">
              <a:lnSpc>
                <a:spcPct val="90000"/>
              </a:lnSpc>
            </a:pPr>
            <a:r>
              <a:rPr lang="en-GB"/>
              <a:t>The legislation also spreads to censor online spaces for expression of loosely non-normative sexuality (Mendel and Sharapov 2020)</a:t>
            </a:r>
          </a:p>
          <a:p>
            <a:pPr lvl="1">
              <a:lnSpc>
                <a:spcPct val="90000"/>
              </a:lnSpc>
            </a:pPr>
            <a:r>
              <a:rPr lang="en-GB"/>
              <a:t>This presented as an example of legislation to emulate (e.g. UK’s All Party Parliamentary Group on Commercial Sexual Exploitation)</a:t>
            </a:r>
          </a:p>
          <a:p>
            <a:pPr lvl="0">
              <a:lnSpc>
                <a:spcPct val="100000"/>
              </a:lnSpc>
            </a:pPr>
            <a:r>
              <a:rPr lang="en-GB"/>
              <a:t>Bad technologies also spread. In 2017, </a:t>
            </a:r>
            <a:r>
              <a:rPr lang="en-US"/>
              <a:t>we analysed 63 anti-trafficking apps (Mendel and Sharapov 2020).</a:t>
            </a:r>
          </a:p>
          <a:p>
            <a:pPr lvl="1">
              <a:lnSpc>
                <a:spcPct val="90000"/>
              </a:lnSpc>
            </a:pPr>
            <a:r>
              <a:rPr lang="en-US"/>
              <a:t>We found that “a significant number of apps (some of which received public funding)…had a very small number of downloads; a lot of apps also did not work, which often involved important functionality like “report trafficking” forms being out-of-date. It was often unclear what apps were aiming to achieve beyond things that, for example, a well-designed website might do.” </a:t>
            </a:r>
          </a:p>
          <a:p>
            <a:pPr lvl="1">
              <a:lnSpc>
                <a:spcPct val="90000"/>
              </a:lnSpc>
            </a:pPr>
            <a:r>
              <a:rPr lang="en-US"/>
              <a:t>Harms weren’t adequately addressed</a:t>
            </a:r>
          </a:p>
          <a:p>
            <a:pPr lvl="1">
              <a:lnSpc>
                <a:spcPct val="90000"/>
              </a:lnSpc>
            </a:pPr>
            <a:r>
              <a:rPr lang="en-US"/>
              <a:t>Still, apps continue to proliferate and spread</a:t>
            </a:r>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Defund the anti-trafficking industry</a:t>
            </a:r>
          </a:p>
        </p:txBody>
      </p:sp>
      <p:sp>
        <p:nvSpPr>
          <p:cNvPr id="3" name="Content Placeholder 2"/>
          <p:cNvSpPr txBox="1">
            <a:spLocks noGrp="1"/>
          </p:cNvSpPr>
          <p:nvPr>
            <p:ph idx="1"/>
          </p:nvPr>
        </p:nvSpPr>
        <p:spPr/>
        <p:txBody>
          <a:bodyPr/>
          <a:lstStyle/>
          <a:p>
            <a:pPr lvl="0"/>
            <a:r>
              <a:rPr lang="en-US"/>
              <a:t>There is currently a resurgence of interest in moves to defund the police, and in abolitionist approaches to policing and the broader criminal justice system </a:t>
            </a:r>
            <a:r>
              <a:rPr lang="en-GB"/>
              <a:t>(see for example Chua 2020; Coyle and Schwept 2018; McDowell and Fernandex 2018</a:t>
            </a:r>
            <a:r>
              <a:rPr lang="en-GB" u="sng"/>
              <a:t>; </a:t>
            </a:r>
            <a:r>
              <a:rPr lang="en-GB"/>
              <a:t>Monford and Taylor 2021; Vitale 2017</a:t>
            </a:r>
            <a:r>
              <a:rPr lang="en-GB" u="sng"/>
              <a:t>)</a:t>
            </a:r>
            <a:r>
              <a:rPr lang="en-GB"/>
              <a:t>.</a:t>
            </a:r>
          </a:p>
          <a:p>
            <a:pPr lvl="0"/>
            <a:r>
              <a:rPr lang="en-GB"/>
              <a:t>In the context of anti-trafficking, we would argue for a move beyond a focus on defunding the police – instead, the aim should be to defund much anti-trafficking </a:t>
            </a:r>
            <a:r>
              <a:rPr lang="en-GB" i="1"/>
              <a:t>policing</a:t>
            </a:r>
            <a:r>
              <a:rPr lang="en-GB"/>
              <a:t> (including by non-police actors) and other ineffective and/or harmful anti-trafficking activity.</a:t>
            </a:r>
          </a:p>
          <a:p>
            <a:pPr lvl="0"/>
            <a:r>
              <a:rPr lang="en-GB"/>
              <a:t>Shift funding to more effective anti-trafficking activity (e.g. La Strada International’s Rights at Work project), to researching interventions that may or may not work, and addressing exploitation and vulnerability in ways not framed as anti-trafficking</a:t>
            </a:r>
          </a:p>
          <a:p>
            <a:pPr marL="323999" lvl="1" indent="0">
              <a:buNone/>
            </a:pPr>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GB"/>
              <a:t>Conclusions</a:t>
            </a:r>
          </a:p>
        </p:txBody>
      </p:sp>
      <p:sp>
        <p:nvSpPr>
          <p:cNvPr id="3" name="Content Placeholder 2"/>
          <p:cNvSpPr txBox="1">
            <a:spLocks noGrp="1"/>
          </p:cNvSpPr>
          <p:nvPr>
            <p:ph idx="1"/>
          </p:nvPr>
        </p:nvSpPr>
        <p:spPr/>
        <p:txBody>
          <a:bodyPr/>
          <a:lstStyle/>
          <a:p>
            <a:pPr lvl="0"/>
            <a:r>
              <a:rPr lang="en-GB"/>
              <a:t>Bad anti-trafficking practice is able to spread and cross borders effectively, with no clear limits or outside. A promising response to this is to defund the anti-trafficking industry, and redistribute funding</a:t>
            </a:r>
          </a:p>
          <a:p>
            <a:pPr lvl="0"/>
            <a:r>
              <a:rPr lang="en-US"/>
              <a:t>We would restate our argument (Mendel and Sharapov 2016) for more emphasis on addressing structural aspects of exploitation. No amount of awareness raising or enforcement could hope to address the way that international capitalism impoverishes many and relies on exploitative working conditions</a:t>
            </a:r>
            <a:endParaRPr lang="en-GB"/>
          </a:p>
          <a:p>
            <a:pPr lvl="0"/>
            <a:r>
              <a:rPr lang="en-US"/>
              <a:t>Defunding the anti-trafficking industry should not be used to shift focus away from exploitation nor to move resources away from challenging exploitation; instead, this defunding needs to create space for more politically radical and economically redistributive responses to exploitation</a:t>
            </a:r>
            <a:r>
              <a:rPr lang="en-GB"/>
              <a:t> </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DividendVT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%7bEB6D310D-1725-4A08-8E06-1463EEE2D343%7dtf33552983_win32</Template>
  <TotalTime>4645</TotalTime>
  <Words>918</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Franklin Gothic Book</vt:lpstr>
      <vt:lpstr>Franklin Gothic Demi</vt:lpstr>
      <vt:lpstr>Wingdings 2</vt:lpstr>
      <vt:lpstr>DividendVTI</vt:lpstr>
      <vt:lpstr>Failure across borders: the spread of bad anti-trafficking</vt:lpstr>
      <vt:lpstr>introduction</vt:lpstr>
      <vt:lpstr>Trafficking, anti-trafficking, borders and networks </vt:lpstr>
      <vt:lpstr>What doesn’t work in anti-trafficking?</vt:lpstr>
      <vt:lpstr>Examples of bad anti-trafficking: 1</vt:lpstr>
      <vt:lpstr>Examples of bad anti-trafficking: 2</vt:lpstr>
      <vt:lpstr>Defund the anti-trafficking industry</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Failure across borders: the spread of bad anti-trafficking</dc:title>
  <dc:creator>Jonathan Mendel (Staff)</dc:creator>
  <cp:lastModifiedBy>Sharapov, Kiril</cp:lastModifiedBy>
  <cp:revision>9</cp:revision>
  <dcterms:created xsi:type="dcterms:W3CDTF">2021-08-27T12:34:15Z</dcterms:created>
  <dcterms:modified xsi:type="dcterms:W3CDTF">2021-09-01T14:25:03Z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