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97EC6-F355-4E56-8775-44B5C0CFC2F4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BD8A9-C55C-4C8E-B1A3-9F618F7BF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3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40"/>
            <a:ext cx="187078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67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40"/>
            <a:ext cx="187078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53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40"/>
            <a:ext cx="187078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6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5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ENGINEERING PEER TUTORS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 DURKACZ</a:t>
            </a:r>
            <a:endParaRPr lang="en-GB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980728"/>
            <a:ext cx="813690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 tutors, students and lecturer have benefitted from the experience.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have more help available in tutorials.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eer tutors keep their Maths skills fresh, enhance their employability skills, gain confidence.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Lecturer has much-needed assistance in tutorials and input from peer tutors on the presentation of mathematical concepts.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Scheme ran successfully in 2013/2014 and payment system is in place.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Younger students are expressing an interest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becoming peer tutors.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now a pool of articulate, well-motivated students available for other roles within SEBE, such as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pen Days and outreach work.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7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96752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Goldschmid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B. and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Goldschmid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M.L., 1976. Peer teaching in higher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education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Higher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pp. 9–33.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Topping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R., 2005. Trends in peer learning. Educational Psychology,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25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(6),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pp. 631–645.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3.  Colvin, J.W., 2007. Peer tutoring and social dynamics in Higher    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Education. Mentoring and Tutoring , 15 (2), pp. 165–181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4.  Crouch, C.H. and Mazur, E., 2001. Peer instruction: ten years of 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experience and results. American Journal of Physics, 69 (9), pp. 970–209.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25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412776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 tutor role and operation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Results and feedback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2837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412776"/>
            <a:ext cx="727280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Little has been published on the use of peer tutoring in HE.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late 60s peer tutoring gained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some momentum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 [1].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Topping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discusses developments in peer learning from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  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psychological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viewpoint.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Colvin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suggests that peer tutoring is being explored in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institutions but concurs that there is little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published.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Crouch and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Mazur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have been using peer instruction during two introductory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physics courses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at Harvard University. This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 engages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students by requiring them to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explain concepts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their fellow students.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776864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Big (48%) increase in student numbers in 2011/2012.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ELE07102 Foundation Maths had two parallel groups taught by the same lecturer.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“Small” groups were no longer small so tutorial assistants deployed.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2012/2013 intake at the same level as 2011/2012.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No PhD students available.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Decision taken to trial the use of 3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 4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year students as tutorial assistants in trimester one 2012/2013.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84887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 TUTOR ROLE AND OPERATION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 tutors required for second hour of each of three 2 hour blocks per week.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Working alongside the lecturer giving help in tutorials.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Any difficult questions to be handed on to the lecturer.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All module materials made available to the peer tutors via Moodle.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Peer tutors own work had to take priority.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role was voluntary and unpaid.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Four 3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year students selected initially to help with ELE07102 Foundation Maths in trimester 1.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January 2013 a mechanism for paying the peer tutors was developed.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In trimester 2, two 4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year students helped with ELE08102.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4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24744"/>
            <a:ext cx="748883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RESULTS AND FEEDBACK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peer tutors are a very effective solution to the problem of insufficient support in tutorials due to class size.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the lecturer, the peer tutors’ help has been invaluable.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1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 2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year students’ perception of the peer tutors is that they offer the same help as the lecturer.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peer tutors are regularly mentioned in the module questionnaires as one of the best things about the module.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has been obtained from both tutees and tutors via focus groups, facilitated by Elaine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Mowat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7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2474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FROM FOCUS GROUPS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0" y="1901809"/>
            <a:ext cx="8460432" cy="33228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76056" y="58772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year students  April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3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8372472" cy="26967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508518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year students  April 2013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12474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FROM FOCUS GROUPS</a:t>
            </a:r>
          </a:p>
        </p:txBody>
      </p:sp>
    </p:spTree>
    <p:extLst>
      <p:ext uri="{BB962C8B-B14F-4D97-AF65-F5344CB8AC3E}">
        <p14:creationId xmlns:p14="http://schemas.microsoft.com/office/powerpoint/2010/main" val="157832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72816"/>
            <a:ext cx="7595752" cy="35327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112474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FROM FOCUS GROUPS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0032" y="558924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Peer tutors and lecturer April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05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651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1_Custom Design</vt:lpstr>
      <vt:lpstr>THE ENGINEERING PEER TUTORS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Edinburgh Napier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PEER TUTORS</dc:title>
  <dc:creator>Durkacz, Kate</dc:creator>
  <cp:lastModifiedBy>Durkacz, Kate</cp:lastModifiedBy>
  <cp:revision>11</cp:revision>
  <cp:lastPrinted>2014-08-27T14:29:04Z</cp:lastPrinted>
  <dcterms:created xsi:type="dcterms:W3CDTF">2014-08-26T17:23:16Z</dcterms:created>
  <dcterms:modified xsi:type="dcterms:W3CDTF">2014-08-28T16:28:59Z</dcterms:modified>
</cp:coreProperties>
</file>