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handoutMasterIdLst>
    <p:handoutMasterId r:id="rId11"/>
  </p:handoutMasterIdLst>
  <p:sldIdLst>
    <p:sldId id="288" r:id="rId2"/>
    <p:sldId id="301" r:id="rId3"/>
    <p:sldId id="309" r:id="rId4"/>
    <p:sldId id="303" r:id="rId5"/>
    <p:sldId id="306" r:id="rId6"/>
    <p:sldId id="307" r:id="rId7"/>
    <p:sldId id="308" r:id="rId8"/>
    <p:sldId id="302" r:id="rId9"/>
  </p:sldIdLst>
  <p:sldSz cx="9144000" cy="6858000" type="screen4x3"/>
  <p:notesSz cx="6808788" cy="9940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643" autoAdjust="0"/>
  </p:normalViewPr>
  <p:slideViewPr>
    <p:cSldViewPr>
      <p:cViewPr varScale="1">
        <p:scale>
          <a:sx n="103" d="100"/>
          <a:sy n="103" d="100"/>
        </p:scale>
        <p:origin x="23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4F390C-E4EB-4C0A-99B7-946852F15303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615CD39-BC0F-4714-86FF-D1222BBB6DCC}">
      <dgm:prSet phldrT="[Text]"/>
      <dgm:spPr/>
      <dgm:t>
        <a:bodyPr/>
        <a:lstStyle/>
        <a:p>
          <a:r>
            <a:rPr lang="en-GB" dirty="0" smtClean="0"/>
            <a:t>Culture</a:t>
          </a:r>
          <a:endParaRPr lang="en-GB" dirty="0"/>
        </a:p>
      </dgm:t>
    </dgm:pt>
    <dgm:pt modelId="{FA78FED3-AADF-4D5E-8348-8CFBFE9B0143}" type="parTrans" cxnId="{7E6A5BC1-274E-46CF-AD48-74D41123120B}">
      <dgm:prSet/>
      <dgm:spPr/>
      <dgm:t>
        <a:bodyPr/>
        <a:lstStyle/>
        <a:p>
          <a:endParaRPr lang="en-GB"/>
        </a:p>
      </dgm:t>
    </dgm:pt>
    <dgm:pt modelId="{9B37CC03-A4EA-4ED4-9974-7AA3411194D4}" type="sibTrans" cxnId="{7E6A5BC1-274E-46CF-AD48-74D41123120B}">
      <dgm:prSet/>
      <dgm:spPr/>
      <dgm:t>
        <a:bodyPr/>
        <a:lstStyle/>
        <a:p>
          <a:endParaRPr lang="en-GB"/>
        </a:p>
      </dgm:t>
    </dgm:pt>
    <dgm:pt modelId="{94B6BB22-A072-4753-87F4-3AFAC3F514B5}">
      <dgm:prSet phldrT="[Text]"/>
      <dgm:spPr/>
      <dgm:t>
        <a:bodyPr/>
        <a:lstStyle/>
        <a:p>
          <a:r>
            <a:rPr lang="en-GB" dirty="0" smtClean="0"/>
            <a:t>Identity</a:t>
          </a:r>
          <a:endParaRPr lang="en-GB" dirty="0"/>
        </a:p>
      </dgm:t>
    </dgm:pt>
    <dgm:pt modelId="{966511B0-2507-447F-9742-79D48B59CF12}" type="parTrans" cxnId="{37052453-6823-47C3-942D-2B9A124E42AA}">
      <dgm:prSet/>
      <dgm:spPr/>
      <dgm:t>
        <a:bodyPr/>
        <a:lstStyle/>
        <a:p>
          <a:endParaRPr lang="en-GB"/>
        </a:p>
      </dgm:t>
    </dgm:pt>
    <dgm:pt modelId="{22B3E295-3D6D-4D70-910A-576E1F0325BB}" type="sibTrans" cxnId="{37052453-6823-47C3-942D-2B9A124E42AA}">
      <dgm:prSet/>
      <dgm:spPr/>
      <dgm:t>
        <a:bodyPr/>
        <a:lstStyle/>
        <a:p>
          <a:endParaRPr lang="en-GB"/>
        </a:p>
      </dgm:t>
    </dgm:pt>
    <dgm:pt modelId="{BCEB3C3D-0961-4FD5-ABD2-106ECDCE388A}">
      <dgm:prSet phldrT="[Text]"/>
      <dgm:spPr/>
      <dgm:t>
        <a:bodyPr/>
        <a:lstStyle/>
        <a:p>
          <a:r>
            <a:rPr lang="en-GB" dirty="0" smtClean="0"/>
            <a:t>Practice</a:t>
          </a:r>
          <a:endParaRPr lang="en-GB" dirty="0"/>
        </a:p>
      </dgm:t>
    </dgm:pt>
    <dgm:pt modelId="{E29CB209-9C39-44B6-B4DD-F756DF6C2635}" type="parTrans" cxnId="{04A11213-75DF-47CF-A679-60572CFA35B3}">
      <dgm:prSet/>
      <dgm:spPr/>
      <dgm:t>
        <a:bodyPr/>
        <a:lstStyle/>
        <a:p>
          <a:endParaRPr lang="en-GB"/>
        </a:p>
      </dgm:t>
    </dgm:pt>
    <dgm:pt modelId="{37650D76-1D97-4D57-8CC6-019604C4933E}" type="sibTrans" cxnId="{04A11213-75DF-47CF-A679-60572CFA35B3}">
      <dgm:prSet/>
      <dgm:spPr/>
      <dgm:t>
        <a:bodyPr/>
        <a:lstStyle/>
        <a:p>
          <a:endParaRPr lang="en-GB"/>
        </a:p>
      </dgm:t>
    </dgm:pt>
    <dgm:pt modelId="{50E3A98A-5172-469C-BC74-0512E533A56B}" type="pres">
      <dgm:prSet presAssocID="{174F390C-E4EB-4C0A-99B7-946852F15303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EA482CC8-9D6D-4113-AC27-E741293F9CA9}" type="pres">
      <dgm:prSet presAssocID="{5615CD39-BC0F-4714-86FF-D1222BBB6DCC}" presName="Accent1" presStyleCnt="0"/>
      <dgm:spPr/>
    </dgm:pt>
    <dgm:pt modelId="{F472BB36-CE83-4706-86D4-9B53762337ED}" type="pres">
      <dgm:prSet presAssocID="{5615CD39-BC0F-4714-86FF-D1222BBB6DCC}" presName="Accent" presStyleLbl="node1" presStyleIdx="0" presStyleCnt="3"/>
      <dgm:spPr/>
    </dgm:pt>
    <dgm:pt modelId="{DDBC07D5-1F46-4CC1-8882-FC2A43F58908}" type="pres">
      <dgm:prSet presAssocID="{5615CD39-BC0F-4714-86FF-D1222BBB6DCC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F1E46E9-09AA-44E9-941A-016FA0D4DD2B}" type="pres">
      <dgm:prSet presAssocID="{94B6BB22-A072-4753-87F4-3AFAC3F514B5}" presName="Accent2" presStyleCnt="0"/>
      <dgm:spPr/>
    </dgm:pt>
    <dgm:pt modelId="{F59B91E9-56FE-4C65-A1CB-A31473E75773}" type="pres">
      <dgm:prSet presAssocID="{94B6BB22-A072-4753-87F4-3AFAC3F514B5}" presName="Accent" presStyleLbl="node1" presStyleIdx="1" presStyleCnt="3" custLinFactNeighborX="1615" custLinFactNeighborY="-798"/>
      <dgm:spPr/>
    </dgm:pt>
    <dgm:pt modelId="{8226BBB6-367A-4931-B9A7-403C0776DBAF}" type="pres">
      <dgm:prSet presAssocID="{94B6BB22-A072-4753-87F4-3AFAC3F514B5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34DB5DD-DBC1-44C5-9E1E-B5FE641573E5}" type="pres">
      <dgm:prSet presAssocID="{BCEB3C3D-0961-4FD5-ABD2-106ECDCE388A}" presName="Accent3" presStyleCnt="0"/>
      <dgm:spPr/>
    </dgm:pt>
    <dgm:pt modelId="{8A9DD5C5-DACF-4842-82D6-7788B176F47D}" type="pres">
      <dgm:prSet presAssocID="{BCEB3C3D-0961-4FD5-ABD2-106ECDCE388A}" presName="Accent" presStyleLbl="node1" presStyleIdx="2" presStyleCnt="3"/>
      <dgm:spPr/>
    </dgm:pt>
    <dgm:pt modelId="{3EEB3519-BDA2-4DBF-B08C-859EC5070F7D}" type="pres">
      <dgm:prSet presAssocID="{BCEB3C3D-0961-4FD5-ABD2-106ECDCE388A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555DD34-6935-4F52-AB81-64FC691F7623}" type="presOf" srcId="{BCEB3C3D-0961-4FD5-ABD2-106ECDCE388A}" destId="{3EEB3519-BDA2-4DBF-B08C-859EC5070F7D}" srcOrd="0" destOrd="0" presId="urn:microsoft.com/office/officeart/2009/layout/CircleArrowProcess"/>
    <dgm:cxn modelId="{A873A0B4-B4F3-45B1-B29A-1C186443AB27}" type="presOf" srcId="{94B6BB22-A072-4753-87F4-3AFAC3F514B5}" destId="{8226BBB6-367A-4931-B9A7-403C0776DBAF}" srcOrd="0" destOrd="0" presId="urn:microsoft.com/office/officeart/2009/layout/CircleArrowProcess"/>
    <dgm:cxn modelId="{437B8DA4-5FC6-4A9D-977A-31FC87DDA19E}" type="presOf" srcId="{174F390C-E4EB-4C0A-99B7-946852F15303}" destId="{50E3A98A-5172-469C-BC74-0512E533A56B}" srcOrd="0" destOrd="0" presId="urn:microsoft.com/office/officeart/2009/layout/CircleArrowProcess"/>
    <dgm:cxn modelId="{37052453-6823-47C3-942D-2B9A124E42AA}" srcId="{174F390C-E4EB-4C0A-99B7-946852F15303}" destId="{94B6BB22-A072-4753-87F4-3AFAC3F514B5}" srcOrd="1" destOrd="0" parTransId="{966511B0-2507-447F-9742-79D48B59CF12}" sibTransId="{22B3E295-3D6D-4D70-910A-576E1F0325BB}"/>
    <dgm:cxn modelId="{7E6A5BC1-274E-46CF-AD48-74D41123120B}" srcId="{174F390C-E4EB-4C0A-99B7-946852F15303}" destId="{5615CD39-BC0F-4714-86FF-D1222BBB6DCC}" srcOrd="0" destOrd="0" parTransId="{FA78FED3-AADF-4D5E-8348-8CFBFE9B0143}" sibTransId="{9B37CC03-A4EA-4ED4-9974-7AA3411194D4}"/>
    <dgm:cxn modelId="{04A11213-75DF-47CF-A679-60572CFA35B3}" srcId="{174F390C-E4EB-4C0A-99B7-946852F15303}" destId="{BCEB3C3D-0961-4FD5-ABD2-106ECDCE388A}" srcOrd="2" destOrd="0" parTransId="{E29CB209-9C39-44B6-B4DD-F756DF6C2635}" sibTransId="{37650D76-1D97-4D57-8CC6-019604C4933E}"/>
    <dgm:cxn modelId="{1DC98CAE-73C3-4AC3-9F05-43A15129E0D5}" type="presOf" srcId="{5615CD39-BC0F-4714-86FF-D1222BBB6DCC}" destId="{DDBC07D5-1F46-4CC1-8882-FC2A43F58908}" srcOrd="0" destOrd="0" presId="urn:microsoft.com/office/officeart/2009/layout/CircleArrowProcess"/>
    <dgm:cxn modelId="{B68D6A90-182C-4CB8-9D3B-A96DEB0A9339}" type="presParOf" srcId="{50E3A98A-5172-469C-BC74-0512E533A56B}" destId="{EA482CC8-9D6D-4113-AC27-E741293F9CA9}" srcOrd="0" destOrd="0" presId="urn:microsoft.com/office/officeart/2009/layout/CircleArrowProcess"/>
    <dgm:cxn modelId="{56DB4F6D-79AA-49DE-ABFE-66835F2439A6}" type="presParOf" srcId="{EA482CC8-9D6D-4113-AC27-E741293F9CA9}" destId="{F472BB36-CE83-4706-86D4-9B53762337ED}" srcOrd="0" destOrd="0" presId="urn:microsoft.com/office/officeart/2009/layout/CircleArrowProcess"/>
    <dgm:cxn modelId="{E0217358-55D8-4247-BCD2-8CE74F3E07D7}" type="presParOf" srcId="{50E3A98A-5172-469C-BC74-0512E533A56B}" destId="{DDBC07D5-1F46-4CC1-8882-FC2A43F58908}" srcOrd="1" destOrd="0" presId="urn:microsoft.com/office/officeart/2009/layout/CircleArrowProcess"/>
    <dgm:cxn modelId="{5883784C-8FF6-45C4-937B-922529BC9669}" type="presParOf" srcId="{50E3A98A-5172-469C-BC74-0512E533A56B}" destId="{6F1E46E9-09AA-44E9-941A-016FA0D4DD2B}" srcOrd="2" destOrd="0" presId="urn:microsoft.com/office/officeart/2009/layout/CircleArrowProcess"/>
    <dgm:cxn modelId="{7C08B6DB-36BC-40C0-9686-1E39013E11FB}" type="presParOf" srcId="{6F1E46E9-09AA-44E9-941A-016FA0D4DD2B}" destId="{F59B91E9-56FE-4C65-A1CB-A31473E75773}" srcOrd="0" destOrd="0" presId="urn:microsoft.com/office/officeart/2009/layout/CircleArrowProcess"/>
    <dgm:cxn modelId="{F7982E6D-45C1-4A8C-8EFC-57988D1D65DF}" type="presParOf" srcId="{50E3A98A-5172-469C-BC74-0512E533A56B}" destId="{8226BBB6-367A-4931-B9A7-403C0776DBAF}" srcOrd="3" destOrd="0" presId="urn:microsoft.com/office/officeart/2009/layout/CircleArrowProcess"/>
    <dgm:cxn modelId="{EA498A4C-D872-4096-8289-26A5D91D46BA}" type="presParOf" srcId="{50E3A98A-5172-469C-BC74-0512E533A56B}" destId="{C34DB5DD-DBC1-44C5-9E1E-B5FE641573E5}" srcOrd="4" destOrd="0" presId="urn:microsoft.com/office/officeart/2009/layout/CircleArrowProcess"/>
    <dgm:cxn modelId="{0A6F1A72-2391-40A1-A6F2-211FF8CE57A6}" type="presParOf" srcId="{C34DB5DD-DBC1-44C5-9E1E-B5FE641573E5}" destId="{8A9DD5C5-DACF-4842-82D6-7788B176F47D}" srcOrd="0" destOrd="0" presId="urn:microsoft.com/office/officeart/2009/layout/CircleArrowProcess"/>
    <dgm:cxn modelId="{15B9F8B7-B69A-43B1-87A2-0F45FDBB8A59}" type="presParOf" srcId="{50E3A98A-5172-469C-BC74-0512E533A56B}" destId="{3EEB3519-BDA2-4DBF-B08C-859EC5070F7D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7B6022-CC0D-4F8B-BAF1-6BF4A27B329E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C91ABD4-74B4-4996-9D79-99CA49C6FE3A}">
      <dgm:prSet phldrT="[Text]"/>
      <dgm:spPr/>
      <dgm:t>
        <a:bodyPr/>
        <a:lstStyle/>
        <a:p>
          <a:r>
            <a:rPr lang="en-GB" dirty="0" smtClean="0">
              <a:effectLst/>
              <a:latin typeface="Calibri" panose="020F0502020204030204" pitchFamily="34" charset="0"/>
            </a:rPr>
            <a:t>Didactic Relationships</a:t>
          </a:r>
          <a:endParaRPr lang="en-GB" dirty="0"/>
        </a:p>
      </dgm:t>
    </dgm:pt>
    <dgm:pt modelId="{1793B9A6-DCFA-4E69-B8ED-A06B1DEEA334}" type="parTrans" cxnId="{7E1F223F-6F74-442F-8DF5-260B3E39EB08}">
      <dgm:prSet/>
      <dgm:spPr/>
      <dgm:t>
        <a:bodyPr/>
        <a:lstStyle/>
        <a:p>
          <a:endParaRPr lang="en-GB"/>
        </a:p>
      </dgm:t>
    </dgm:pt>
    <dgm:pt modelId="{7ED5CED5-11A8-4767-9596-15EC7EF07BE8}" type="sibTrans" cxnId="{7E1F223F-6F74-442F-8DF5-260B3E39EB08}">
      <dgm:prSet/>
      <dgm:spPr/>
      <dgm:t>
        <a:bodyPr/>
        <a:lstStyle/>
        <a:p>
          <a:endParaRPr lang="en-GB"/>
        </a:p>
      </dgm:t>
    </dgm:pt>
    <dgm:pt modelId="{C3E58A01-264F-4DBF-9612-9BB7F7846057}">
      <dgm:prSet phldrT="[Text]"/>
      <dgm:spPr/>
      <dgm:t>
        <a:bodyPr/>
        <a:lstStyle/>
        <a:p>
          <a:r>
            <a:rPr lang="en-GB" dirty="0" smtClean="0">
              <a:effectLst/>
              <a:latin typeface="Calibri" panose="020F0502020204030204" pitchFamily="34" charset="0"/>
            </a:rPr>
            <a:t>Controlled by those in a position of hierarchical power, with no room for individual agency or adaptation</a:t>
          </a:r>
          <a:endParaRPr lang="en-GB" dirty="0"/>
        </a:p>
      </dgm:t>
    </dgm:pt>
    <dgm:pt modelId="{39A2D511-F792-4767-B64D-98C1903D8948}" type="parTrans" cxnId="{70B7C57F-5983-41CB-BE6F-AA241F0ABA07}">
      <dgm:prSet/>
      <dgm:spPr/>
      <dgm:t>
        <a:bodyPr/>
        <a:lstStyle/>
        <a:p>
          <a:endParaRPr lang="en-GB"/>
        </a:p>
      </dgm:t>
    </dgm:pt>
    <dgm:pt modelId="{767A5F7B-7F2C-4BE9-8625-CE32B1B3FFBC}" type="sibTrans" cxnId="{70B7C57F-5983-41CB-BE6F-AA241F0ABA07}">
      <dgm:prSet/>
      <dgm:spPr/>
      <dgm:t>
        <a:bodyPr/>
        <a:lstStyle/>
        <a:p>
          <a:endParaRPr lang="en-GB"/>
        </a:p>
      </dgm:t>
    </dgm:pt>
    <dgm:pt modelId="{D38259FA-0E75-4A32-A373-9FA11BC29F25}">
      <dgm:prSet phldrT="[Text]"/>
      <dgm:spPr/>
      <dgm:t>
        <a:bodyPr/>
        <a:lstStyle/>
        <a:p>
          <a:r>
            <a:rPr lang="en-GB" dirty="0" smtClean="0">
              <a:effectLst/>
              <a:latin typeface="Calibri" panose="020F0502020204030204" pitchFamily="34" charset="0"/>
            </a:rPr>
            <a:t>Externally-Prescribed Relationships</a:t>
          </a:r>
          <a:endParaRPr lang="en-GB" dirty="0"/>
        </a:p>
      </dgm:t>
    </dgm:pt>
    <dgm:pt modelId="{A02E7B4A-61A1-4247-A429-D445489B625D}" type="parTrans" cxnId="{DC313E2A-6134-4B9C-B8B9-107AE4EDDF2A}">
      <dgm:prSet/>
      <dgm:spPr/>
      <dgm:t>
        <a:bodyPr/>
        <a:lstStyle/>
        <a:p>
          <a:endParaRPr lang="en-GB"/>
        </a:p>
      </dgm:t>
    </dgm:pt>
    <dgm:pt modelId="{526C6241-D32C-48A0-8930-8C23C595AB01}" type="sibTrans" cxnId="{DC313E2A-6134-4B9C-B8B9-107AE4EDDF2A}">
      <dgm:prSet/>
      <dgm:spPr/>
      <dgm:t>
        <a:bodyPr/>
        <a:lstStyle/>
        <a:p>
          <a:endParaRPr lang="en-GB"/>
        </a:p>
      </dgm:t>
    </dgm:pt>
    <dgm:pt modelId="{029CCCE7-5C5E-4D29-9144-21DCD6FFEB3D}">
      <dgm:prSet phldrT="[Text]"/>
      <dgm:spPr/>
      <dgm:t>
        <a:bodyPr/>
        <a:lstStyle/>
        <a:p>
          <a:pPr algn="l"/>
          <a:r>
            <a:rPr lang="en-GB" dirty="0" smtClean="0">
              <a:effectLst/>
              <a:latin typeface="Calibri" panose="020F0502020204030204" pitchFamily="34" charset="0"/>
            </a:rPr>
            <a:t>Controlled by those in power, but provide some room for individual agency and adaptation</a:t>
          </a:r>
          <a:endParaRPr lang="en-GB" dirty="0"/>
        </a:p>
      </dgm:t>
    </dgm:pt>
    <dgm:pt modelId="{A550505A-D5F6-4E54-ABFD-59075E0150B0}" type="parTrans" cxnId="{D39F4ADD-A9E7-4297-AEBE-19E75B045DD1}">
      <dgm:prSet/>
      <dgm:spPr/>
      <dgm:t>
        <a:bodyPr/>
        <a:lstStyle/>
        <a:p>
          <a:endParaRPr lang="en-GB"/>
        </a:p>
      </dgm:t>
    </dgm:pt>
    <dgm:pt modelId="{514427DC-9BE7-4CBE-AE94-5C191D648680}" type="sibTrans" cxnId="{D39F4ADD-A9E7-4297-AEBE-19E75B045DD1}">
      <dgm:prSet/>
      <dgm:spPr/>
      <dgm:t>
        <a:bodyPr/>
        <a:lstStyle/>
        <a:p>
          <a:endParaRPr lang="en-GB"/>
        </a:p>
      </dgm:t>
    </dgm:pt>
    <dgm:pt modelId="{1F4A533A-D874-45D5-AD40-40E1C45E829A}">
      <dgm:prSet phldrT="[Text]"/>
      <dgm:spPr/>
      <dgm:t>
        <a:bodyPr/>
        <a:lstStyle/>
        <a:p>
          <a:r>
            <a:rPr lang="en-GB" dirty="0" smtClean="0">
              <a:effectLst/>
              <a:latin typeface="Calibri" panose="020F0502020204030204" pitchFamily="34" charset="0"/>
            </a:rPr>
            <a:t>Enabling Relationships</a:t>
          </a:r>
          <a:endParaRPr lang="en-GB" dirty="0"/>
        </a:p>
      </dgm:t>
    </dgm:pt>
    <dgm:pt modelId="{D34877CF-D3F2-43F5-80C9-1DCA5D442B49}" type="parTrans" cxnId="{F526B38B-A913-4AEC-8F15-B915A29E10E2}">
      <dgm:prSet/>
      <dgm:spPr/>
      <dgm:t>
        <a:bodyPr/>
        <a:lstStyle/>
        <a:p>
          <a:endParaRPr lang="en-GB"/>
        </a:p>
      </dgm:t>
    </dgm:pt>
    <dgm:pt modelId="{726F5CE1-1D27-4BAA-A5E0-4120AAF3BD13}" type="sibTrans" cxnId="{F526B38B-A913-4AEC-8F15-B915A29E10E2}">
      <dgm:prSet/>
      <dgm:spPr/>
      <dgm:t>
        <a:bodyPr/>
        <a:lstStyle/>
        <a:p>
          <a:endParaRPr lang="en-GB"/>
        </a:p>
      </dgm:t>
    </dgm:pt>
    <dgm:pt modelId="{FB826C5E-BF69-465F-BAE5-760455F3DBEB}">
      <dgm:prSet phldrT="[Text]"/>
      <dgm:spPr/>
      <dgm:t>
        <a:bodyPr lIns="684000"/>
        <a:lstStyle/>
        <a:p>
          <a:pPr algn="l"/>
          <a:r>
            <a:rPr lang="en-GB" dirty="0" smtClean="0">
              <a:effectLst/>
              <a:latin typeface="Calibri" panose="020F0502020204030204" pitchFamily="34" charset="0"/>
            </a:rPr>
            <a:t>Controlled is negotiated; support and encourage adaptation or individual agency</a:t>
          </a:r>
          <a:endParaRPr lang="en-GB" dirty="0"/>
        </a:p>
      </dgm:t>
    </dgm:pt>
    <dgm:pt modelId="{71B80305-42C4-4CB2-BCF6-F719A9CAF509}" type="parTrans" cxnId="{8786973A-60C2-4C22-927A-9390EB94294D}">
      <dgm:prSet/>
      <dgm:spPr/>
      <dgm:t>
        <a:bodyPr/>
        <a:lstStyle/>
        <a:p>
          <a:endParaRPr lang="en-GB"/>
        </a:p>
      </dgm:t>
    </dgm:pt>
    <dgm:pt modelId="{62672863-9138-4691-8279-DC626B70170D}" type="sibTrans" cxnId="{8786973A-60C2-4C22-927A-9390EB94294D}">
      <dgm:prSet/>
      <dgm:spPr/>
      <dgm:t>
        <a:bodyPr/>
        <a:lstStyle/>
        <a:p>
          <a:endParaRPr lang="en-GB"/>
        </a:p>
      </dgm:t>
    </dgm:pt>
    <dgm:pt modelId="{A9FCB533-6FBE-4F1C-8C7C-90D4E59C2010}">
      <dgm:prSet phldrT="[Text]"/>
      <dgm:spPr/>
      <dgm:t>
        <a:bodyPr/>
        <a:lstStyle/>
        <a:p>
          <a:r>
            <a:rPr lang="en-GB" dirty="0" smtClean="0">
              <a:effectLst/>
              <a:latin typeface="Calibri" panose="020F0502020204030204" pitchFamily="34" charset="0"/>
            </a:rPr>
            <a:t>Self-Prescribed Relationships</a:t>
          </a:r>
          <a:endParaRPr lang="en-GB" dirty="0"/>
        </a:p>
      </dgm:t>
    </dgm:pt>
    <dgm:pt modelId="{166CF069-0EF1-484A-BAC7-7C1BA59FE370}" type="parTrans" cxnId="{73B0AEC5-937B-4FC5-8F8E-2A0CDF45F8EE}">
      <dgm:prSet/>
      <dgm:spPr/>
      <dgm:t>
        <a:bodyPr/>
        <a:lstStyle/>
        <a:p>
          <a:endParaRPr lang="en-GB"/>
        </a:p>
      </dgm:t>
    </dgm:pt>
    <dgm:pt modelId="{A36032EB-9F9D-41BB-B9BA-0F0DDDCF1593}" type="sibTrans" cxnId="{73B0AEC5-937B-4FC5-8F8E-2A0CDF45F8EE}">
      <dgm:prSet/>
      <dgm:spPr/>
      <dgm:t>
        <a:bodyPr/>
        <a:lstStyle/>
        <a:p>
          <a:endParaRPr lang="en-GB"/>
        </a:p>
      </dgm:t>
    </dgm:pt>
    <dgm:pt modelId="{9B61955B-FCE5-4042-8CEC-747085CD58F9}">
      <dgm:prSet phldrT="[Text]"/>
      <dgm:spPr/>
      <dgm:t>
        <a:bodyPr/>
        <a:lstStyle/>
        <a:p>
          <a:r>
            <a:rPr lang="en-GB" dirty="0" smtClean="0">
              <a:effectLst/>
              <a:latin typeface="Calibri" panose="020F0502020204030204" pitchFamily="34" charset="0"/>
            </a:rPr>
            <a:t>Controlled by the individuals involved, with maximum opportunity for agency and adaptation</a:t>
          </a:r>
          <a:endParaRPr lang="en-GB" dirty="0"/>
        </a:p>
      </dgm:t>
    </dgm:pt>
    <dgm:pt modelId="{8BDDD16A-19BD-4421-A0EA-B5B8125FB4C1}" type="parTrans" cxnId="{9116B238-14CA-4A10-B898-1D3B3D20D3DD}">
      <dgm:prSet/>
      <dgm:spPr/>
      <dgm:t>
        <a:bodyPr/>
        <a:lstStyle/>
        <a:p>
          <a:endParaRPr lang="en-GB"/>
        </a:p>
      </dgm:t>
    </dgm:pt>
    <dgm:pt modelId="{26D2A50C-A79F-43F4-9BC1-07827249F47E}" type="sibTrans" cxnId="{9116B238-14CA-4A10-B898-1D3B3D20D3DD}">
      <dgm:prSet/>
      <dgm:spPr/>
      <dgm:t>
        <a:bodyPr/>
        <a:lstStyle/>
        <a:p>
          <a:endParaRPr lang="en-GB"/>
        </a:p>
      </dgm:t>
    </dgm:pt>
    <dgm:pt modelId="{3EAD9948-6A32-456D-B728-4EA7E2468180}">
      <dgm:prSet/>
      <dgm:spPr/>
      <dgm:t>
        <a:bodyPr/>
        <a:lstStyle/>
        <a:p>
          <a:endParaRPr lang="en-GB" dirty="0">
            <a:solidFill>
              <a:srgbClr val="000000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DA4128FA-DAE2-4B0E-A68C-E702C548890A}" type="parTrans" cxnId="{06B9426F-C0D0-4F14-9968-16EB6A935F24}">
      <dgm:prSet/>
      <dgm:spPr/>
      <dgm:t>
        <a:bodyPr/>
        <a:lstStyle/>
        <a:p>
          <a:endParaRPr lang="en-GB"/>
        </a:p>
      </dgm:t>
    </dgm:pt>
    <dgm:pt modelId="{9E8F4AD4-1E52-4633-BD46-F2BEADAC5F7A}" type="sibTrans" cxnId="{06B9426F-C0D0-4F14-9968-16EB6A935F24}">
      <dgm:prSet/>
      <dgm:spPr/>
      <dgm:t>
        <a:bodyPr/>
        <a:lstStyle/>
        <a:p>
          <a:endParaRPr lang="en-GB"/>
        </a:p>
      </dgm:t>
    </dgm:pt>
    <dgm:pt modelId="{87D77D78-D11E-499B-84DE-B1C8D4DF8C77}">
      <dgm:prSet/>
      <dgm:spPr/>
      <dgm:t>
        <a:bodyPr/>
        <a:lstStyle/>
        <a:p>
          <a:endParaRPr lang="en-GB" dirty="0">
            <a:solidFill>
              <a:srgbClr val="000000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EBF33CB9-ADB5-4EE9-960E-20E01140B647}" type="parTrans" cxnId="{2BE0D8D9-D831-4BC1-9B02-7F90A10DEDFC}">
      <dgm:prSet/>
      <dgm:spPr/>
      <dgm:t>
        <a:bodyPr/>
        <a:lstStyle/>
        <a:p>
          <a:endParaRPr lang="en-GB"/>
        </a:p>
      </dgm:t>
    </dgm:pt>
    <dgm:pt modelId="{EC4CD448-2E1C-421F-B661-8B050890C7A3}" type="sibTrans" cxnId="{2BE0D8D9-D831-4BC1-9B02-7F90A10DEDFC}">
      <dgm:prSet/>
      <dgm:spPr/>
      <dgm:t>
        <a:bodyPr/>
        <a:lstStyle/>
        <a:p>
          <a:endParaRPr lang="en-GB"/>
        </a:p>
      </dgm:t>
    </dgm:pt>
    <dgm:pt modelId="{894F09FC-2AC1-4144-8978-613D9E32CC67}" type="pres">
      <dgm:prSet presAssocID="{1C7B6022-CC0D-4F8B-BAF1-6BF4A27B329E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5925AA5-0141-4145-A897-873A39EC1FA9}" type="pres">
      <dgm:prSet presAssocID="{1C7B6022-CC0D-4F8B-BAF1-6BF4A27B329E}" presName="children" presStyleCnt="0"/>
      <dgm:spPr/>
    </dgm:pt>
    <dgm:pt modelId="{7F80E6F0-6CE3-487D-994E-41B8F0D2C742}" type="pres">
      <dgm:prSet presAssocID="{1C7B6022-CC0D-4F8B-BAF1-6BF4A27B329E}" presName="child1group" presStyleCnt="0"/>
      <dgm:spPr/>
    </dgm:pt>
    <dgm:pt modelId="{2FC0E10E-6AF4-4574-B2C1-56AF408C0B80}" type="pres">
      <dgm:prSet presAssocID="{1C7B6022-CC0D-4F8B-BAF1-6BF4A27B329E}" presName="child1" presStyleLbl="bgAcc1" presStyleIdx="0" presStyleCnt="4"/>
      <dgm:spPr/>
      <dgm:t>
        <a:bodyPr/>
        <a:lstStyle/>
        <a:p>
          <a:endParaRPr lang="en-GB"/>
        </a:p>
      </dgm:t>
    </dgm:pt>
    <dgm:pt modelId="{819C8A12-CF45-4B29-B54A-297CB5DAE7A8}" type="pres">
      <dgm:prSet presAssocID="{1C7B6022-CC0D-4F8B-BAF1-6BF4A27B329E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3CDEBB1-B763-4D14-9782-718CC5E10D18}" type="pres">
      <dgm:prSet presAssocID="{1C7B6022-CC0D-4F8B-BAF1-6BF4A27B329E}" presName="child2group" presStyleCnt="0"/>
      <dgm:spPr/>
    </dgm:pt>
    <dgm:pt modelId="{1E8A1CC7-B33A-4542-8315-4F51D1EE91D0}" type="pres">
      <dgm:prSet presAssocID="{1C7B6022-CC0D-4F8B-BAF1-6BF4A27B329E}" presName="child2" presStyleLbl="bgAcc1" presStyleIdx="1" presStyleCnt="4"/>
      <dgm:spPr/>
      <dgm:t>
        <a:bodyPr/>
        <a:lstStyle/>
        <a:p>
          <a:endParaRPr lang="en-GB"/>
        </a:p>
      </dgm:t>
    </dgm:pt>
    <dgm:pt modelId="{659BCEAC-1FA0-469F-9B9E-C8FF9DF85EB9}" type="pres">
      <dgm:prSet presAssocID="{1C7B6022-CC0D-4F8B-BAF1-6BF4A27B329E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5681B69-0286-49DF-94BE-8A6EA6E32F29}" type="pres">
      <dgm:prSet presAssocID="{1C7B6022-CC0D-4F8B-BAF1-6BF4A27B329E}" presName="child3group" presStyleCnt="0"/>
      <dgm:spPr/>
    </dgm:pt>
    <dgm:pt modelId="{37B4CFE2-60B7-47F6-947E-41CE85E5DBD8}" type="pres">
      <dgm:prSet presAssocID="{1C7B6022-CC0D-4F8B-BAF1-6BF4A27B329E}" presName="child3" presStyleLbl="bgAcc1" presStyleIdx="2" presStyleCnt="4" custLinFactNeighborX="1160" custLinFactNeighborY="-880"/>
      <dgm:spPr/>
      <dgm:t>
        <a:bodyPr/>
        <a:lstStyle/>
        <a:p>
          <a:endParaRPr lang="en-GB"/>
        </a:p>
      </dgm:t>
    </dgm:pt>
    <dgm:pt modelId="{D7F79271-8367-42C9-BECD-C410167ACB1D}" type="pres">
      <dgm:prSet presAssocID="{1C7B6022-CC0D-4F8B-BAF1-6BF4A27B329E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36B95E-05B5-4F33-B8AA-1EA54867938B}" type="pres">
      <dgm:prSet presAssocID="{1C7B6022-CC0D-4F8B-BAF1-6BF4A27B329E}" presName="child4group" presStyleCnt="0"/>
      <dgm:spPr/>
    </dgm:pt>
    <dgm:pt modelId="{5F591EAE-9510-4466-818E-7485282DB61A}" type="pres">
      <dgm:prSet presAssocID="{1C7B6022-CC0D-4F8B-BAF1-6BF4A27B329E}" presName="child4" presStyleLbl="bgAcc1" presStyleIdx="3" presStyleCnt="4"/>
      <dgm:spPr/>
      <dgm:t>
        <a:bodyPr/>
        <a:lstStyle/>
        <a:p>
          <a:endParaRPr lang="en-GB"/>
        </a:p>
      </dgm:t>
    </dgm:pt>
    <dgm:pt modelId="{38A38D9B-8475-40E4-95B9-9698C708F65C}" type="pres">
      <dgm:prSet presAssocID="{1C7B6022-CC0D-4F8B-BAF1-6BF4A27B329E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CE73379-9144-49FF-8E0E-363DB47A1452}" type="pres">
      <dgm:prSet presAssocID="{1C7B6022-CC0D-4F8B-BAF1-6BF4A27B329E}" presName="childPlaceholder" presStyleCnt="0"/>
      <dgm:spPr/>
    </dgm:pt>
    <dgm:pt modelId="{B7E9DB65-CAB7-48C8-9087-1A34B0748CB9}" type="pres">
      <dgm:prSet presAssocID="{1C7B6022-CC0D-4F8B-BAF1-6BF4A27B329E}" presName="circle" presStyleCnt="0"/>
      <dgm:spPr/>
    </dgm:pt>
    <dgm:pt modelId="{EBB5FAC6-7863-470E-A7AF-D51CD85BFA04}" type="pres">
      <dgm:prSet presAssocID="{1C7B6022-CC0D-4F8B-BAF1-6BF4A27B329E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28F095C-C4D8-404D-87D6-9AB8400FBB9F}" type="pres">
      <dgm:prSet presAssocID="{1C7B6022-CC0D-4F8B-BAF1-6BF4A27B329E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CF81837-FC18-4363-95B9-A3311076135A}" type="pres">
      <dgm:prSet presAssocID="{1C7B6022-CC0D-4F8B-BAF1-6BF4A27B329E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D8726D1-80C8-4462-8BEB-E20771378E04}" type="pres">
      <dgm:prSet presAssocID="{1C7B6022-CC0D-4F8B-BAF1-6BF4A27B329E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C13120F-FEEF-4CD1-9B74-C71D03CD24EC}" type="pres">
      <dgm:prSet presAssocID="{1C7B6022-CC0D-4F8B-BAF1-6BF4A27B329E}" presName="quadrantPlaceholder" presStyleCnt="0"/>
      <dgm:spPr/>
    </dgm:pt>
    <dgm:pt modelId="{DE32A29E-9DFB-4248-8F5F-544BAE1A686D}" type="pres">
      <dgm:prSet presAssocID="{1C7B6022-CC0D-4F8B-BAF1-6BF4A27B329E}" presName="center1" presStyleLbl="fgShp" presStyleIdx="0" presStyleCnt="2"/>
      <dgm:spPr>
        <a:noFill/>
        <a:ln>
          <a:noFill/>
        </a:ln>
      </dgm:spPr>
    </dgm:pt>
    <dgm:pt modelId="{8F4F2E36-A430-4BF9-9FAC-7C4AC6288A62}" type="pres">
      <dgm:prSet presAssocID="{1C7B6022-CC0D-4F8B-BAF1-6BF4A27B329E}" presName="center2" presStyleLbl="fgShp" presStyleIdx="1" presStyleCnt="2"/>
      <dgm:spPr>
        <a:noFill/>
        <a:ln>
          <a:noFill/>
        </a:ln>
      </dgm:spPr>
    </dgm:pt>
  </dgm:ptLst>
  <dgm:cxnLst>
    <dgm:cxn modelId="{85E94D1C-7ABA-4438-BF3B-7A1F0C122BAA}" type="presOf" srcId="{FB826C5E-BF69-465F-BAE5-760455F3DBEB}" destId="{D7F79271-8367-42C9-BECD-C410167ACB1D}" srcOrd="1" destOrd="0" presId="urn:microsoft.com/office/officeart/2005/8/layout/cycle4"/>
    <dgm:cxn modelId="{F526B38B-A913-4AEC-8F15-B915A29E10E2}" srcId="{1C7B6022-CC0D-4F8B-BAF1-6BF4A27B329E}" destId="{1F4A533A-D874-45D5-AD40-40E1C45E829A}" srcOrd="2" destOrd="0" parTransId="{D34877CF-D3F2-43F5-80C9-1DCA5D442B49}" sibTransId="{726F5CE1-1D27-4BAA-A5E0-4120AAF3BD13}"/>
    <dgm:cxn modelId="{664611FD-C906-4815-8C74-0180034F6505}" type="presOf" srcId="{029CCCE7-5C5E-4D29-9144-21DCD6FFEB3D}" destId="{1E8A1CC7-B33A-4542-8315-4F51D1EE91D0}" srcOrd="0" destOrd="0" presId="urn:microsoft.com/office/officeart/2005/8/layout/cycle4"/>
    <dgm:cxn modelId="{73B0AEC5-937B-4FC5-8F8E-2A0CDF45F8EE}" srcId="{1C7B6022-CC0D-4F8B-BAF1-6BF4A27B329E}" destId="{A9FCB533-6FBE-4F1C-8C7C-90D4E59C2010}" srcOrd="3" destOrd="0" parTransId="{166CF069-0EF1-484A-BAC7-7C1BA59FE370}" sibTransId="{A36032EB-9F9D-41BB-B9BA-0F0DDDCF1593}"/>
    <dgm:cxn modelId="{AFE3A82A-926E-47BC-BAF6-6E972B32E79E}" type="presOf" srcId="{3C91ABD4-74B4-4996-9D79-99CA49C6FE3A}" destId="{EBB5FAC6-7863-470E-A7AF-D51CD85BFA04}" srcOrd="0" destOrd="0" presId="urn:microsoft.com/office/officeart/2005/8/layout/cycle4"/>
    <dgm:cxn modelId="{0D275C0F-96B9-40AB-82C1-0624E82C5EBB}" type="presOf" srcId="{87D77D78-D11E-499B-84DE-B1C8D4DF8C77}" destId="{5F591EAE-9510-4466-818E-7485282DB61A}" srcOrd="0" destOrd="1" presId="urn:microsoft.com/office/officeart/2005/8/layout/cycle4"/>
    <dgm:cxn modelId="{DAB1ED05-61C0-4F05-862E-EDD09CC1420F}" type="presOf" srcId="{029CCCE7-5C5E-4D29-9144-21DCD6FFEB3D}" destId="{659BCEAC-1FA0-469F-9B9E-C8FF9DF85EB9}" srcOrd="1" destOrd="0" presId="urn:microsoft.com/office/officeart/2005/8/layout/cycle4"/>
    <dgm:cxn modelId="{279ACE48-DB60-4705-BB0A-8ACAF5031BE5}" type="presOf" srcId="{9B61955B-FCE5-4042-8CEC-747085CD58F9}" destId="{38A38D9B-8475-40E4-95B9-9698C708F65C}" srcOrd="1" destOrd="0" presId="urn:microsoft.com/office/officeart/2005/8/layout/cycle4"/>
    <dgm:cxn modelId="{7E1F223F-6F74-442F-8DF5-260B3E39EB08}" srcId="{1C7B6022-CC0D-4F8B-BAF1-6BF4A27B329E}" destId="{3C91ABD4-74B4-4996-9D79-99CA49C6FE3A}" srcOrd="0" destOrd="0" parTransId="{1793B9A6-DCFA-4E69-B8ED-A06B1DEEA334}" sibTransId="{7ED5CED5-11A8-4767-9596-15EC7EF07BE8}"/>
    <dgm:cxn modelId="{9116B238-14CA-4A10-B898-1D3B3D20D3DD}" srcId="{A9FCB533-6FBE-4F1C-8C7C-90D4E59C2010}" destId="{9B61955B-FCE5-4042-8CEC-747085CD58F9}" srcOrd="0" destOrd="0" parTransId="{8BDDD16A-19BD-4421-A0EA-B5B8125FB4C1}" sibTransId="{26D2A50C-A79F-43F4-9BC1-07827249F47E}"/>
    <dgm:cxn modelId="{DC313E2A-6134-4B9C-B8B9-107AE4EDDF2A}" srcId="{1C7B6022-CC0D-4F8B-BAF1-6BF4A27B329E}" destId="{D38259FA-0E75-4A32-A373-9FA11BC29F25}" srcOrd="1" destOrd="0" parTransId="{A02E7B4A-61A1-4247-A429-D445489B625D}" sibTransId="{526C6241-D32C-48A0-8930-8C23C595AB01}"/>
    <dgm:cxn modelId="{D66D7AE2-76BF-4AA0-B530-834531332FCE}" type="presOf" srcId="{1F4A533A-D874-45D5-AD40-40E1C45E829A}" destId="{5CF81837-FC18-4363-95B9-A3311076135A}" srcOrd="0" destOrd="0" presId="urn:microsoft.com/office/officeart/2005/8/layout/cycle4"/>
    <dgm:cxn modelId="{70B7C57F-5983-41CB-BE6F-AA241F0ABA07}" srcId="{3C91ABD4-74B4-4996-9D79-99CA49C6FE3A}" destId="{C3E58A01-264F-4DBF-9612-9BB7F7846057}" srcOrd="0" destOrd="0" parTransId="{39A2D511-F792-4767-B64D-98C1903D8948}" sibTransId="{767A5F7B-7F2C-4BE9-8625-CE32B1B3FFBC}"/>
    <dgm:cxn modelId="{9B50F2F6-FF03-444B-B642-B1A3CF450BEF}" type="presOf" srcId="{1C7B6022-CC0D-4F8B-BAF1-6BF4A27B329E}" destId="{894F09FC-2AC1-4144-8978-613D9E32CC67}" srcOrd="0" destOrd="0" presId="urn:microsoft.com/office/officeart/2005/8/layout/cycle4"/>
    <dgm:cxn modelId="{8786973A-60C2-4C22-927A-9390EB94294D}" srcId="{1F4A533A-D874-45D5-AD40-40E1C45E829A}" destId="{FB826C5E-BF69-465F-BAE5-760455F3DBEB}" srcOrd="0" destOrd="0" parTransId="{71B80305-42C4-4CB2-BCF6-F719A9CAF509}" sibTransId="{62672863-9138-4691-8279-DC626B70170D}"/>
    <dgm:cxn modelId="{F45F9B72-484A-430F-A495-3A494BF81BFE}" type="presOf" srcId="{3EAD9948-6A32-456D-B728-4EA7E2468180}" destId="{2FC0E10E-6AF4-4574-B2C1-56AF408C0B80}" srcOrd="0" destOrd="1" presId="urn:microsoft.com/office/officeart/2005/8/layout/cycle4"/>
    <dgm:cxn modelId="{06B9426F-C0D0-4F14-9968-16EB6A935F24}" srcId="{3C91ABD4-74B4-4996-9D79-99CA49C6FE3A}" destId="{3EAD9948-6A32-456D-B728-4EA7E2468180}" srcOrd="1" destOrd="0" parTransId="{DA4128FA-DAE2-4B0E-A68C-E702C548890A}" sibTransId="{9E8F4AD4-1E52-4633-BD46-F2BEADAC5F7A}"/>
    <dgm:cxn modelId="{BE112760-8B6E-45EF-B440-552BA52E1C24}" type="presOf" srcId="{D38259FA-0E75-4A32-A373-9FA11BC29F25}" destId="{628F095C-C4D8-404D-87D6-9AB8400FBB9F}" srcOrd="0" destOrd="0" presId="urn:microsoft.com/office/officeart/2005/8/layout/cycle4"/>
    <dgm:cxn modelId="{7FD7D0D3-DF0F-471F-8A03-F1B8DDEEB28D}" type="presOf" srcId="{FB826C5E-BF69-465F-BAE5-760455F3DBEB}" destId="{37B4CFE2-60B7-47F6-947E-41CE85E5DBD8}" srcOrd="0" destOrd="0" presId="urn:microsoft.com/office/officeart/2005/8/layout/cycle4"/>
    <dgm:cxn modelId="{2BE0D8D9-D831-4BC1-9B02-7F90A10DEDFC}" srcId="{A9FCB533-6FBE-4F1C-8C7C-90D4E59C2010}" destId="{87D77D78-D11E-499B-84DE-B1C8D4DF8C77}" srcOrd="1" destOrd="0" parTransId="{EBF33CB9-ADB5-4EE9-960E-20E01140B647}" sibTransId="{EC4CD448-2E1C-421F-B661-8B050890C7A3}"/>
    <dgm:cxn modelId="{80218A6E-489B-428D-B8B2-1AA151E085B4}" type="presOf" srcId="{3EAD9948-6A32-456D-B728-4EA7E2468180}" destId="{819C8A12-CF45-4B29-B54A-297CB5DAE7A8}" srcOrd="1" destOrd="1" presId="urn:microsoft.com/office/officeart/2005/8/layout/cycle4"/>
    <dgm:cxn modelId="{D2E63385-DA4E-4F8D-AB7B-98250E92EF43}" type="presOf" srcId="{9B61955B-FCE5-4042-8CEC-747085CD58F9}" destId="{5F591EAE-9510-4466-818E-7485282DB61A}" srcOrd="0" destOrd="0" presId="urn:microsoft.com/office/officeart/2005/8/layout/cycle4"/>
    <dgm:cxn modelId="{D39F4ADD-A9E7-4297-AEBE-19E75B045DD1}" srcId="{D38259FA-0E75-4A32-A373-9FA11BC29F25}" destId="{029CCCE7-5C5E-4D29-9144-21DCD6FFEB3D}" srcOrd="0" destOrd="0" parTransId="{A550505A-D5F6-4E54-ABFD-59075E0150B0}" sibTransId="{514427DC-9BE7-4CBE-AE94-5C191D648680}"/>
    <dgm:cxn modelId="{6094A403-3694-472F-9A6F-AD2AD77D6353}" type="presOf" srcId="{C3E58A01-264F-4DBF-9612-9BB7F7846057}" destId="{2FC0E10E-6AF4-4574-B2C1-56AF408C0B80}" srcOrd="0" destOrd="0" presId="urn:microsoft.com/office/officeart/2005/8/layout/cycle4"/>
    <dgm:cxn modelId="{9E48AE4D-9DA4-4994-B7C8-411503B7D786}" type="presOf" srcId="{A9FCB533-6FBE-4F1C-8C7C-90D4E59C2010}" destId="{CD8726D1-80C8-4462-8BEB-E20771378E04}" srcOrd="0" destOrd="0" presId="urn:microsoft.com/office/officeart/2005/8/layout/cycle4"/>
    <dgm:cxn modelId="{3C60C752-3157-4AAF-B389-3BB4352DD915}" type="presOf" srcId="{C3E58A01-264F-4DBF-9612-9BB7F7846057}" destId="{819C8A12-CF45-4B29-B54A-297CB5DAE7A8}" srcOrd="1" destOrd="0" presId="urn:microsoft.com/office/officeart/2005/8/layout/cycle4"/>
    <dgm:cxn modelId="{E50FE4AD-F2B1-465C-8F21-680C12708A42}" type="presOf" srcId="{87D77D78-D11E-499B-84DE-B1C8D4DF8C77}" destId="{38A38D9B-8475-40E4-95B9-9698C708F65C}" srcOrd="1" destOrd="1" presId="urn:microsoft.com/office/officeart/2005/8/layout/cycle4"/>
    <dgm:cxn modelId="{E846F94B-2140-44F3-A88A-E1F21F33CADE}" type="presParOf" srcId="{894F09FC-2AC1-4144-8978-613D9E32CC67}" destId="{D5925AA5-0141-4145-A897-873A39EC1FA9}" srcOrd="0" destOrd="0" presId="urn:microsoft.com/office/officeart/2005/8/layout/cycle4"/>
    <dgm:cxn modelId="{1547DA7E-EBA5-406A-BBE6-0DDC6CFF7039}" type="presParOf" srcId="{D5925AA5-0141-4145-A897-873A39EC1FA9}" destId="{7F80E6F0-6CE3-487D-994E-41B8F0D2C742}" srcOrd="0" destOrd="0" presId="urn:microsoft.com/office/officeart/2005/8/layout/cycle4"/>
    <dgm:cxn modelId="{203761DE-BDF9-4F04-BCB8-C82370B555FD}" type="presParOf" srcId="{7F80E6F0-6CE3-487D-994E-41B8F0D2C742}" destId="{2FC0E10E-6AF4-4574-B2C1-56AF408C0B80}" srcOrd="0" destOrd="0" presId="urn:microsoft.com/office/officeart/2005/8/layout/cycle4"/>
    <dgm:cxn modelId="{41A0A687-F157-4F5A-9C7D-1B089C4AB4B3}" type="presParOf" srcId="{7F80E6F0-6CE3-487D-994E-41B8F0D2C742}" destId="{819C8A12-CF45-4B29-B54A-297CB5DAE7A8}" srcOrd="1" destOrd="0" presId="urn:microsoft.com/office/officeart/2005/8/layout/cycle4"/>
    <dgm:cxn modelId="{73A0C8F0-32B3-4A0B-93EE-43112FC5E8E9}" type="presParOf" srcId="{D5925AA5-0141-4145-A897-873A39EC1FA9}" destId="{F3CDEBB1-B763-4D14-9782-718CC5E10D18}" srcOrd="1" destOrd="0" presId="urn:microsoft.com/office/officeart/2005/8/layout/cycle4"/>
    <dgm:cxn modelId="{DC75AC58-ACFC-4C22-81AD-78972BC96B20}" type="presParOf" srcId="{F3CDEBB1-B763-4D14-9782-718CC5E10D18}" destId="{1E8A1CC7-B33A-4542-8315-4F51D1EE91D0}" srcOrd="0" destOrd="0" presId="urn:microsoft.com/office/officeart/2005/8/layout/cycle4"/>
    <dgm:cxn modelId="{B4C71C30-D48F-46B5-B469-9236A8F8F857}" type="presParOf" srcId="{F3CDEBB1-B763-4D14-9782-718CC5E10D18}" destId="{659BCEAC-1FA0-469F-9B9E-C8FF9DF85EB9}" srcOrd="1" destOrd="0" presId="urn:microsoft.com/office/officeart/2005/8/layout/cycle4"/>
    <dgm:cxn modelId="{785E5F7C-5786-4B25-A5CF-2C9D7C0C603D}" type="presParOf" srcId="{D5925AA5-0141-4145-A897-873A39EC1FA9}" destId="{B5681B69-0286-49DF-94BE-8A6EA6E32F29}" srcOrd="2" destOrd="0" presId="urn:microsoft.com/office/officeart/2005/8/layout/cycle4"/>
    <dgm:cxn modelId="{B1674036-AF02-433B-BE18-9A4CC1197BD5}" type="presParOf" srcId="{B5681B69-0286-49DF-94BE-8A6EA6E32F29}" destId="{37B4CFE2-60B7-47F6-947E-41CE85E5DBD8}" srcOrd="0" destOrd="0" presId="urn:microsoft.com/office/officeart/2005/8/layout/cycle4"/>
    <dgm:cxn modelId="{57C6D1EC-2321-4AB2-8109-4FB432D33B82}" type="presParOf" srcId="{B5681B69-0286-49DF-94BE-8A6EA6E32F29}" destId="{D7F79271-8367-42C9-BECD-C410167ACB1D}" srcOrd="1" destOrd="0" presId="urn:microsoft.com/office/officeart/2005/8/layout/cycle4"/>
    <dgm:cxn modelId="{C9FD38ED-FD45-4652-91FC-2F3A3CC754F8}" type="presParOf" srcId="{D5925AA5-0141-4145-A897-873A39EC1FA9}" destId="{DF36B95E-05B5-4F33-B8AA-1EA54867938B}" srcOrd="3" destOrd="0" presId="urn:microsoft.com/office/officeart/2005/8/layout/cycle4"/>
    <dgm:cxn modelId="{8BA0B9EB-1C0D-422A-973E-6CB771642826}" type="presParOf" srcId="{DF36B95E-05B5-4F33-B8AA-1EA54867938B}" destId="{5F591EAE-9510-4466-818E-7485282DB61A}" srcOrd="0" destOrd="0" presId="urn:microsoft.com/office/officeart/2005/8/layout/cycle4"/>
    <dgm:cxn modelId="{DC61D2B4-DFDC-4C68-9066-07BCD41B17BE}" type="presParOf" srcId="{DF36B95E-05B5-4F33-B8AA-1EA54867938B}" destId="{38A38D9B-8475-40E4-95B9-9698C708F65C}" srcOrd="1" destOrd="0" presId="urn:microsoft.com/office/officeart/2005/8/layout/cycle4"/>
    <dgm:cxn modelId="{D3FD9DED-8E01-42D5-AD92-67774AE7BEDF}" type="presParOf" srcId="{D5925AA5-0141-4145-A897-873A39EC1FA9}" destId="{1CE73379-9144-49FF-8E0E-363DB47A1452}" srcOrd="4" destOrd="0" presId="urn:microsoft.com/office/officeart/2005/8/layout/cycle4"/>
    <dgm:cxn modelId="{8C74F41A-8B9F-45E3-9FB5-10425CA3E850}" type="presParOf" srcId="{894F09FC-2AC1-4144-8978-613D9E32CC67}" destId="{B7E9DB65-CAB7-48C8-9087-1A34B0748CB9}" srcOrd="1" destOrd="0" presId="urn:microsoft.com/office/officeart/2005/8/layout/cycle4"/>
    <dgm:cxn modelId="{17FA1B79-D4B9-4482-9C64-0E66A76CA9B8}" type="presParOf" srcId="{B7E9DB65-CAB7-48C8-9087-1A34B0748CB9}" destId="{EBB5FAC6-7863-470E-A7AF-D51CD85BFA04}" srcOrd="0" destOrd="0" presId="urn:microsoft.com/office/officeart/2005/8/layout/cycle4"/>
    <dgm:cxn modelId="{0E7A0796-927E-4F2C-9F99-CCCC69AADC66}" type="presParOf" srcId="{B7E9DB65-CAB7-48C8-9087-1A34B0748CB9}" destId="{628F095C-C4D8-404D-87D6-9AB8400FBB9F}" srcOrd="1" destOrd="0" presId="urn:microsoft.com/office/officeart/2005/8/layout/cycle4"/>
    <dgm:cxn modelId="{8F29FEF1-A17A-4146-8252-79E8E1BFD86F}" type="presParOf" srcId="{B7E9DB65-CAB7-48C8-9087-1A34B0748CB9}" destId="{5CF81837-FC18-4363-95B9-A3311076135A}" srcOrd="2" destOrd="0" presId="urn:microsoft.com/office/officeart/2005/8/layout/cycle4"/>
    <dgm:cxn modelId="{51FA8212-D296-4F7F-B098-A57E62841D17}" type="presParOf" srcId="{B7E9DB65-CAB7-48C8-9087-1A34B0748CB9}" destId="{CD8726D1-80C8-4462-8BEB-E20771378E04}" srcOrd="3" destOrd="0" presId="urn:microsoft.com/office/officeart/2005/8/layout/cycle4"/>
    <dgm:cxn modelId="{DD45DA6D-064D-4131-83D5-6458D4B55A69}" type="presParOf" srcId="{B7E9DB65-CAB7-48C8-9087-1A34B0748CB9}" destId="{CC13120F-FEEF-4CD1-9B74-C71D03CD24EC}" srcOrd="4" destOrd="0" presId="urn:microsoft.com/office/officeart/2005/8/layout/cycle4"/>
    <dgm:cxn modelId="{37DD3527-355E-4FC7-89B7-C4C63E9ADABD}" type="presParOf" srcId="{894F09FC-2AC1-4144-8978-613D9E32CC67}" destId="{DE32A29E-9DFB-4248-8F5F-544BAE1A686D}" srcOrd="2" destOrd="0" presId="urn:microsoft.com/office/officeart/2005/8/layout/cycle4"/>
    <dgm:cxn modelId="{192C430E-0BBA-427D-A12B-76407C877468}" type="presParOf" srcId="{894F09FC-2AC1-4144-8978-613D9E32CC67}" destId="{8F4F2E36-A430-4BF9-9FAC-7C4AC6288A62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72BB36-CE83-4706-86D4-9B53762337ED}">
      <dsp:nvSpPr>
        <dsp:cNvPr id="0" name=""/>
        <dsp:cNvSpPr/>
      </dsp:nvSpPr>
      <dsp:spPr>
        <a:xfrm>
          <a:off x="1242677" y="28994"/>
          <a:ext cx="2150554" cy="2150881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BC07D5-1F46-4CC1-8882-FC2A43F58908}">
      <dsp:nvSpPr>
        <dsp:cNvPr id="0" name=""/>
        <dsp:cNvSpPr/>
      </dsp:nvSpPr>
      <dsp:spPr>
        <a:xfrm>
          <a:off x="1718020" y="805528"/>
          <a:ext cx="1195021" cy="597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Culture</a:t>
          </a:r>
          <a:endParaRPr lang="en-GB" sz="2800" kern="1200" dirty="0"/>
        </a:p>
      </dsp:txBody>
      <dsp:txXfrm>
        <a:off x="1718020" y="805528"/>
        <a:ext cx="1195021" cy="597367"/>
      </dsp:txXfrm>
    </dsp:sp>
    <dsp:sp modelId="{F59B91E9-56FE-4C65-A1CB-A31473E75773}">
      <dsp:nvSpPr>
        <dsp:cNvPr id="0" name=""/>
        <dsp:cNvSpPr/>
      </dsp:nvSpPr>
      <dsp:spPr>
        <a:xfrm>
          <a:off x="680099" y="1247671"/>
          <a:ext cx="2150554" cy="2150881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26BBB6-367A-4931-B9A7-403C0776DBAF}">
      <dsp:nvSpPr>
        <dsp:cNvPr id="0" name=""/>
        <dsp:cNvSpPr/>
      </dsp:nvSpPr>
      <dsp:spPr>
        <a:xfrm>
          <a:off x="1123134" y="2048518"/>
          <a:ext cx="1195021" cy="597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Identity</a:t>
          </a:r>
          <a:endParaRPr lang="en-GB" sz="2800" kern="1200" dirty="0"/>
        </a:p>
      </dsp:txBody>
      <dsp:txXfrm>
        <a:off x="1123134" y="2048518"/>
        <a:ext cx="1195021" cy="597367"/>
      </dsp:txXfrm>
    </dsp:sp>
    <dsp:sp modelId="{8A9DD5C5-DACF-4842-82D6-7788B176F47D}">
      <dsp:nvSpPr>
        <dsp:cNvPr id="0" name=""/>
        <dsp:cNvSpPr/>
      </dsp:nvSpPr>
      <dsp:spPr>
        <a:xfrm>
          <a:off x="1395740" y="2648566"/>
          <a:ext cx="1847659" cy="1848400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EB3519-BDA2-4DBF-B08C-859EC5070F7D}">
      <dsp:nvSpPr>
        <dsp:cNvPr id="0" name=""/>
        <dsp:cNvSpPr/>
      </dsp:nvSpPr>
      <dsp:spPr>
        <a:xfrm>
          <a:off x="1720847" y="3293295"/>
          <a:ext cx="1195021" cy="597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Practice</a:t>
          </a:r>
          <a:endParaRPr lang="en-GB" sz="2800" kern="1200" dirty="0"/>
        </a:p>
      </dsp:txBody>
      <dsp:txXfrm>
        <a:off x="1720847" y="3293295"/>
        <a:ext cx="1195021" cy="5973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B4CFE2-60B7-47F6-947E-41CE85E5DBD8}">
      <dsp:nvSpPr>
        <dsp:cNvPr id="0" name=""/>
        <dsp:cNvSpPr/>
      </dsp:nvSpPr>
      <dsp:spPr>
        <a:xfrm>
          <a:off x="8799818" y="6005780"/>
          <a:ext cx="4381165" cy="2838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4000" tIns="99060" rIns="99060" bIns="9906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>
              <a:effectLst/>
              <a:latin typeface="Calibri" panose="020F0502020204030204" pitchFamily="34" charset="0"/>
            </a:rPr>
            <a:t>Controlled is negotiated; support and encourage adaptation or individual agency</a:t>
          </a:r>
          <a:endParaRPr lang="en-GB" sz="2000" kern="1200" dirty="0"/>
        </a:p>
      </dsp:txBody>
      <dsp:txXfrm>
        <a:off x="10176510" y="6777622"/>
        <a:ext cx="2942132" cy="2003817"/>
      </dsp:txXfrm>
    </dsp:sp>
    <dsp:sp modelId="{5F591EAE-9510-4466-818E-7485282DB61A}">
      <dsp:nvSpPr>
        <dsp:cNvPr id="0" name=""/>
        <dsp:cNvSpPr/>
      </dsp:nvSpPr>
      <dsp:spPr>
        <a:xfrm>
          <a:off x="1600778" y="6030754"/>
          <a:ext cx="4381165" cy="2838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>
              <a:effectLst/>
              <a:latin typeface="Calibri" panose="020F0502020204030204" pitchFamily="34" charset="0"/>
            </a:rPr>
            <a:t>Controlled by the individuals involved, with maximum opportunity for agency and adaptation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2000" kern="1200" dirty="0">
            <a:solidFill>
              <a:srgbClr val="000000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663120" y="6802597"/>
        <a:ext cx="2942132" cy="2003817"/>
      </dsp:txXfrm>
    </dsp:sp>
    <dsp:sp modelId="{1E8A1CC7-B33A-4542-8315-4F51D1EE91D0}">
      <dsp:nvSpPr>
        <dsp:cNvPr id="0" name=""/>
        <dsp:cNvSpPr/>
      </dsp:nvSpPr>
      <dsp:spPr>
        <a:xfrm>
          <a:off x="8748997" y="0"/>
          <a:ext cx="4381165" cy="2838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>
              <a:effectLst/>
              <a:latin typeface="Calibri" panose="020F0502020204030204" pitchFamily="34" charset="0"/>
            </a:rPr>
            <a:t>Controlled by those in power, but provide some room for individual agency and adaptation</a:t>
          </a:r>
          <a:endParaRPr lang="en-GB" sz="2000" kern="1200" dirty="0"/>
        </a:p>
      </dsp:txBody>
      <dsp:txXfrm>
        <a:off x="10125688" y="62342"/>
        <a:ext cx="2942132" cy="2003817"/>
      </dsp:txXfrm>
    </dsp:sp>
    <dsp:sp modelId="{2FC0E10E-6AF4-4574-B2C1-56AF408C0B80}">
      <dsp:nvSpPr>
        <dsp:cNvPr id="0" name=""/>
        <dsp:cNvSpPr/>
      </dsp:nvSpPr>
      <dsp:spPr>
        <a:xfrm>
          <a:off x="1600778" y="0"/>
          <a:ext cx="4381165" cy="2838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>
              <a:effectLst/>
              <a:latin typeface="Calibri" panose="020F0502020204030204" pitchFamily="34" charset="0"/>
            </a:rPr>
            <a:t>Controlled by those in a position of hierarchical power, with no room for individual agency or adaptation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2000" kern="1200" dirty="0">
            <a:solidFill>
              <a:srgbClr val="000000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663120" y="62342"/>
        <a:ext cx="2942132" cy="2003817"/>
      </dsp:txXfrm>
    </dsp:sp>
    <dsp:sp modelId="{EBB5FAC6-7863-470E-A7AF-D51CD85BFA04}">
      <dsp:nvSpPr>
        <dsp:cNvPr id="0" name=""/>
        <dsp:cNvSpPr/>
      </dsp:nvSpPr>
      <dsp:spPr>
        <a:xfrm>
          <a:off x="3436611" y="505519"/>
          <a:ext cx="3840171" cy="3840171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dirty="0" smtClean="0">
              <a:effectLst/>
              <a:latin typeface="Calibri" panose="020F0502020204030204" pitchFamily="34" charset="0"/>
            </a:rPr>
            <a:t>Didactic Relationships</a:t>
          </a:r>
          <a:endParaRPr lang="en-GB" sz="3200" kern="1200" dirty="0"/>
        </a:p>
      </dsp:txBody>
      <dsp:txXfrm>
        <a:off x="4561371" y="1630279"/>
        <a:ext cx="2715411" cy="2715411"/>
      </dsp:txXfrm>
    </dsp:sp>
    <dsp:sp modelId="{628F095C-C4D8-404D-87D6-9AB8400FBB9F}">
      <dsp:nvSpPr>
        <dsp:cNvPr id="0" name=""/>
        <dsp:cNvSpPr/>
      </dsp:nvSpPr>
      <dsp:spPr>
        <a:xfrm rot="5400000">
          <a:off x="7454158" y="505519"/>
          <a:ext cx="3840171" cy="3840171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dirty="0" smtClean="0">
              <a:effectLst/>
              <a:latin typeface="Calibri" panose="020F0502020204030204" pitchFamily="34" charset="0"/>
            </a:rPr>
            <a:t>Externally-Prescribed Relationships</a:t>
          </a:r>
          <a:endParaRPr lang="en-GB" sz="3200" kern="1200" dirty="0"/>
        </a:p>
      </dsp:txBody>
      <dsp:txXfrm rot="-5400000">
        <a:off x="7454158" y="1630279"/>
        <a:ext cx="2715411" cy="2715411"/>
      </dsp:txXfrm>
    </dsp:sp>
    <dsp:sp modelId="{5CF81837-FC18-4363-95B9-A3311076135A}">
      <dsp:nvSpPr>
        <dsp:cNvPr id="0" name=""/>
        <dsp:cNvSpPr/>
      </dsp:nvSpPr>
      <dsp:spPr>
        <a:xfrm rot="10800000">
          <a:off x="7454158" y="4523066"/>
          <a:ext cx="3840171" cy="3840171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dirty="0" smtClean="0">
              <a:effectLst/>
              <a:latin typeface="Calibri" panose="020F0502020204030204" pitchFamily="34" charset="0"/>
            </a:rPr>
            <a:t>Enabling Relationships</a:t>
          </a:r>
          <a:endParaRPr lang="en-GB" sz="3200" kern="1200" dirty="0"/>
        </a:p>
      </dsp:txBody>
      <dsp:txXfrm rot="10800000">
        <a:off x="7454158" y="4523066"/>
        <a:ext cx="2715411" cy="2715411"/>
      </dsp:txXfrm>
    </dsp:sp>
    <dsp:sp modelId="{CD8726D1-80C8-4462-8BEB-E20771378E04}">
      <dsp:nvSpPr>
        <dsp:cNvPr id="0" name=""/>
        <dsp:cNvSpPr/>
      </dsp:nvSpPr>
      <dsp:spPr>
        <a:xfrm rot="16200000">
          <a:off x="3436611" y="4523066"/>
          <a:ext cx="3840171" cy="3840171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dirty="0" smtClean="0">
              <a:effectLst/>
              <a:latin typeface="Calibri" panose="020F0502020204030204" pitchFamily="34" charset="0"/>
            </a:rPr>
            <a:t>Self-Prescribed Relationships</a:t>
          </a:r>
          <a:endParaRPr lang="en-GB" sz="3200" kern="1200" dirty="0"/>
        </a:p>
      </dsp:txBody>
      <dsp:txXfrm rot="5400000">
        <a:off x="4561371" y="4523066"/>
        <a:ext cx="2715411" cy="2715411"/>
      </dsp:txXfrm>
    </dsp:sp>
    <dsp:sp modelId="{DE32A29E-9DFB-4248-8F5F-544BAE1A686D}">
      <dsp:nvSpPr>
        <dsp:cNvPr id="0" name=""/>
        <dsp:cNvSpPr/>
      </dsp:nvSpPr>
      <dsp:spPr>
        <a:xfrm>
          <a:off x="6702531" y="3636190"/>
          <a:ext cx="1325879" cy="1152938"/>
        </a:xfrm>
        <a:prstGeom prst="circularArrow">
          <a:avLst/>
        </a:prstGeom>
        <a:noFill/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4F2E36-A430-4BF9-9FAC-7C4AC6288A62}">
      <dsp:nvSpPr>
        <dsp:cNvPr id="0" name=""/>
        <dsp:cNvSpPr/>
      </dsp:nvSpPr>
      <dsp:spPr>
        <a:xfrm rot="10800000">
          <a:off x="6702531" y="4079628"/>
          <a:ext cx="1325879" cy="1152938"/>
        </a:xfrm>
        <a:prstGeom prst="circularArrow">
          <a:avLst/>
        </a:prstGeom>
        <a:noFill/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50475" cy="49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738" y="1"/>
            <a:ext cx="2950475" cy="49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A6A0B0BE-4645-4E2B-B01C-3F84AF7EF421}" type="datetimeFigureOut">
              <a:rPr lang="en-GB"/>
              <a:pPr/>
              <a:t>29/11/2016</a:t>
            </a:fld>
            <a:endParaRPr lang="en-GB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2154"/>
            <a:ext cx="2950475" cy="49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GB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738" y="9442154"/>
            <a:ext cx="2950475" cy="49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C03290BC-6D4B-4DAD-A18D-BE454845C85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381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50475" cy="49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GB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738" y="1"/>
            <a:ext cx="2950475" cy="49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4511A50B-B23B-4C2D-9392-52E94959DB66}" type="datetimeFigureOut">
              <a:rPr lang="en-GB"/>
              <a:pPr/>
              <a:t>29/11/2016</a:t>
            </a:fld>
            <a:endParaRPr lang="en-GB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7288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879" y="4721941"/>
            <a:ext cx="5447030" cy="4473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2154"/>
            <a:ext cx="2950475" cy="49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GB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738" y="9442154"/>
            <a:ext cx="2950475" cy="49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97D157CB-3338-41CB-81C3-1A453ACEB1D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4187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8336FEC-B697-48B7-8024-B10BF8BB933E}" type="slidenum">
              <a:rPr lang="en-GB" altLang="en-US" smtClean="0"/>
              <a:pPr/>
              <a:t>1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731530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Rounded Rectangle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Rounded Rectangle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7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8BA74-92E7-4FB7-A0AE-39FEE70501FC}" type="datetimeFigureOut">
              <a:rPr lang="en-US"/>
              <a:pPr>
                <a:defRPr/>
              </a:pPr>
              <a:t>11/29/2016</a:t>
            </a:fld>
            <a:endParaRPr lang="en-GB"/>
          </a:p>
        </p:txBody>
      </p:sp>
      <p:sp>
        <p:nvSpPr>
          <p:cNvPr id="18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746C4FB-039B-4C88-AA45-9D2C054506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59789-1D4B-4FD1-8FB8-62809F030A85}" type="datetimeFigureOut">
              <a:rPr lang="en-US"/>
              <a:pPr>
                <a:defRPr/>
              </a:pPr>
              <a:t>11/29/2016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82FAE-13F6-4F02-BBC7-B7C77DAB7E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7C443-BE54-4FBB-BE7F-E05C72C0E09C}" type="datetimeFigureOut">
              <a:rPr lang="en-US"/>
              <a:pPr>
                <a:defRPr/>
              </a:pPr>
              <a:t>11/29/2016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78BC5-6A79-4C06-9AAB-E8B28AEFB3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B95BD-F49F-48EB-9402-6F3297E85DA8}" type="datetimeFigureOut">
              <a:rPr lang="en-US"/>
              <a:pPr>
                <a:defRPr/>
              </a:pPr>
              <a:t>11/29/2016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B95E1-72A6-4936-B646-14CDC24322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F8B20-AEA2-4041-A922-9182633234FE}" type="datetimeFigureOut">
              <a:rPr lang="en-US"/>
              <a:pPr>
                <a:defRPr/>
              </a:pPr>
              <a:t>11/29/2016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F040D-326F-4D28-9521-9F631E4EC9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BDE6B-41A4-4B0C-87B2-AF5E3D3AA5F0}" type="datetimeFigureOut">
              <a:rPr lang="en-US"/>
              <a:pPr>
                <a:defRPr/>
              </a:pPr>
              <a:t>11/29/2016</a:t>
            </a:fld>
            <a:endParaRPr lang="en-GB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F0493-CE2D-488A-9552-B39DE55C8E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A77D717-1E5C-4966-9F33-61AB87020480}" type="datetimeFigureOut">
              <a:rPr lang="en-US"/>
              <a:pPr>
                <a:defRPr/>
              </a:pPr>
              <a:t>11/29/2016</a:t>
            </a:fld>
            <a:endParaRPr lang="en-GB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BF1FB9E-7C3E-4550-BB99-FE734B6EBD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E6FC7-A0ED-434A-B8EF-F7BEA8D186BC}" type="datetimeFigureOut">
              <a:rPr lang="en-US"/>
              <a:pPr>
                <a:defRPr/>
              </a:pPr>
              <a:t>11/29/2016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92106-6FF2-47E9-B18B-CF7FB0D120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57005-0352-4A1B-8AD3-92CE0C286C59}" type="datetimeFigureOut">
              <a:rPr lang="en-US"/>
              <a:pPr>
                <a:defRPr/>
              </a:pPr>
              <a:t>11/29/2016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7FE7-9FC2-4E24-BA0B-155BFF1FCF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9961D-652C-478B-84C6-7F46074F7618}" type="datetimeFigureOut">
              <a:rPr lang="en-US"/>
              <a:pPr>
                <a:defRPr/>
              </a:pPr>
              <a:t>11/29/2016</a:t>
            </a:fld>
            <a:endParaRPr lang="en-GB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A53F0-C325-4AA7-922F-9D1183E15A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9F656-1F92-4A34-9636-56ED247F6AAC}" type="datetimeFigureOut">
              <a:rPr lang="en-US"/>
              <a:pPr>
                <a:defRPr/>
              </a:pPr>
              <a:t>11/29/2016</a:t>
            </a:fld>
            <a:endParaRPr lang="en-GB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35E4D-ECA8-499E-B7F2-F378331F4C0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4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 smtClean="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127F61A-C502-4A6D-AA8C-4F13C0208E07}" type="datetimeFigureOut">
              <a:rPr lang="en-US"/>
              <a:pPr>
                <a:defRPr/>
              </a:pPr>
              <a:t>11/29/2016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0E87CED-624B-431A-8367-80AE9BE126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4" r:id="rId3"/>
    <p:sldLayoutId id="2147483693" r:id="rId4"/>
    <p:sldLayoutId id="2147483697" r:id="rId5"/>
    <p:sldLayoutId id="2147483698" r:id="rId6"/>
    <p:sldLayoutId id="2147483692" r:id="rId7"/>
    <p:sldLayoutId id="2147483691" r:id="rId8"/>
    <p:sldLayoutId id="2147483690" r:id="rId9"/>
    <p:sldLayoutId id="2147483689" r:id="rId10"/>
    <p:sldLayoutId id="214748368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A28E6A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A28E6A"/>
        </a:buClr>
        <a:buFont typeface="Georgia" pitchFamily="18" charset="0"/>
        <a:buChar char="▫"/>
        <a:defRPr sz="2000" kern="1200">
          <a:solidFill>
            <a:srgbClr val="A28E6A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.unesco.org/education/en/ev.phpURL_ID=22236&amp;URL_DO=DO_TOPIC&amp;URL_SECTION=201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1895128"/>
          </a:xfrm>
        </p:spPr>
        <p:txBody>
          <a:bodyPr/>
          <a:lstStyle/>
          <a:p>
            <a:pPr algn="ctr"/>
            <a:r>
              <a:rPr lang="en-GB" sz="4000" dirty="0"/>
              <a:t>The power of relationships:  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dirty="0" smtClean="0"/>
              <a:t>making </a:t>
            </a:r>
            <a:r>
              <a:rPr lang="en-GB" sz="4000" dirty="0"/>
              <a:t>transnational collaborations work</a:t>
            </a:r>
            <a:endParaRPr lang="en-GB" altLang="en-US" sz="4000" dirty="0" smtClean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547664" y="4581128"/>
            <a:ext cx="5817096" cy="1320552"/>
          </a:xfrm>
        </p:spPr>
        <p:txBody>
          <a:bodyPr/>
          <a:lstStyle/>
          <a:p>
            <a:pPr algn="ctr"/>
            <a:r>
              <a:rPr lang="en-GB" altLang="en-US" dirty="0" smtClean="0">
                <a:solidFill>
                  <a:schemeClr val="accent1">
                    <a:lumMod val="75000"/>
                  </a:schemeClr>
                </a:solidFill>
              </a:rPr>
              <a:t>Dr Joan McLatchie </a:t>
            </a:r>
          </a:p>
          <a:p>
            <a:pPr algn="ctr"/>
            <a:r>
              <a:rPr lang="en-GB" altLang="en-US" sz="2000" dirty="0" smtClean="0"/>
              <a:t>Edinburgh Napier University</a:t>
            </a:r>
          </a:p>
        </p:txBody>
      </p:sp>
    </p:spTree>
    <p:extLst>
      <p:ext uri="{BB962C8B-B14F-4D97-AF65-F5344CB8AC3E}">
        <p14:creationId xmlns:p14="http://schemas.microsoft.com/office/powerpoint/2010/main" val="637675596"/>
      </p:ext>
    </p:extLst>
  </p:cSld>
  <p:clrMapOvr>
    <a:masterClrMapping/>
  </p:clrMapOvr>
  <p:transition spd="slow" advTm="47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104" y="692696"/>
            <a:ext cx="8229600" cy="1066800"/>
          </a:xfrm>
        </p:spPr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12990"/>
          </a:xfrm>
        </p:spPr>
        <p:txBody>
          <a:bodyPr/>
          <a:lstStyle/>
          <a:p>
            <a:r>
              <a:rPr lang="en-GB" sz="2000" dirty="0">
                <a:latin typeface="Calibri" panose="020F0502020204030204" pitchFamily="34" charset="0"/>
              </a:rPr>
              <a:t>This </a:t>
            </a:r>
            <a:r>
              <a:rPr lang="en-GB" sz="2000" b="1" dirty="0">
                <a:latin typeface="Calibri" panose="020F0502020204030204" pitchFamily="34" charset="0"/>
              </a:rPr>
              <a:t>empirical research </a:t>
            </a:r>
            <a:r>
              <a:rPr lang="en-GB" sz="2000" dirty="0">
                <a:latin typeface="Calibri" panose="020F0502020204030204" pitchFamily="34" charset="0"/>
              </a:rPr>
              <a:t>project examined the lived experience of local academics in transnational </a:t>
            </a:r>
            <a:r>
              <a:rPr lang="en-GB" sz="2000" dirty="0" smtClean="0">
                <a:latin typeface="Calibri" panose="020F0502020204030204" pitchFamily="34" charset="0"/>
              </a:rPr>
              <a:t>partnerships</a:t>
            </a:r>
            <a:r>
              <a:rPr lang="en-GB" sz="2000" baseline="30000" dirty="0" smtClean="0">
                <a:latin typeface="Calibri" panose="020F0502020204030204" pitchFamily="34" charset="0"/>
              </a:rPr>
              <a:t>1</a:t>
            </a:r>
            <a:r>
              <a:rPr lang="en-GB" sz="2000" dirty="0" smtClean="0">
                <a:latin typeface="Calibri" panose="020F0502020204030204" pitchFamily="34" charset="0"/>
              </a:rPr>
              <a:t>.  </a:t>
            </a:r>
            <a:r>
              <a:rPr lang="en-GB" sz="2000" dirty="0">
                <a:latin typeface="Calibri" panose="020F0502020204030204" pitchFamily="34" charset="0"/>
              </a:rPr>
              <a:t>It explored: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GB" sz="2000" dirty="0">
              <a:latin typeface="Calibri" panose="020F0502020204030204" pitchFamily="34" charset="0"/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</a:rPr>
              <a:t>The participants’ experience of working within the competing realities of their cultural </a:t>
            </a:r>
            <a:r>
              <a:rPr lang="en-GB" sz="2000" dirty="0" smtClean="0">
                <a:latin typeface="Calibri" panose="020F0502020204030204" pitchFamily="34" charset="0"/>
              </a:rPr>
              <a:t>universe</a:t>
            </a:r>
            <a:r>
              <a:rPr lang="en-GB" sz="2000" baseline="30000" dirty="0">
                <a:latin typeface="Calibri" panose="020F0502020204030204" pitchFamily="34" charset="0"/>
              </a:rPr>
              <a:t> </a:t>
            </a:r>
            <a:r>
              <a:rPr lang="en-GB" sz="1600" dirty="0" smtClean="0">
                <a:latin typeface="Calibri" panose="020F0502020204030204" pitchFamily="34" charset="0"/>
              </a:rPr>
              <a:t>(Singer, 1998)</a:t>
            </a:r>
            <a:endParaRPr lang="en-GB" sz="1600" baseline="30000" dirty="0">
              <a:latin typeface="Calibri" panose="020F0502020204030204" pitchFamily="34" charset="0"/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GB" sz="2000" dirty="0">
              <a:latin typeface="Calibri" panose="020F0502020204030204" pitchFamily="34" charset="0"/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</a:rPr>
              <a:t>The development of sense-making ‘hybrid’ identities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GB" sz="2000" dirty="0">
              <a:latin typeface="Calibri" panose="020F0502020204030204" pitchFamily="34" charset="0"/>
            </a:endParaRPr>
          </a:p>
          <a:p>
            <a:pPr marL="1085850" lvl="1" indent="-3429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</a:rPr>
              <a:t>The implications for their </a:t>
            </a:r>
            <a:r>
              <a:rPr lang="en-GB" sz="2000" dirty="0" smtClean="0">
                <a:latin typeface="Calibri" panose="020F0502020204030204" pitchFamily="34" charset="0"/>
              </a:rPr>
              <a:t>practice</a:t>
            </a:r>
          </a:p>
          <a:p>
            <a:pPr marL="1085850" lvl="1" indent="-342900">
              <a:spcAft>
                <a:spcPts val="100"/>
              </a:spcAft>
              <a:buFont typeface="Arial" panose="020B0604020202020204" pitchFamily="34" charset="0"/>
              <a:buChar char="•"/>
            </a:pPr>
            <a:endParaRPr lang="en-GB" sz="2000" dirty="0">
              <a:latin typeface="Calibri" panose="020F0502020204030204" pitchFamily="34" charset="0"/>
            </a:endParaRPr>
          </a:p>
          <a:p>
            <a:pPr marL="742950" lvl="1" indent="0">
              <a:spcAft>
                <a:spcPts val="100"/>
              </a:spcAft>
              <a:buNone/>
            </a:pPr>
            <a:endParaRPr lang="en-GB" sz="2000" dirty="0">
              <a:latin typeface="Calibri" panose="020F0502020204030204" pitchFamily="34" charset="0"/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79713" y="5656657"/>
            <a:ext cx="842493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aseline="30000" dirty="0" smtClean="0">
                <a:latin typeface="+mn-lt"/>
              </a:rPr>
              <a:t>1</a:t>
            </a:r>
            <a:r>
              <a:rPr lang="en-GB" sz="1400" dirty="0" smtClean="0">
                <a:latin typeface="+mn-lt"/>
              </a:rPr>
              <a:t>Transnational education (TNE): </a:t>
            </a:r>
            <a:r>
              <a:rPr lang="en-GB" sz="1400" dirty="0">
                <a:latin typeface="+mn-lt"/>
              </a:rPr>
              <a:t>“all types of higher education study programmes ... in which the learners are located in a country different from the one where the awarding institution is based” (UNESCO, 2001, p2)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902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66800"/>
          </a:xfrm>
        </p:spPr>
        <p:txBody>
          <a:bodyPr/>
          <a:lstStyle/>
          <a:p>
            <a:r>
              <a:rPr lang="en-GB" dirty="0" smtClean="0"/>
              <a:t>Theoretical framework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03746817"/>
              </p:ext>
            </p:extLst>
          </p:nvPr>
        </p:nvGraphicFramePr>
        <p:xfrm>
          <a:off x="107504" y="1920955"/>
          <a:ext cx="4038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851920" y="2204864"/>
            <a:ext cx="4834880" cy="4525963"/>
          </a:xfrm>
        </p:spPr>
        <p:txBody>
          <a:bodyPr/>
          <a:lstStyle/>
          <a:p>
            <a:r>
              <a:rPr lang="en-GB" dirty="0">
                <a:latin typeface="Calibri" panose="020F0502020204030204" pitchFamily="34" charset="0"/>
              </a:rPr>
              <a:t>The 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cultural</a:t>
            </a:r>
            <a:r>
              <a:rPr lang="en-GB" dirty="0">
                <a:latin typeface="Calibri" panose="020F0502020204030204" pitchFamily="34" charset="0"/>
              </a:rPr>
              <a:t> dimension which an individual accesses informs his or her 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identity</a:t>
            </a:r>
            <a:r>
              <a:rPr lang="en-GB" dirty="0">
                <a:latin typeface="Calibri" panose="020F0502020204030204" pitchFamily="34" charset="0"/>
              </a:rPr>
              <a:t> </a:t>
            </a:r>
            <a:r>
              <a:rPr lang="en-GB" dirty="0" smtClean="0">
                <a:latin typeface="Calibri" panose="020F0502020204030204" pitchFamily="34" charset="0"/>
              </a:rPr>
              <a:t>formation</a:t>
            </a:r>
            <a:r>
              <a:rPr lang="en-GB" baseline="30000" dirty="0">
                <a:latin typeface="Calibri" panose="020F0502020204030204" pitchFamily="34" charset="0"/>
              </a:rPr>
              <a:t> </a:t>
            </a:r>
            <a:r>
              <a:rPr lang="en-GB" sz="1600" dirty="0" smtClean="0">
                <a:latin typeface="Calibri" panose="020F0502020204030204" pitchFamily="34" charset="0"/>
              </a:rPr>
              <a:t>(</a:t>
            </a:r>
            <a:r>
              <a:rPr lang="en-GB" sz="1600" dirty="0" err="1" smtClean="0">
                <a:latin typeface="Calibri" panose="020F0502020204030204" pitchFamily="34" charset="0"/>
              </a:rPr>
              <a:t>Kreber</a:t>
            </a:r>
            <a:r>
              <a:rPr lang="en-GB" sz="1600" dirty="0" smtClean="0">
                <a:latin typeface="Calibri" panose="020F0502020204030204" pitchFamily="34" charset="0"/>
              </a:rPr>
              <a:t>, 2010) </a:t>
            </a:r>
          </a:p>
          <a:p>
            <a:endParaRPr lang="en-GB" dirty="0" smtClean="0">
              <a:latin typeface="Calibri" panose="020F0502020204030204" pitchFamily="34" charset="0"/>
            </a:endParaRPr>
          </a:p>
          <a:p>
            <a:r>
              <a:rPr lang="en-GB" dirty="0" smtClean="0">
                <a:latin typeface="Calibri" panose="020F0502020204030204" pitchFamily="34" charset="0"/>
              </a:rPr>
              <a:t>This </a:t>
            </a:r>
            <a:r>
              <a:rPr lang="en-GB" dirty="0">
                <a:latin typeface="Calibri" panose="020F0502020204030204" pitchFamily="34" charset="0"/>
              </a:rPr>
              <a:t>then forms the resources which shape 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practice</a:t>
            </a:r>
            <a:r>
              <a:rPr lang="en-GB" dirty="0">
                <a:latin typeface="Calibri" panose="020F0502020204030204" pitchFamily="34" charset="0"/>
              </a:rPr>
              <a:t>, </a:t>
            </a:r>
            <a:r>
              <a:rPr lang="en-GB" dirty="0" err="1">
                <a:latin typeface="Calibri" panose="020F0502020204030204" pitchFamily="34" charset="0"/>
              </a:rPr>
              <a:t>ie</a:t>
            </a:r>
            <a:r>
              <a:rPr lang="en-GB" dirty="0">
                <a:latin typeface="Calibri" panose="020F0502020204030204" pitchFamily="34" charset="0"/>
              </a:rPr>
              <a:t> behavioural </a:t>
            </a:r>
            <a:r>
              <a:rPr lang="en-GB" dirty="0" smtClean="0">
                <a:latin typeface="Calibri" panose="020F0502020204030204" pitchFamily="34" charset="0"/>
              </a:rPr>
              <a:t>norms</a:t>
            </a:r>
            <a:r>
              <a:rPr lang="en-GB" baseline="30000" dirty="0">
                <a:latin typeface="Calibri" panose="020F0502020204030204" pitchFamily="34" charset="0"/>
              </a:rPr>
              <a:t> </a:t>
            </a:r>
            <a:r>
              <a:rPr lang="en-GB" sz="1600" dirty="0" smtClean="0">
                <a:latin typeface="Calibri" panose="020F0502020204030204" pitchFamily="34" charset="0"/>
              </a:rPr>
              <a:t>(Saunders, 2011) </a:t>
            </a:r>
            <a:endParaRPr lang="en-GB" sz="1600" dirty="0">
              <a:latin typeface="Calibri" panose="020F0502020204030204" pitchFamily="34" charset="0"/>
            </a:endParaRPr>
          </a:p>
          <a:p>
            <a:endParaRPr lang="en-GB" dirty="0">
              <a:latin typeface="Calibri" panose="020F0502020204030204" pitchFamily="34" charset="0"/>
            </a:endParaRPr>
          </a:p>
          <a:p>
            <a:r>
              <a:rPr lang="en-GB" dirty="0">
                <a:latin typeface="Calibri" panose="020F0502020204030204" pitchFamily="34" charset="0"/>
              </a:rPr>
              <a:t>Research explores the ways in which the participants adapt their 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practice</a:t>
            </a:r>
            <a:r>
              <a:rPr lang="en-GB" dirty="0">
                <a:latin typeface="Calibri" panose="020F0502020204030204" pitchFamily="34" charset="0"/>
              </a:rPr>
              <a:t> to: </a:t>
            </a:r>
          </a:p>
          <a:p>
            <a:pPr marL="635000" lvl="1" indent="-342900"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</a:rPr>
              <a:t>Maintain an authentic sense of </a:t>
            </a:r>
            <a:r>
              <a:rPr lang="en-GB" b="1" dirty="0">
                <a:latin typeface="Calibri" panose="020F0502020204030204" pitchFamily="34" charset="0"/>
              </a:rPr>
              <a:t>identity</a:t>
            </a:r>
          </a:p>
          <a:p>
            <a:pPr marL="635000" lvl="1" indent="-342900"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</a:rPr>
              <a:t>Accommodate their </a:t>
            </a:r>
            <a:r>
              <a:rPr lang="en-GB" b="1" dirty="0">
                <a:latin typeface="Calibri" panose="020F0502020204030204" pitchFamily="34" charset="0"/>
              </a:rPr>
              <a:t>cultural</a:t>
            </a:r>
            <a:r>
              <a:rPr lang="en-GB" dirty="0">
                <a:latin typeface="Calibri" panose="020F0502020204030204" pitchFamily="34" charset="0"/>
              </a:rPr>
              <a:t> universe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148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66800"/>
          </a:xfrm>
        </p:spPr>
        <p:txBody>
          <a:bodyPr/>
          <a:lstStyle/>
          <a:p>
            <a:r>
              <a:rPr lang="en-GB" dirty="0" smtClean="0"/>
              <a:t>Methods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51520" y="1484784"/>
            <a:ext cx="8229600" cy="5184576"/>
          </a:xfrm>
        </p:spPr>
        <p:txBody>
          <a:bodyPr/>
          <a:lstStyle/>
          <a:p>
            <a:r>
              <a:rPr lang="en-GB" sz="2400" dirty="0">
                <a:latin typeface="Calibri" panose="020F0502020204030204" pitchFamily="34" charset="0"/>
              </a:rPr>
              <a:t>Sample:</a:t>
            </a:r>
          </a:p>
          <a:p>
            <a:pPr lvl="1"/>
            <a:r>
              <a:rPr lang="en-GB" sz="2000" dirty="0" smtClean="0">
                <a:latin typeface="Calibri" panose="020F0502020204030204" pitchFamily="34" charset="0"/>
              </a:rPr>
              <a:t>Thirteen </a:t>
            </a:r>
            <a:r>
              <a:rPr lang="en-GB" sz="2000" dirty="0" smtClean="0">
                <a:latin typeface="Calibri" panose="020F0502020204030204" pitchFamily="34" charset="0"/>
              </a:rPr>
              <a:t>volunteers from Indian </a:t>
            </a:r>
            <a:r>
              <a:rPr lang="en-GB" sz="2000" dirty="0">
                <a:latin typeface="Calibri" panose="020F0502020204030204" pitchFamily="34" charset="0"/>
              </a:rPr>
              <a:t>college working </a:t>
            </a:r>
            <a:r>
              <a:rPr lang="en-GB" sz="2000" dirty="0" smtClean="0">
                <a:latin typeface="Calibri" panose="020F0502020204030204" pitchFamily="34" charset="0"/>
              </a:rPr>
              <a:t>with </a:t>
            </a:r>
            <a:r>
              <a:rPr lang="en-GB" sz="2000" dirty="0">
                <a:latin typeface="Calibri" panose="020F0502020204030204" pitchFamily="34" charset="0"/>
              </a:rPr>
              <a:t>UK </a:t>
            </a:r>
            <a:r>
              <a:rPr lang="en-GB" sz="2000" dirty="0" smtClean="0">
                <a:latin typeface="Calibri" panose="020F0502020204030204" pitchFamily="34" charset="0"/>
              </a:rPr>
              <a:t>university </a:t>
            </a:r>
          </a:p>
          <a:p>
            <a:pPr lvl="1"/>
            <a:r>
              <a:rPr lang="en-GB" sz="2000" dirty="0">
                <a:latin typeface="Calibri" panose="020F0502020204030204" pitchFamily="34" charset="0"/>
              </a:rPr>
              <a:t>A</a:t>
            </a:r>
            <a:r>
              <a:rPr lang="en-GB" sz="2000" dirty="0" smtClean="0">
                <a:latin typeface="Calibri" panose="020F0502020204030204" pitchFamily="34" charset="0"/>
              </a:rPr>
              <a:t>ll </a:t>
            </a:r>
            <a:r>
              <a:rPr lang="en-GB" sz="2000" dirty="0">
                <a:latin typeface="Calibri" panose="020F0502020204030204" pitchFamily="34" charset="0"/>
              </a:rPr>
              <a:t>experienced in transnational partnerships</a:t>
            </a:r>
          </a:p>
          <a:p>
            <a:endParaRPr lang="en-GB" sz="2400" dirty="0" smtClean="0">
              <a:latin typeface="Calibri" panose="020F0502020204030204" pitchFamily="34" charset="0"/>
            </a:endParaRPr>
          </a:p>
          <a:p>
            <a:r>
              <a:rPr lang="en-GB" sz="2400" dirty="0" smtClean="0">
                <a:latin typeface="Calibri" panose="020F0502020204030204" pitchFamily="34" charset="0"/>
              </a:rPr>
              <a:t>Qualitative </a:t>
            </a:r>
            <a:r>
              <a:rPr lang="en-GB" sz="2400" dirty="0">
                <a:latin typeface="Calibri" panose="020F0502020204030204" pitchFamily="34" charset="0"/>
              </a:rPr>
              <a:t>Approach:</a:t>
            </a:r>
          </a:p>
          <a:p>
            <a:pPr lvl="1"/>
            <a:r>
              <a:rPr lang="en-GB" sz="2000" dirty="0">
                <a:latin typeface="Calibri" panose="020F0502020204030204" pitchFamily="34" charset="0"/>
              </a:rPr>
              <a:t>Co-construction of meaningful </a:t>
            </a:r>
            <a:r>
              <a:rPr lang="en-GB" sz="2000" dirty="0" smtClean="0">
                <a:latin typeface="Calibri" panose="020F0502020204030204" pitchFamily="34" charset="0"/>
              </a:rPr>
              <a:t>data</a:t>
            </a:r>
            <a:endParaRPr lang="en-GB" sz="2000" dirty="0">
              <a:latin typeface="Calibri" panose="020F0502020204030204" pitchFamily="34" charset="0"/>
            </a:endParaRPr>
          </a:p>
          <a:p>
            <a:pPr lvl="1"/>
            <a:r>
              <a:rPr lang="en-GB" sz="2000" dirty="0">
                <a:latin typeface="Calibri" panose="020F0502020204030204" pitchFamily="34" charset="0"/>
              </a:rPr>
              <a:t>Depth rather than breadth</a:t>
            </a:r>
          </a:p>
          <a:p>
            <a:pPr lvl="1"/>
            <a:r>
              <a:rPr lang="en-GB" sz="2000" dirty="0">
                <a:latin typeface="Calibri" panose="020F0502020204030204" pitchFamily="34" charset="0"/>
              </a:rPr>
              <a:t>Understanding rather than explanation</a:t>
            </a:r>
            <a:r>
              <a:rPr lang="en-GB" sz="1800" baseline="30000" dirty="0">
                <a:latin typeface="Calibri" panose="020F0502020204030204" pitchFamily="34" charset="0"/>
              </a:rPr>
              <a:t> </a:t>
            </a:r>
            <a:r>
              <a:rPr lang="en-GB" sz="1600" dirty="0">
                <a:latin typeface="Calibri" panose="020F0502020204030204" pitchFamily="34" charset="0"/>
              </a:rPr>
              <a:t>(</a:t>
            </a:r>
            <a:r>
              <a:rPr lang="en-GB" sz="1600" dirty="0" err="1">
                <a:latin typeface="Calibri" panose="020F0502020204030204" pitchFamily="34" charset="0"/>
              </a:rPr>
              <a:t>Blaxter</a:t>
            </a:r>
            <a:r>
              <a:rPr lang="en-GB" sz="1600" dirty="0">
                <a:latin typeface="Calibri" panose="020F0502020204030204" pitchFamily="34" charset="0"/>
              </a:rPr>
              <a:t>, Hughes and Tight, 2006)</a:t>
            </a:r>
          </a:p>
          <a:p>
            <a:endParaRPr lang="en-GB" sz="2400" dirty="0" smtClean="0">
              <a:latin typeface="Calibri" panose="020F0502020204030204" pitchFamily="34" charset="0"/>
            </a:endParaRPr>
          </a:p>
          <a:p>
            <a:r>
              <a:rPr lang="en-GB" sz="2400" dirty="0" smtClean="0">
                <a:latin typeface="Calibri" panose="020F0502020204030204" pitchFamily="34" charset="0"/>
              </a:rPr>
              <a:t>Data </a:t>
            </a:r>
            <a:r>
              <a:rPr lang="en-GB" sz="2400" dirty="0">
                <a:latin typeface="Calibri" panose="020F0502020204030204" pitchFamily="34" charset="0"/>
              </a:rPr>
              <a:t>Collection: </a:t>
            </a:r>
          </a:p>
          <a:p>
            <a:pPr lvl="1"/>
            <a:r>
              <a:rPr lang="en-GB" sz="2000" dirty="0">
                <a:latin typeface="Calibri" panose="020F0502020204030204" pitchFamily="34" charset="0"/>
              </a:rPr>
              <a:t>Email dialogue</a:t>
            </a:r>
          </a:p>
          <a:p>
            <a:pPr lvl="1"/>
            <a:r>
              <a:rPr lang="en-GB" sz="2000" dirty="0" smtClean="0">
                <a:latin typeface="Calibri" panose="020F0502020204030204" pitchFamily="34" charset="0"/>
              </a:rPr>
              <a:t>Dialogic </a:t>
            </a:r>
            <a:r>
              <a:rPr lang="en-GB" sz="2000" dirty="0">
                <a:latin typeface="Calibri" panose="020F0502020204030204" pitchFamily="34" charset="0"/>
              </a:rPr>
              <a:t>interviews</a:t>
            </a:r>
            <a:r>
              <a:rPr lang="en-GB" sz="2800" dirty="0">
                <a:latin typeface="Calibri" panose="020F0502020204030204" pitchFamily="34" charset="0"/>
              </a:rPr>
              <a:t> </a:t>
            </a:r>
          </a:p>
          <a:p>
            <a:pPr lvl="1"/>
            <a:r>
              <a:rPr lang="en-GB" sz="2000" dirty="0" smtClean="0">
                <a:latin typeface="Calibri" panose="020F0502020204030204" pitchFamily="34" charset="0"/>
              </a:rPr>
              <a:t>Participants </a:t>
            </a:r>
            <a:r>
              <a:rPr lang="en-GB" sz="2000" dirty="0">
                <a:latin typeface="Calibri" panose="020F0502020204030204" pitchFamily="34" charset="0"/>
              </a:rPr>
              <a:t>invited to bring artefacts </a:t>
            </a:r>
            <a:r>
              <a:rPr lang="en-GB" sz="1600" dirty="0" smtClean="0">
                <a:latin typeface="Calibri" panose="020F0502020204030204" pitchFamily="34" charset="0"/>
              </a:rPr>
              <a:t>(Miller </a:t>
            </a:r>
            <a:r>
              <a:rPr lang="en-GB" sz="1600" dirty="0">
                <a:latin typeface="Calibri" panose="020F0502020204030204" pitchFamily="34" charset="0"/>
              </a:rPr>
              <a:t>and </a:t>
            </a:r>
            <a:r>
              <a:rPr lang="en-GB" sz="1600" dirty="0" err="1">
                <a:latin typeface="Calibri" panose="020F0502020204030204" pitchFamily="34" charset="0"/>
              </a:rPr>
              <a:t>Glassner</a:t>
            </a:r>
            <a:r>
              <a:rPr lang="en-GB" sz="1600" dirty="0">
                <a:latin typeface="Calibri" panose="020F0502020204030204" pitchFamily="34" charset="0"/>
              </a:rPr>
              <a:t> 2004)</a:t>
            </a:r>
            <a:endParaRPr lang="en-GB" sz="1600" baseline="30000" dirty="0">
              <a:latin typeface="Calibri" panose="020F0502020204030204" pitchFamily="34" charset="0"/>
            </a:endParaRPr>
          </a:p>
          <a:p>
            <a:pPr marL="411162" lvl="1" indent="0">
              <a:buNone/>
            </a:pPr>
            <a:endParaRPr lang="en-GB" sz="1600" baseline="30000" dirty="0">
              <a:latin typeface="Calibri" panose="020F050202020403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851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/>
          <a:lstStyle/>
          <a:p>
            <a:r>
              <a:rPr lang="en-GB" dirty="0" smtClean="0"/>
              <a:t>Findings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4360" y="1687488"/>
            <a:ext cx="8229600" cy="4909864"/>
          </a:xfrm>
        </p:spPr>
        <p:txBody>
          <a:bodyPr/>
          <a:lstStyle/>
          <a:p>
            <a:pPr eaLnBrk="1" hangingPunct="1"/>
            <a:r>
              <a:rPr lang="en-GB" sz="2400" dirty="0">
                <a:latin typeface="Calibri" panose="020F0502020204030204" pitchFamily="34" charset="0"/>
              </a:rPr>
              <a:t>Key Themes:</a:t>
            </a:r>
          </a:p>
          <a:p>
            <a:pPr marL="635000" lvl="1" indent="-342900">
              <a:buFont typeface="Arial" panose="020B0604020202020204" pitchFamily="34" charset="0"/>
              <a:buChar char="•"/>
            </a:pPr>
            <a:endParaRPr lang="en-GB" sz="2000" dirty="0" smtClean="0">
              <a:latin typeface="Calibri" panose="020F0502020204030204" pitchFamily="34" charset="0"/>
            </a:endParaRPr>
          </a:p>
          <a:p>
            <a:pPr marL="635000" lvl="1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Calibri" panose="020F0502020204030204" pitchFamily="34" charset="0"/>
              </a:rPr>
              <a:t>The </a:t>
            </a:r>
            <a:r>
              <a:rPr lang="en-GB" sz="2000" dirty="0">
                <a:latin typeface="Calibri" panose="020F0502020204030204" pitchFamily="34" charset="0"/>
              </a:rPr>
              <a:t>complex </a:t>
            </a:r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</a:rPr>
              <a:t>cultural universe </a:t>
            </a:r>
            <a:r>
              <a:rPr lang="en-GB" sz="2000" dirty="0">
                <a:latin typeface="Calibri" panose="020F0502020204030204" pitchFamily="34" charset="0"/>
              </a:rPr>
              <a:t>of local academics, which both defines and constrains their practice.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 smtClean="0">
              <a:latin typeface="Calibri" panose="020F0502020204030204" pitchFamily="34" charset="0"/>
            </a:endParaRPr>
          </a:p>
          <a:p>
            <a:pPr marL="635000" lvl="1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Calibri" panose="020F0502020204030204" pitchFamily="34" charset="0"/>
              </a:rPr>
              <a:t>The </a:t>
            </a:r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</a:rPr>
              <a:t>role of relationships </a:t>
            </a:r>
            <a:r>
              <a:rPr lang="en-GB" sz="2000" dirty="0">
                <a:latin typeface="Calibri" panose="020F0502020204030204" pitchFamily="34" charset="0"/>
              </a:rPr>
              <a:t>in influencing behaviours within this environment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en-GB" sz="2400" dirty="0" smtClean="0">
                <a:latin typeface="Calibri" panose="020F0502020204030204" pitchFamily="34" charset="0"/>
              </a:rPr>
              <a:t>Typology:</a:t>
            </a:r>
          </a:p>
          <a:p>
            <a:pPr lvl="1"/>
            <a:endParaRPr lang="en-GB" sz="2000" dirty="0" smtClean="0">
              <a:latin typeface="Calibri" panose="020F0502020204030204" pitchFamily="34" charset="0"/>
            </a:endParaRPr>
          </a:p>
          <a:p>
            <a:pPr lvl="1"/>
            <a:r>
              <a:rPr lang="en-GB" sz="2000" dirty="0" smtClean="0">
                <a:latin typeface="Calibri" panose="020F0502020204030204" pitchFamily="34" charset="0"/>
              </a:rPr>
              <a:t>Participants</a:t>
            </a:r>
            <a:r>
              <a:rPr lang="en-GB" sz="2000" dirty="0">
                <a:latin typeface="Calibri" panose="020F0502020204030204" pitchFamily="34" charset="0"/>
              </a:rPr>
              <a:t>’ relationships with institutions, colleagues and </a:t>
            </a:r>
            <a:r>
              <a:rPr lang="en-GB" sz="2000" dirty="0" smtClean="0">
                <a:latin typeface="Calibri" panose="020F0502020204030204" pitchFamily="34" charset="0"/>
              </a:rPr>
              <a:t>students</a:t>
            </a:r>
          </a:p>
          <a:p>
            <a:pPr lvl="1"/>
            <a:endParaRPr lang="en-GB" sz="2000" dirty="0" smtClean="0">
              <a:latin typeface="Calibri" panose="020F0502020204030204" pitchFamily="34" charset="0"/>
            </a:endParaRPr>
          </a:p>
          <a:p>
            <a:pPr lvl="1"/>
            <a:r>
              <a:rPr lang="en-GB" sz="2000" dirty="0" smtClean="0">
                <a:latin typeface="Calibri" panose="020F0502020204030204" pitchFamily="34" charset="0"/>
              </a:rPr>
              <a:t>Categorised </a:t>
            </a:r>
            <a:r>
              <a:rPr lang="en-GB" sz="2000" dirty="0">
                <a:latin typeface="Calibri" panose="020F0502020204030204" pitchFamily="34" charset="0"/>
              </a:rPr>
              <a:t>by </a:t>
            </a:r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</a:rPr>
              <a:t>locus of power </a:t>
            </a:r>
            <a:r>
              <a:rPr lang="en-GB" sz="2000" dirty="0">
                <a:latin typeface="Calibri" panose="020F0502020204030204" pitchFamily="34" charset="0"/>
              </a:rPr>
              <a:t>and level of </a:t>
            </a:r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</a:rPr>
              <a:t>individual </a:t>
            </a:r>
            <a:r>
              <a:rPr lang="en-GB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agency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17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69848"/>
          </a:xfrm>
        </p:spPr>
        <p:txBody>
          <a:bodyPr/>
          <a:lstStyle/>
          <a:p>
            <a:pPr algn="ctr"/>
            <a:r>
              <a:rPr lang="en-GB" dirty="0" smtClean="0"/>
              <a:t>A typology of relationships</a:t>
            </a:r>
            <a:endParaRPr lang="en-GB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575619383"/>
              </p:ext>
            </p:extLst>
          </p:nvPr>
        </p:nvGraphicFramePr>
        <p:xfrm>
          <a:off x="7772136" y="9552492"/>
          <a:ext cx="14730942" cy="88687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83568" y="1700808"/>
            <a:ext cx="7364607" cy="4444369"/>
          </a:xfrm>
          <a:prstGeom prst="rect">
            <a:avLst/>
          </a:prstGeom>
        </p:spPr>
      </p:pic>
      <p:sp>
        <p:nvSpPr>
          <p:cNvPr id="7" name="Curved Right Arrow 6"/>
          <p:cNvSpPr/>
          <p:nvPr/>
        </p:nvSpPr>
        <p:spPr>
          <a:xfrm>
            <a:off x="2931693" y="1409920"/>
            <a:ext cx="576000" cy="57606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Curved Left Arrow 7"/>
          <p:cNvSpPr/>
          <p:nvPr/>
        </p:nvSpPr>
        <p:spPr>
          <a:xfrm>
            <a:off x="5229999" y="1412808"/>
            <a:ext cx="576000" cy="576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80708" y="1294986"/>
            <a:ext cx="1970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Cultural Capital</a:t>
            </a:r>
            <a:endParaRPr lang="en-GB" sz="2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0" name="Curved Right Arrow 9"/>
          <p:cNvSpPr/>
          <p:nvPr/>
        </p:nvSpPr>
        <p:spPr>
          <a:xfrm rot="10606776">
            <a:off x="5251959" y="5842697"/>
            <a:ext cx="576000" cy="57606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Curved Left Arrow 10"/>
          <p:cNvSpPr/>
          <p:nvPr/>
        </p:nvSpPr>
        <p:spPr>
          <a:xfrm rot="11070366">
            <a:off x="2953429" y="5835440"/>
            <a:ext cx="576000" cy="576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08537" y="6145177"/>
            <a:ext cx="1970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Social Capital</a:t>
            </a:r>
            <a:endParaRPr lang="en-GB" sz="2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36296" y="6433177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(</a:t>
            </a:r>
            <a:r>
              <a:rPr lang="en-GB" dirty="0" err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Kanu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, 2005)</a:t>
            </a:r>
            <a:endParaRPr lang="en-GB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37756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0" grpId="0" animBg="1"/>
      <p:bldP spid="11" grpId="0" animBg="1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Implications for Policy/Practice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</a:rPr>
              <a:t>Awarding institutions should:</a:t>
            </a:r>
          </a:p>
          <a:p>
            <a:pPr eaLnBrk="1" hangingPunct="1"/>
            <a:endParaRPr lang="en-GB" dirty="0">
              <a:latin typeface="Calibri" panose="020F0502020204030204" pitchFamily="34" charset="0"/>
            </a:endParaRPr>
          </a:p>
          <a:p>
            <a:pPr marL="1085850" lvl="1" indent="-342900" eaLnBrk="1" hangingPunct="1"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</a:rPr>
              <a:t>Acknowledge the competing cultural imperatives</a:t>
            </a:r>
          </a:p>
          <a:p>
            <a:pPr lvl="1" indent="0" eaLnBrk="1" hangingPunct="1"/>
            <a:endParaRPr lang="en-GB" dirty="0">
              <a:latin typeface="Calibri" panose="020F0502020204030204" pitchFamily="34" charset="0"/>
            </a:endParaRPr>
          </a:p>
          <a:p>
            <a:pPr marL="1085850" lvl="1" indent="-342900" eaLnBrk="1" hangingPunct="1"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</a:rPr>
              <a:t>Encourage enabling relationships, and extend the opportunity for self-prescription, to enhance the collaborative partnership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096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196" y="404664"/>
            <a:ext cx="8229600" cy="1066800"/>
          </a:xfrm>
        </p:spPr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0768"/>
            <a:ext cx="8856984" cy="5400600"/>
          </a:xfrm>
        </p:spPr>
        <p:txBody>
          <a:bodyPr/>
          <a:lstStyle/>
          <a:p>
            <a:r>
              <a:rPr lang="en-GB" sz="1600" dirty="0" err="1"/>
              <a:t>Blaxter</a:t>
            </a:r>
            <a:r>
              <a:rPr lang="en-GB" sz="1600" dirty="0"/>
              <a:t>, L, Hughes, C and Tight, M (2006) </a:t>
            </a:r>
            <a:r>
              <a:rPr lang="en-GB" sz="1600" u="sng" dirty="0"/>
              <a:t>How to Research </a:t>
            </a:r>
            <a:r>
              <a:rPr lang="en-GB" sz="1600" dirty="0"/>
              <a:t>(3rd Ed), Maidenhead, Open University Press</a:t>
            </a:r>
          </a:p>
          <a:p>
            <a:endParaRPr lang="en-GB" sz="1600" dirty="0" smtClean="0"/>
          </a:p>
          <a:p>
            <a:r>
              <a:rPr lang="en-GB" sz="1600" dirty="0" err="1" smtClean="0"/>
              <a:t>Kanu</a:t>
            </a:r>
            <a:r>
              <a:rPr lang="en-GB" sz="1600" dirty="0"/>
              <a:t>, Y (2005) ‘Tensions and dilemmas of cross-cultural transfer of knowledge: post-structural/ postcolonial reflections on an innovative teacher education in Pakistan’, </a:t>
            </a:r>
            <a:r>
              <a:rPr lang="en-GB" sz="1600" u="sng" dirty="0"/>
              <a:t>International Journal of Educational Development</a:t>
            </a:r>
            <a:r>
              <a:rPr lang="en-GB" sz="1600" dirty="0"/>
              <a:t> (25), pp 493-513</a:t>
            </a:r>
          </a:p>
          <a:p>
            <a:endParaRPr lang="en-GB" sz="1600" dirty="0" smtClean="0"/>
          </a:p>
          <a:p>
            <a:r>
              <a:rPr lang="en-GB" sz="1600" dirty="0" err="1" smtClean="0"/>
              <a:t>Kreber</a:t>
            </a:r>
            <a:r>
              <a:rPr lang="en-GB" sz="1600" dirty="0"/>
              <a:t>, C (2010) ‘Academics’ teacher identities, authenticity and pedagogy’, </a:t>
            </a:r>
            <a:r>
              <a:rPr lang="en-GB" sz="1600" u="sng" dirty="0"/>
              <a:t>Studies in Higher Education</a:t>
            </a:r>
            <a:r>
              <a:rPr lang="en-GB" sz="1600" dirty="0"/>
              <a:t> (35:2), pp 171-194</a:t>
            </a:r>
          </a:p>
          <a:p>
            <a:endParaRPr lang="en-GB" sz="1600" dirty="0" smtClean="0"/>
          </a:p>
          <a:p>
            <a:r>
              <a:rPr lang="en-GB" sz="1600" dirty="0" smtClean="0"/>
              <a:t>Saunders</a:t>
            </a:r>
            <a:r>
              <a:rPr lang="en-GB" sz="1600" dirty="0"/>
              <a:t>, M (2011) ‘Setting the scene: the four domains of evaluative practice in Higher Education’, in Saunders, M, </a:t>
            </a:r>
            <a:r>
              <a:rPr lang="en-GB" sz="1600" dirty="0" err="1"/>
              <a:t>Trowler</a:t>
            </a:r>
            <a:r>
              <a:rPr lang="en-GB" sz="1600" dirty="0"/>
              <a:t>, P and </a:t>
            </a:r>
            <a:r>
              <a:rPr lang="en-GB" sz="1600" dirty="0" err="1"/>
              <a:t>Bamber</a:t>
            </a:r>
            <a:r>
              <a:rPr lang="en-GB" sz="1600" dirty="0"/>
              <a:t>, V (</a:t>
            </a:r>
            <a:r>
              <a:rPr lang="en-GB" sz="1600" dirty="0" err="1"/>
              <a:t>Eds</a:t>
            </a:r>
            <a:r>
              <a:rPr lang="en-GB" sz="1600" dirty="0"/>
              <a:t>) </a:t>
            </a:r>
            <a:r>
              <a:rPr lang="en-GB" sz="1600" u="sng" dirty="0"/>
              <a:t>Reconceptualising Evaluation in Higher Education</a:t>
            </a:r>
            <a:r>
              <a:rPr lang="en-GB" sz="1600" dirty="0"/>
              <a:t>, Maidenhead, Open University Press, pp 1-17</a:t>
            </a:r>
          </a:p>
          <a:p>
            <a:endParaRPr lang="en-GB" sz="1600" dirty="0" smtClean="0"/>
          </a:p>
          <a:p>
            <a:r>
              <a:rPr lang="en-GB" sz="1600" dirty="0" smtClean="0"/>
              <a:t>Singer</a:t>
            </a:r>
            <a:r>
              <a:rPr lang="en-GB" sz="1600" dirty="0"/>
              <a:t>, M (1998) </a:t>
            </a:r>
            <a:r>
              <a:rPr lang="en-GB" sz="1600" u="sng" dirty="0"/>
              <a:t>Perception and Identity in Intercultural Communication</a:t>
            </a:r>
            <a:r>
              <a:rPr lang="en-GB" sz="1600" dirty="0"/>
              <a:t>, Yarmouth, Intercultural Press</a:t>
            </a:r>
          </a:p>
          <a:p>
            <a:endParaRPr lang="en-GB" sz="1600" dirty="0" smtClean="0"/>
          </a:p>
          <a:p>
            <a:r>
              <a:rPr lang="en-GB" sz="1600" dirty="0" smtClean="0"/>
              <a:t>UNESCO </a:t>
            </a:r>
            <a:r>
              <a:rPr lang="en-GB" sz="1600" dirty="0"/>
              <a:t>(2001) </a:t>
            </a:r>
            <a:r>
              <a:rPr lang="en-GB" sz="1600" u="sng" dirty="0" smtClean="0"/>
              <a:t>Code </a:t>
            </a:r>
            <a:r>
              <a:rPr lang="en-GB" sz="1600" u="sng" dirty="0"/>
              <a:t>of Good Practice in the Provision of Transnational </a:t>
            </a:r>
            <a:r>
              <a:rPr lang="en-GB" sz="1600" u="sng" dirty="0" smtClean="0"/>
              <a:t>Education</a:t>
            </a:r>
            <a:r>
              <a:rPr lang="en-GB" sz="1600" dirty="0" smtClean="0"/>
              <a:t>.  </a:t>
            </a:r>
            <a:r>
              <a:rPr lang="en-GB" sz="1600" dirty="0"/>
              <a:t>Available from </a:t>
            </a:r>
            <a:r>
              <a:rPr lang="en-GB" sz="1600" dirty="0">
                <a:hlinkClick r:id="rId2"/>
              </a:rPr>
              <a:t>http://portal.unesco.org/education/en/ev.phpURL_ID=22236&amp;URL_DO=DO_TOPIC&amp;URL_SECTION=201.html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91124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563</TotalTime>
  <Words>560</Words>
  <Application>Microsoft Office PowerPoint</Application>
  <PresentationFormat>On-screen Show (4:3)</PresentationFormat>
  <Paragraphs>81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Georgia</vt:lpstr>
      <vt:lpstr>Times New Roman</vt:lpstr>
      <vt:lpstr>Wingdings 2</vt:lpstr>
      <vt:lpstr>Urban</vt:lpstr>
      <vt:lpstr>The power of relationships:   making transnational collaborations work</vt:lpstr>
      <vt:lpstr>Introduction</vt:lpstr>
      <vt:lpstr>Theoretical framework</vt:lpstr>
      <vt:lpstr>Methods</vt:lpstr>
      <vt:lpstr>Findings</vt:lpstr>
      <vt:lpstr>A typology of relationships</vt:lpstr>
      <vt:lpstr>Implications for Policy/Practice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HTFE Industry Project</dc:title>
  <dc:creator>Joan</dc:creator>
  <cp:lastModifiedBy>McLatchie, Joan</cp:lastModifiedBy>
  <cp:revision>37</cp:revision>
  <cp:lastPrinted>2016-10-25T13:50:15Z</cp:lastPrinted>
  <dcterms:created xsi:type="dcterms:W3CDTF">2009-02-12T00:21:21Z</dcterms:created>
  <dcterms:modified xsi:type="dcterms:W3CDTF">2016-11-29T16:46:58Z</dcterms:modified>
</cp:coreProperties>
</file>