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5" r:id="rId2"/>
    <p:sldId id="296" r:id="rId3"/>
    <p:sldId id="297" r:id="rId4"/>
    <p:sldId id="298" r:id="rId5"/>
    <p:sldId id="299" r:id="rId6"/>
    <p:sldId id="258" r:id="rId7"/>
    <p:sldId id="273" r:id="rId8"/>
    <p:sldId id="274" r:id="rId9"/>
    <p:sldId id="303" r:id="rId10"/>
    <p:sldId id="304" r:id="rId11"/>
    <p:sldId id="305" r:id="rId12"/>
    <p:sldId id="280" r:id="rId13"/>
    <p:sldId id="284" r:id="rId14"/>
    <p:sldId id="278" r:id="rId15"/>
    <p:sldId id="319" r:id="rId16"/>
    <p:sldId id="277" r:id="rId17"/>
    <p:sldId id="306" r:id="rId18"/>
    <p:sldId id="283" r:id="rId19"/>
    <p:sldId id="307" r:id="rId20"/>
    <p:sldId id="281" r:id="rId21"/>
    <p:sldId id="292" r:id="rId22"/>
    <p:sldId id="321" r:id="rId23"/>
    <p:sldId id="322" r:id="rId24"/>
    <p:sldId id="323" r:id="rId25"/>
    <p:sldId id="310" r:id="rId26"/>
    <p:sldId id="311" r:id="rId27"/>
    <p:sldId id="312" r:id="rId28"/>
    <p:sldId id="318" r:id="rId29"/>
    <p:sldId id="320" r:id="rId30"/>
    <p:sldId id="315" r:id="rId31"/>
    <p:sldId id="317" r:id="rId32"/>
    <p:sldId id="31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729" autoAdjust="0"/>
  </p:normalViewPr>
  <p:slideViewPr>
    <p:cSldViewPr snapToGrid="0">
      <p:cViewPr varScale="1">
        <p:scale>
          <a:sx n="76" d="100"/>
          <a:sy n="76" d="100"/>
        </p:scale>
        <p:origin x="-90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324"/>
    </p:cViewPr>
  </p:sorterViewPr>
  <p:notesViewPr>
    <p:cSldViewPr snapToGrid="0">
      <p:cViewPr varScale="1">
        <p:scale>
          <a:sx n="65" d="100"/>
          <a:sy n="65" d="100"/>
        </p:scale>
        <p:origin x="-23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za\Dropbox\lignin%20polypropylene\pp-lignin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hsadegh\Documents\My%20Dropbox\lignin%20polethylene\Article\lignin%20anti%20oxidant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hsadegh\Desktop\Copy%20of%20EPR%20plots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eza\Dropbox\lignin%20polethylene\Article\lignin%20anti%20oxidant%20-%20Copy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516907261592301"/>
          <c:y val="5.1400554097404502E-2"/>
          <c:w val="0.787496719160105"/>
          <c:h val="0.73444808982210497"/>
        </c:manualLayout>
      </c:layout>
      <c:lineChart>
        <c:grouping val="standard"/>
        <c:varyColors val="0"/>
        <c:ser>
          <c:idx val="0"/>
          <c:order val="0"/>
          <c:tx>
            <c:strRef>
              <c:f>Sheet1!$P$44</c:f>
              <c:strCache>
                <c:ptCount val="1"/>
                <c:pt idx="0">
                  <c:v>75%PP-25% Lignin</c:v>
                </c:pt>
              </c:strCache>
            </c:strRef>
          </c:tx>
          <c:spPr>
            <a:ln w="34925">
              <a:solidFill>
                <a:schemeClr val="tx1"/>
              </a:solidFill>
            </a:ln>
          </c:spPr>
          <c:marker>
            <c:symbol val="none"/>
          </c:marker>
          <c:val>
            <c:numRef>
              <c:f>Sheet1!$P$45:$P$54</c:f>
              <c:numCache>
                <c:formatCode>General</c:formatCode>
                <c:ptCount val="10"/>
                <c:pt idx="0">
                  <c:v>4580</c:v>
                </c:pt>
                <c:pt idx="1">
                  <c:v>4403</c:v>
                </c:pt>
                <c:pt idx="2">
                  <c:v>4470</c:v>
                </c:pt>
                <c:pt idx="3">
                  <c:v>4515</c:v>
                </c:pt>
                <c:pt idx="4">
                  <c:v>4580</c:v>
                </c:pt>
                <c:pt idx="5">
                  <c:v>4635</c:v>
                </c:pt>
                <c:pt idx="6">
                  <c:v>4760</c:v>
                </c:pt>
                <c:pt idx="7">
                  <c:v>4843</c:v>
                </c:pt>
                <c:pt idx="8">
                  <c:v>4930</c:v>
                </c:pt>
                <c:pt idx="9">
                  <c:v>5054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Sheet1!$Q$44</c:f>
              <c:strCache>
                <c:ptCount val="1"/>
                <c:pt idx="0">
                  <c:v>75%PP-25% Methylated Lignin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Sheet1!$Q$45:$Q$54</c:f>
              <c:numCache>
                <c:formatCode>General</c:formatCode>
                <c:ptCount val="10"/>
                <c:pt idx="0">
                  <c:v>3800</c:v>
                </c:pt>
                <c:pt idx="1">
                  <c:v>3773</c:v>
                </c:pt>
                <c:pt idx="2">
                  <c:v>3740</c:v>
                </c:pt>
                <c:pt idx="3">
                  <c:v>3730</c:v>
                </c:pt>
                <c:pt idx="4">
                  <c:v>3733</c:v>
                </c:pt>
                <c:pt idx="5">
                  <c:v>3735</c:v>
                </c:pt>
                <c:pt idx="6">
                  <c:v>3738</c:v>
                </c:pt>
                <c:pt idx="7">
                  <c:v>3745</c:v>
                </c:pt>
                <c:pt idx="8">
                  <c:v>3748</c:v>
                </c:pt>
                <c:pt idx="9">
                  <c:v>3753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96672"/>
        <c:axId val="83998592"/>
      </c:lineChart>
      <c:catAx>
        <c:axId val="8399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Time, min.</a:t>
                </a:r>
              </a:p>
            </c:rich>
          </c:tx>
          <c:layout/>
          <c:overlay val="0"/>
        </c:title>
        <c:majorTickMark val="none"/>
        <c:minorTickMark val="out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3998592"/>
        <c:crosses val="autoZero"/>
        <c:auto val="1"/>
        <c:lblAlgn val="ctr"/>
        <c:lblOffset val="100"/>
        <c:noMultiLvlLbl val="0"/>
      </c:catAx>
      <c:valAx>
        <c:axId val="83998592"/>
        <c:scaling>
          <c:orientation val="minMax"/>
          <c:max val="5200"/>
          <c:min val="350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Exrtruder force, N</a:t>
                </a:r>
              </a:p>
            </c:rich>
          </c:tx>
          <c:layout>
            <c:manualLayout>
              <c:xMode val="edge"/>
              <c:yMode val="edge"/>
              <c:x val="1.1111111111111099E-2"/>
              <c:y val="0.2233234908136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83996672"/>
        <c:crosses val="autoZero"/>
        <c:crossBetween val="between"/>
        <c:majorUnit val="200"/>
        <c:minorUnit val="100"/>
      </c:valAx>
    </c:plotArea>
    <c:plotVisOnly val="1"/>
    <c:dispBlanksAs val="gap"/>
    <c:showDLblsOverMax val="0"/>
  </c:chart>
  <c:spPr>
    <a:ln>
      <a:solidFill>
        <a:sysClr val="windowText" lastClr="000000">
          <a:lumMod val="65000"/>
          <a:lumOff val="35000"/>
        </a:sysClr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Sheet4!$F$60</c:f>
              <c:strCache>
                <c:ptCount val="1"/>
                <c:pt idx="0">
                  <c:v>IC50 ( mg/L)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Sheet4!$G$59:$J$59</c:f>
              <c:strCache>
                <c:ptCount val="4"/>
                <c:pt idx="0">
                  <c:v>ASKL</c:v>
                </c:pt>
                <c:pt idx="1">
                  <c:v>Whole Lignin</c:v>
                </c:pt>
                <c:pt idx="2">
                  <c:v>AIKL</c:v>
                </c:pt>
                <c:pt idx="3">
                  <c:v>Trolox</c:v>
                </c:pt>
              </c:strCache>
            </c:strRef>
          </c:cat>
          <c:val>
            <c:numRef>
              <c:f>Sheet4!$G$60:$J$60</c:f>
              <c:numCache>
                <c:formatCode>General</c:formatCode>
                <c:ptCount val="4"/>
                <c:pt idx="0">
                  <c:v>145.69999999999999</c:v>
                </c:pt>
                <c:pt idx="1">
                  <c:v>166.1</c:v>
                </c:pt>
                <c:pt idx="2">
                  <c:v>223.2</c:v>
                </c:pt>
                <c:pt idx="3">
                  <c:v>1.86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97367552"/>
        <c:axId val="97369088"/>
      </c:barChart>
      <c:catAx>
        <c:axId val="973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69088"/>
        <c:crosses val="autoZero"/>
        <c:auto val="1"/>
        <c:lblAlgn val="ctr"/>
        <c:lblOffset val="100"/>
        <c:noMultiLvlLbl val="0"/>
      </c:catAx>
      <c:valAx>
        <c:axId val="9736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IC50 , g/L</a:t>
                </a:r>
              </a:p>
            </c:rich>
          </c:tx>
          <c:layout>
            <c:manualLayout>
              <c:xMode val="edge"/>
              <c:yMode val="edge"/>
              <c:x val="9.1903358076876381E-3"/>
              <c:y val="0.412605926865042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out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367552"/>
        <c:crosses val="autoZero"/>
        <c:crossBetween val="between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2800650903791"/>
          <c:y val="3.675528225303875E-2"/>
          <c:w val="0.8340788880883051"/>
          <c:h val="0.679323955606856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Magnetic field ( G)</c:v>
                </c:pt>
              </c:strCache>
            </c:strRef>
          </c:tx>
          <c:spPr>
            <a:ln w="25400" cap="rnd">
              <a:solidFill>
                <a:srgbClr val="5B9BD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Sheet2!$C$2:$C$2048</c:f>
              <c:numCache>
                <c:formatCode>General</c:formatCode>
                <c:ptCount val="2047"/>
                <c:pt idx="0">
                  <c:v>3361.049</c:v>
                </c:pt>
                <c:pt idx="1">
                  <c:v>3361.0729999999999</c:v>
                </c:pt>
                <c:pt idx="2">
                  <c:v>3361.098</c:v>
                </c:pt>
                <c:pt idx="3">
                  <c:v>3361.1219999999998</c:v>
                </c:pt>
                <c:pt idx="4">
                  <c:v>3361.1460000000002</c:v>
                </c:pt>
                <c:pt idx="5">
                  <c:v>3361.1709999999998</c:v>
                </c:pt>
                <c:pt idx="6">
                  <c:v>3361.1950000000002</c:v>
                </c:pt>
                <c:pt idx="7">
                  <c:v>3361.22</c:v>
                </c:pt>
                <c:pt idx="8">
                  <c:v>3361.2440000000001</c:v>
                </c:pt>
                <c:pt idx="9">
                  <c:v>3361.2689999999998</c:v>
                </c:pt>
                <c:pt idx="10">
                  <c:v>3361.2930000000001</c:v>
                </c:pt>
                <c:pt idx="11">
                  <c:v>3361.3180000000002</c:v>
                </c:pt>
                <c:pt idx="12">
                  <c:v>3361.3420000000001</c:v>
                </c:pt>
                <c:pt idx="13">
                  <c:v>3361.366</c:v>
                </c:pt>
                <c:pt idx="14">
                  <c:v>3361.3910000000001</c:v>
                </c:pt>
                <c:pt idx="15">
                  <c:v>3361.415</c:v>
                </c:pt>
                <c:pt idx="16">
                  <c:v>3361.44</c:v>
                </c:pt>
                <c:pt idx="17">
                  <c:v>3361.4639999999999</c:v>
                </c:pt>
                <c:pt idx="18">
                  <c:v>3361.489</c:v>
                </c:pt>
                <c:pt idx="19">
                  <c:v>3361.5129999999999</c:v>
                </c:pt>
                <c:pt idx="20">
                  <c:v>3361.5369999999998</c:v>
                </c:pt>
                <c:pt idx="21">
                  <c:v>3361.5619999999999</c:v>
                </c:pt>
                <c:pt idx="22">
                  <c:v>3361.5859999999998</c:v>
                </c:pt>
                <c:pt idx="23">
                  <c:v>3361.6109999999999</c:v>
                </c:pt>
                <c:pt idx="24">
                  <c:v>3361.6350000000002</c:v>
                </c:pt>
                <c:pt idx="25">
                  <c:v>3361.6590000000001</c:v>
                </c:pt>
                <c:pt idx="26">
                  <c:v>3361.6840000000002</c:v>
                </c:pt>
                <c:pt idx="27">
                  <c:v>3361.7080000000001</c:v>
                </c:pt>
                <c:pt idx="28">
                  <c:v>3361.7330000000002</c:v>
                </c:pt>
                <c:pt idx="29">
                  <c:v>3361.7570000000001</c:v>
                </c:pt>
                <c:pt idx="30">
                  <c:v>3361.7820000000002</c:v>
                </c:pt>
                <c:pt idx="31">
                  <c:v>3361.806</c:v>
                </c:pt>
                <c:pt idx="32">
                  <c:v>3361.8310000000001</c:v>
                </c:pt>
                <c:pt idx="33">
                  <c:v>3361.855</c:v>
                </c:pt>
                <c:pt idx="34">
                  <c:v>3361.8789999999999</c:v>
                </c:pt>
                <c:pt idx="35">
                  <c:v>3361.904</c:v>
                </c:pt>
                <c:pt idx="36">
                  <c:v>3361.9279999999999</c:v>
                </c:pt>
                <c:pt idx="37">
                  <c:v>3361.953</c:v>
                </c:pt>
                <c:pt idx="38">
                  <c:v>3361.9769999999999</c:v>
                </c:pt>
                <c:pt idx="39">
                  <c:v>3362.0010000000002</c:v>
                </c:pt>
                <c:pt idx="40">
                  <c:v>3362.0259999999998</c:v>
                </c:pt>
                <c:pt idx="41">
                  <c:v>3362.05</c:v>
                </c:pt>
                <c:pt idx="42">
                  <c:v>3362.0749999999998</c:v>
                </c:pt>
                <c:pt idx="43">
                  <c:v>3362.0990000000002</c:v>
                </c:pt>
                <c:pt idx="44">
                  <c:v>3362.1239999999998</c:v>
                </c:pt>
                <c:pt idx="45">
                  <c:v>3362.1480000000001</c:v>
                </c:pt>
                <c:pt idx="46">
                  <c:v>3362.172</c:v>
                </c:pt>
                <c:pt idx="47">
                  <c:v>3362.1970000000001</c:v>
                </c:pt>
                <c:pt idx="48">
                  <c:v>3362.221</c:v>
                </c:pt>
                <c:pt idx="49">
                  <c:v>3362.2460000000001</c:v>
                </c:pt>
                <c:pt idx="50">
                  <c:v>3362.27</c:v>
                </c:pt>
                <c:pt idx="51">
                  <c:v>3362.2950000000001</c:v>
                </c:pt>
                <c:pt idx="52">
                  <c:v>3362.319</c:v>
                </c:pt>
                <c:pt idx="53">
                  <c:v>3362.3440000000001</c:v>
                </c:pt>
                <c:pt idx="54">
                  <c:v>3362.3679999999999</c:v>
                </c:pt>
                <c:pt idx="55">
                  <c:v>3362.3919999999998</c:v>
                </c:pt>
                <c:pt idx="56">
                  <c:v>3362.4169999999999</c:v>
                </c:pt>
                <c:pt idx="57">
                  <c:v>3362.4409999999998</c:v>
                </c:pt>
                <c:pt idx="58">
                  <c:v>3362.4659999999999</c:v>
                </c:pt>
                <c:pt idx="59">
                  <c:v>3362.49</c:v>
                </c:pt>
                <c:pt idx="60">
                  <c:v>3362.5140000000001</c:v>
                </c:pt>
                <c:pt idx="61">
                  <c:v>3362.5390000000002</c:v>
                </c:pt>
                <c:pt idx="62">
                  <c:v>3362.5630000000001</c:v>
                </c:pt>
                <c:pt idx="63">
                  <c:v>3362.5880000000002</c:v>
                </c:pt>
                <c:pt idx="64">
                  <c:v>3362.6120000000001</c:v>
                </c:pt>
                <c:pt idx="65">
                  <c:v>3362.636</c:v>
                </c:pt>
                <c:pt idx="66">
                  <c:v>3362.6610000000001</c:v>
                </c:pt>
                <c:pt idx="67">
                  <c:v>3362.6849999999999</c:v>
                </c:pt>
                <c:pt idx="68">
                  <c:v>3362.71</c:v>
                </c:pt>
                <c:pt idx="69">
                  <c:v>3362.7339999999999</c:v>
                </c:pt>
                <c:pt idx="70">
                  <c:v>3362.759</c:v>
                </c:pt>
                <c:pt idx="71">
                  <c:v>3362.7829999999999</c:v>
                </c:pt>
                <c:pt idx="72">
                  <c:v>3362.808</c:v>
                </c:pt>
                <c:pt idx="73">
                  <c:v>3362.8319999999999</c:v>
                </c:pt>
                <c:pt idx="74">
                  <c:v>3362.8560000000002</c:v>
                </c:pt>
                <c:pt idx="75">
                  <c:v>3362.8809999999999</c:v>
                </c:pt>
                <c:pt idx="76">
                  <c:v>3362.9050000000002</c:v>
                </c:pt>
                <c:pt idx="77">
                  <c:v>3362.93</c:v>
                </c:pt>
                <c:pt idx="78">
                  <c:v>3362.9540000000002</c:v>
                </c:pt>
                <c:pt idx="79">
                  <c:v>3362.9789999999998</c:v>
                </c:pt>
                <c:pt idx="80">
                  <c:v>3363.0030000000002</c:v>
                </c:pt>
                <c:pt idx="81">
                  <c:v>3363.027</c:v>
                </c:pt>
                <c:pt idx="82">
                  <c:v>3363.0520000000001</c:v>
                </c:pt>
                <c:pt idx="83">
                  <c:v>3363.076</c:v>
                </c:pt>
                <c:pt idx="84">
                  <c:v>3363.1010000000001</c:v>
                </c:pt>
                <c:pt idx="85">
                  <c:v>3363.125</c:v>
                </c:pt>
                <c:pt idx="86">
                  <c:v>3363.1489999999999</c:v>
                </c:pt>
                <c:pt idx="87">
                  <c:v>3363.174</c:v>
                </c:pt>
                <c:pt idx="88">
                  <c:v>3363.1979999999999</c:v>
                </c:pt>
                <c:pt idx="89">
                  <c:v>3363.223</c:v>
                </c:pt>
                <c:pt idx="90">
                  <c:v>3363.2469999999998</c:v>
                </c:pt>
                <c:pt idx="91">
                  <c:v>3363.2719999999999</c:v>
                </c:pt>
                <c:pt idx="92">
                  <c:v>3363.2959999999998</c:v>
                </c:pt>
                <c:pt idx="93">
                  <c:v>3363.3209999999999</c:v>
                </c:pt>
                <c:pt idx="94">
                  <c:v>3363.3449999999998</c:v>
                </c:pt>
                <c:pt idx="95">
                  <c:v>3363.3690000000001</c:v>
                </c:pt>
                <c:pt idx="96">
                  <c:v>3363.3939999999998</c:v>
                </c:pt>
                <c:pt idx="97">
                  <c:v>3363.4180000000001</c:v>
                </c:pt>
                <c:pt idx="98">
                  <c:v>3363.4430000000002</c:v>
                </c:pt>
                <c:pt idx="99">
                  <c:v>3363.4670000000001</c:v>
                </c:pt>
                <c:pt idx="100">
                  <c:v>3363.491</c:v>
                </c:pt>
                <c:pt idx="101">
                  <c:v>3363.5160000000001</c:v>
                </c:pt>
                <c:pt idx="102">
                  <c:v>3363.54</c:v>
                </c:pt>
                <c:pt idx="103">
                  <c:v>3363.5650000000001</c:v>
                </c:pt>
                <c:pt idx="104">
                  <c:v>3363.5889999999999</c:v>
                </c:pt>
                <c:pt idx="105">
                  <c:v>3363.614</c:v>
                </c:pt>
                <c:pt idx="106">
                  <c:v>3363.6379999999999</c:v>
                </c:pt>
                <c:pt idx="107">
                  <c:v>3363.6619999999998</c:v>
                </c:pt>
                <c:pt idx="108">
                  <c:v>3363.6869999999999</c:v>
                </c:pt>
                <c:pt idx="109">
                  <c:v>3363.7109999999998</c:v>
                </c:pt>
                <c:pt idx="110">
                  <c:v>3363.7359999999999</c:v>
                </c:pt>
                <c:pt idx="111">
                  <c:v>3363.76</c:v>
                </c:pt>
                <c:pt idx="112">
                  <c:v>3363.7849999999999</c:v>
                </c:pt>
                <c:pt idx="113">
                  <c:v>3363.8090000000002</c:v>
                </c:pt>
                <c:pt idx="114">
                  <c:v>3363.8330000000001</c:v>
                </c:pt>
                <c:pt idx="115">
                  <c:v>3363.8580000000002</c:v>
                </c:pt>
                <c:pt idx="116">
                  <c:v>3363.8820000000001</c:v>
                </c:pt>
                <c:pt idx="117">
                  <c:v>3363.9070000000002</c:v>
                </c:pt>
                <c:pt idx="118">
                  <c:v>3363.931</c:v>
                </c:pt>
                <c:pt idx="119">
                  <c:v>3363.9560000000001</c:v>
                </c:pt>
                <c:pt idx="120">
                  <c:v>3363.98</c:v>
                </c:pt>
                <c:pt idx="121">
                  <c:v>3364.0039999999999</c:v>
                </c:pt>
                <c:pt idx="122">
                  <c:v>3364.029</c:v>
                </c:pt>
                <c:pt idx="123">
                  <c:v>3364.0529999999999</c:v>
                </c:pt>
                <c:pt idx="124">
                  <c:v>3364.078</c:v>
                </c:pt>
                <c:pt idx="125">
                  <c:v>3364.1019999999999</c:v>
                </c:pt>
                <c:pt idx="126">
                  <c:v>3364.1260000000002</c:v>
                </c:pt>
                <c:pt idx="127">
                  <c:v>3364.1509999999998</c:v>
                </c:pt>
                <c:pt idx="128">
                  <c:v>3364.1750000000002</c:v>
                </c:pt>
                <c:pt idx="129">
                  <c:v>3364.2</c:v>
                </c:pt>
                <c:pt idx="130">
                  <c:v>3364.2240000000002</c:v>
                </c:pt>
                <c:pt idx="131">
                  <c:v>3364.2489999999998</c:v>
                </c:pt>
                <c:pt idx="132">
                  <c:v>3364.2730000000001</c:v>
                </c:pt>
                <c:pt idx="133">
                  <c:v>3364.2979999999998</c:v>
                </c:pt>
                <c:pt idx="134">
                  <c:v>3364.3220000000001</c:v>
                </c:pt>
                <c:pt idx="135">
                  <c:v>3364.346</c:v>
                </c:pt>
                <c:pt idx="136">
                  <c:v>3364.3710000000001</c:v>
                </c:pt>
                <c:pt idx="137">
                  <c:v>3364.395</c:v>
                </c:pt>
                <c:pt idx="138">
                  <c:v>3364.42</c:v>
                </c:pt>
                <c:pt idx="139">
                  <c:v>3364.444</c:v>
                </c:pt>
                <c:pt idx="140">
                  <c:v>3364.4690000000001</c:v>
                </c:pt>
                <c:pt idx="141">
                  <c:v>3364.4929999999999</c:v>
                </c:pt>
                <c:pt idx="142">
                  <c:v>3364.5169999999998</c:v>
                </c:pt>
                <c:pt idx="143">
                  <c:v>3364.5419999999999</c:v>
                </c:pt>
                <c:pt idx="144">
                  <c:v>3364.5659999999998</c:v>
                </c:pt>
                <c:pt idx="145">
                  <c:v>3364.5909999999999</c:v>
                </c:pt>
                <c:pt idx="146">
                  <c:v>3364.6149999999998</c:v>
                </c:pt>
                <c:pt idx="147">
                  <c:v>3364.6390000000001</c:v>
                </c:pt>
                <c:pt idx="148">
                  <c:v>3364.6640000000002</c:v>
                </c:pt>
                <c:pt idx="149">
                  <c:v>3364.6880000000001</c:v>
                </c:pt>
                <c:pt idx="150">
                  <c:v>3364.7130000000002</c:v>
                </c:pt>
                <c:pt idx="151">
                  <c:v>3364.7370000000001</c:v>
                </c:pt>
                <c:pt idx="152">
                  <c:v>3364.7620000000002</c:v>
                </c:pt>
                <c:pt idx="153">
                  <c:v>3364.7860000000001</c:v>
                </c:pt>
                <c:pt idx="154">
                  <c:v>3364.8110000000001</c:v>
                </c:pt>
                <c:pt idx="155">
                  <c:v>3364.835</c:v>
                </c:pt>
                <c:pt idx="156">
                  <c:v>3364.8589999999999</c:v>
                </c:pt>
                <c:pt idx="157">
                  <c:v>3364.884</c:v>
                </c:pt>
                <c:pt idx="158">
                  <c:v>3364.9079999999999</c:v>
                </c:pt>
                <c:pt idx="159">
                  <c:v>3364.933</c:v>
                </c:pt>
                <c:pt idx="160">
                  <c:v>3364.9569999999999</c:v>
                </c:pt>
                <c:pt idx="161">
                  <c:v>3364.9810000000002</c:v>
                </c:pt>
                <c:pt idx="162">
                  <c:v>3365.0059999999999</c:v>
                </c:pt>
                <c:pt idx="163">
                  <c:v>3365.03</c:v>
                </c:pt>
                <c:pt idx="164">
                  <c:v>3365.0549999999998</c:v>
                </c:pt>
                <c:pt idx="165">
                  <c:v>3365.0790000000002</c:v>
                </c:pt>
                <c:pt idx="166">
                  <c:v>3365.1039999999998</c:v>
                </c:pt>
                <c:pt idx="167">
                  <c:v>3365.1280000000002</c:v>
                </c:pt>
                <c:pt idx="168">
                  <c:v>3365.152</c:v>
                </c:pt>
                <c:pt idx="169">
                  <c:v>3365.1770000000001</c:v>
                </c:pt>
                <c:pt idx="170">
                  <c:v>3365.201</c:v>
                </c:pt>
                <c:pt idx="171">
                  <c:v>3365.2260000000001</c:v>
                </c:pt>
                <c:pt idx="172">
                  <c:v>3365.25</c:v>
                </c:pt>
                <c:pt idx="173">
                  <c:v>3365.2750000000001</c:v>
                </c:pt>
                <c:pt idx="174">
                  <c:v>3365.299</c:v>
                </c:pt>
                <c:pt idx="175">
                  <c:v>3365.3229999999999</c:v>
                </c:pt>
                <c:pt idx="176">
                  <c:v>3365.348</c:v>
                </c:pt>
                <c:pt idx="177">
                  <c:v>3365.3719999999998</c:v>
                </c:pt>
                <c:pt idx="178">
                  <c:v>3365.3969999999999</c:v>
                </c:pt>
                <c:pt idx="179">
                  <c:v>3365.4209999999998</c:v>
                </c:pt>
                <c:pt idx="180">
                  <c:v>3365.4459999999999</c:v>
                </c:pt>
                <c:pt idx="181">
                  <c:v>3365.47</c:v>
                </c:pt>
                <c:pt idx="182">
                  <c:v>3365.4940000000001</c:v>
                </c:pt>
                <c:pt idx="183">
                  <c:v>3365.5189999999998</c:v>
                </c:pt>
                <c:pt idx="184">
                  <c:v>3365.5430000000001</c:v>
                </c:pt>
                <c:pt idx="185">
                  <c:v>3365.5680000000002</c:v>
                </c:pt>
                <c:pt idx="186">
                  <c:v>3365.5920000000001</c:v>
                </c:pt>
                <c:pt idx="187">
                  <c:v>3365.616</c:v>
                </c:pt>
                <c:pt idx="188">
                  <c:v>3365.6410000000001</c:v>
                </c:pt>
                <c:pt idx="189">
                  <c:v>3365.665</c:v>
                </c:pt>
                <c:pt idx="190">
                  <c:v>3365.69</c:v>
                </c:pt>
                <c:pt idx="191">
                  <c:v>3365.7139999999999</c:v>
                </c:pt>
                <c:pt idx="192">
                  <c:v>3365.739</c:v>
                </c:pt>
                <c:pt idx="193">
                  <c:v>3365.7629999999999</c:v>
                </c:pt>
                <c:pt idx="194">
                  <c:v>3365.788</c:v>
                </c:pt>
                <c:pt idx="195">
                  <c:v>3365.8119999999999</c:v>
                </c:pt>
                <c:pt idx="196">
                  <c:v>3365.8359999999998</c:v>
                </c:pt>
                <c:pt idx="197">
                  <c:v>3365.8609999999999</c:v>
                </c:pt>
                <c:pt idx="198">
                  <c:v>3365.8850000000002</c:v>
                </c:pt>
                <c:pt idx="199">
                  <c:v>3365.91</c:v>
                </c:pt>
                <c:pt idx="200">
                  <c:v>3365.9340000000002</c:v>
                </c:pt>
                <c:pt idx="201">
                  <c:v>3365.9580000000001</c:v>
                </c:pt>
                <c:pt idx="202">
                  <c:v>3365.9830000000002</c:v>
                </c:pt>
                <c:pt idx="203">
                  <c:v>3366.0070000000001</c:v>
                </c:pt>
                <c:pt idx="204">
                  <c:v>3366.0320000000002</c:v>
                </c:pt>
                <c:pt idx="205">
                  <c:v>3366.056</c:v>
                </c:pt>
                <c:pt idx="206">
                  <c:v>3366.0810000000001</c:v>
                </c:pt>
                <c:pt idx="207">
                  <c:v>3366.105</c:v>
                </c:pt>
                <c:pt idx="208">
                  <c:v>3366.1289999999999</c:v>
                </c:pt>
                <c:pt idx="209">
                  <c:v>3366.154</c:v>
                </c:pt>
                <c:pt idx="210">
                  <c:v>3366.1779999999999</c:v>
                </c:pt>
                <c:pt idx="211">
                  <c:v>3366.203</c:v>
                </c:pt>
                <c:pt idx="212">
                  <c:v>3366.2269999999999</c:v>
                </c:pt>
                <c:pt idx="213">
                  <c:v>3366.252</c:v>
                </c:pt>
                <c:pt idx="214">
                  <c:v>3366.2759999999998</c:v>
                </c:pt>
                <c:pt idx="215">
                  <c:v>3366.3009999999999</c:v>
                </c:pt>
                <c:pt idx="216">
                  <c:v>3366.3249999999998</c:v>
                </c:pt>
                <c:pt idx="217">
                  <c:v>3366.3490000000002</c:v>
                </c:pt>
                <c:pt idx="218">
                  <c:v>3366.3739999999998</c:v>
                </c:pt>
                <c:pt idx="219">
                  <c:v>3366.3980000000001</c:v>
                </c:pt>
                <c:pt idx="220">
                  <c:v>3366.4229999999998</c:v>
                </c:pt>
                <c:pt idx="221">
                  <c:v>3366.4470000000001</c:v>
                </c:pt>
                <c:pt idx="222">
                  <c:v>3366.471</c:v>
                </c:pt>
                <c:pt idx="223">
                  <c:v>3366.4960000000001</c:v>
                </c:pt>
                <c:pt idx="224">
                  <c:v>3366.52</c:v>
                </c:pt>
                <c:pt idx="225">
                  <c:v>3366.5450000000001</c:v>
                </c:pt>
                <c:pt idx="226">
                  <c:v>3366.569</c:v>
                </c:pt>
                <c:pt idx="227">
                  <c:v>3366.5940000000001</c:v>
                </c:pt>
                <c:pt idx="228">
                  <c:v>3366.6179999999999</c:v>
                </c:pt>
                <c:pt idx="229">
                  <c:v>3366.6419999999998</c:v>
                </c:pt>
                <c:pt idx="230">
                  <c:v>3366.6669999999999</c:v>
                </c:pt>
                <c:pt idx="231">
                  <c:v>3366.6909999999998</c:v>
                </c:pt>
                <c:pt idx="232">
                  <c:v>3366.7159999999999</c:v>
                </c:pt>
                <c:pt idx="233">
                  <c:v>3366.74</c:v>
                </c:pt>
                <c:pt idx="234">
                  <c:v>3366.7649999999999</c:v>
                </c:pt>
                <c:pt idx="235">
                  <c:v>3366.7890000000002</c:v>
                </c:pt>
                <c:pt idx="236">
                  <c:v>3366.8130000000001</c:v>
                </c:pt>
                <c:pt idx="237">
                  <c:v>3366.8380000000002</c:v>
                </c:pt>
                <c:pt idx="238">
                  <c:v>3366.8620000000001</c:v>
                </c:pt>
                <c:pt idx="239">
                  <c:v>3366.8870000000002</c:v>
                </c:pt>
                <c:pt idx="240">
                  <c:v>3366.9110000000001</c:v>
                </c:pt>
                <c:pt idx="241">
                  <c:v>3366.9360000000001</c:v>
                </c:pt>
                <c:pt idx="242">
                  <c:v>3366.96</c:v>
                </c:pt>
                <c:pt idx="243">
                  <c:v>3366.9839999999999</c:v>
                </c:pt>
                <c:pt idx="244">
                  <c:v>3367.009</c:v>
                </c:pt>
                <c:pt idx="245">
                  <c:v>3367.0329999999999</c:v>
                </c:pt>
                <c:pt idx="246">
                  <c:v>3367.058</c:v>
                </c:pt>
                <c:pt idx="247">
                  <c:v>3367.0819999999999</c:v>
                </c:pt>
                <c:pt idx="248">
                  <c:v>3367.1060000000002</c:v>
                </c:pt>
                <c:pt idx="249">
                  <c:v>3367.1309999999999</c:v>
                </c:pt>
                <c:pt idx="250">
                  <c:v>3367.1550000000002</c:v>
                </c:pt>
                <c:pt idx="251">
                  <c:v>3367.18</c:v>
                </c:pt>
                <c:pt idx="252">
                  <c:v>3367.2040000000002</c:v>
                </c:pt>
                <c:pt idx="253">
                  <c:v>3367.2289999999998</c:v>
                </c:pt>
                <c:pt idx="254">
                  <c:v>3367.2530000000002</c:v>
                </c:pt>
                <c:pt idx="255">
                  <c:v>3367.2779999999998</c:v>
                </c:pt>
                <c:pt idx="256">
                  <c:v>3367.3020000000001</c:v>
                </c:pt>
                <c:pt idx="257">
                  <c:v>3367.326</c:v>
                </c:pt>
                <c:pt idx="258">
                  <c:v>3367.3510000000001</c:v>
                </c:pt>
                <c:pt idx="259">
                  <c:v>3367.375</c:v>
                </c:pt>
                <c:pt idx="260">
                  <c:v>3367.4</c:v>
                </c:pt>
                <c:pt idx="261">
                  <c:v>3367.424</c:v>
                </c:pt>
                <c:pt idx="262">
                  <c:v>3367.4479999999999</c:v>
                </c:pt>
                <c:pt idx="263">
                  <c:v>3367.473</c:v>
                </c:pt>
                <c:pt idx="264">
                  <c:v>3367.4969999999998</c:v>
                </c:pt>
                <c:pt idx="265">
                  <c:v>3367.5219999999999</c:v>
                </c:pt>
                <c:pt idx="266">
                  <c:v>3367.5459999999998</c:v>
                </c:pt>
                <c:pt idx="267">
                  <c:v>3367.5709999999999</c:v>
                </c:pt>
                <c:pt idx="268">
                  <c:v>3367.5949999999998</c:v>
                </c:pt>
                <c:pt idx="269">
                  <c:v>3367.6190000000001</c:v>
                </c:pt>
                <c:pt idx="270">
                  <c:v>3367.6439999999998</c:v>
                </c:pt>
                <c:pt idx="271">
                  <c:v>3367.6680000000001</c:v>
                </c:pt>
                <c:pt idx="272">
                  <c:v>3367.6930000000002</c:v>
                </c:pt>
                <c:pt idx="273">
                  <c:v>3367.7170000000001</c:v>
                </c:pt>
                <c:pt idx="274">
                  <c:v>3367.741</c:v>
                </c:pt>
                <c:pt idx="275">
                  <c:v>3367.7660000000001</c:v>
                </c:pt>
                <c:pt idx="276">
                  <c:v>3367.7910000000002</c:v>
                </c:pt>
                <c:pt idx="277">
                  <c:v>3367.8150000000001</c:v>
                </c:pt>
                <c:pt idx="278">
                  <c:v>3367.8389999999999</c:v>
                </c:pt>
                <c:pt idx="279">
                  <c:v>3367.864</c:v>
                </c:pt>
                <c:pt idx="280">
                  <c:v>3367.8879999999999</c:v>
                </c:pt>
                <c:pt idx="281">
                  <c:v>3367.913</c:v>
                </c:pt>
                <c:pt idx="282">
                  <c:v>3367.9369999999999</c:v>
                </c:pt>
                <c:pt idx="283">
                  <c:v>3367.9609999999998</c:v>
                </c:pt>
                <c:pt idx="284">
                  <c:v>3367.9859999999999</c:v>
                </c:pt>
                <c:pt idx="285">
                  <c:v>3368.01</c:v>
                </c:pt>
                <c:pt idx="286">
                  <c:v>3368.0349999999999</c:v>
                </c:pt>
                <c:pt idx="287">
                  <c:v>3368.0590000000002</c:v>
                </c:pt>
                <c:pt idx="288">
                  <c:v>3368.0830000000001</c:v>
                </c:pt>
                <c:pt idx="289">
                  <c:v>3368.1080000000002</c:v>
                </c:pt>
                <c:pt idx="290">
                  <c:v>3368.1320000000001</c:v>
                </c:pt>
                <c:pt idx="291">
                  <c:v>3368.1570000000002</c:v>
                </c:pt>
                <c:pt idx="292">
                  <c:v>3368.181</c:v>
                </c:pt>
                <c:pt idx="293">
                  <c:v>3368.2060000000001</c:v>
                </c:pt>
                <c:pt idx="294">
                  <c:v>3368.23</c:v>
                </c:pt>
                <c:pt idx="295">
                  <c:v>3368.2550000000001</c:v>
                </c:pt>
                <c:pt idx="296">
                  <c:v>3368.279</c:v>
                </c:pt>
                <c:pt idx="297">
                  <c:v>3368.3029999999999</c:v>
                </c:pt>
                <c:pt idx="298">
                  <c:v>3368.328</c:v>
                </c:pt>
                <c:pt idx="299">
                  <c:v>3368.3519999999999</c:v>
                </c:pt>
                <c:pt idx="300">
                  <c:v>3368.377</c:v>
                </c:pt>
                <c:pt idx="301">
                  <c:v>3368.4009999999998</c:v>
                </c:pt>
                <c:pt idx="302">
                  <c:v>3368.4259999999999</c:v>
                </c:pt>
                <c:pt idx="303">
                  <c:v>3368.45</c:v>
                </c:pt>
                <c:pt idx="304">
                  <c:v>3368.4740000000002</c:v>
                </c:pt>
                <c:pt idx="305">
                  <c:v>3368.4989999999998</c:v>
                </c:pt>
                <c:pt idx="306">
                  <c:v>3368.5230000000001</c:v>
                </c:pt>
                <c:pt idx="307">
                  <c:v>3368.5479999999998</c:v>
                </c:pt>
                <c:pt idx="308">
                  <c:v>3368.5720000000001</c:v>
                </c:pt>
                <c:pt idx="309">
                  <c:v>3368.596</c:v>
                </c:pt>
                <c:pt idx="310">
                  <c:v>3368.6210000000001</c:v>
                </c:pt>
                <c:pt idx="311">
                  <c:v>3368.645</c:v>
                </c:pt>
                <c:pt idx="312">
                  <c:v>3368.67</c:v>
                </c:pt>
                <c:pt idx="313">
                  <c:v>3368.694</c:v>
                </c:pt>
                <c:pt idx="314">
                  <c:v>3368.7190000000001</c:v>
                </c:pt>
                <c:pt idx="315">
                  <c:v>3368.7429999999999</c:v>
                </c:pt>
                <c:pt idx="316">
                  <c:v>3368.768</c:v>
                </c:pt>
                <c:pt idx="317">
                  <c:v>3368.7919999999999</c:v>
                </c:pt>
                <c:pt idx="318">
                  <c:v>3368.8159999999998</c:v>
                </c:pt>
                <c:pt idx="319">
                  <c:v>3368.8409999999999</c:v>
                </c:pt>
                <c:pt idx="320">
                  <c:v>3368.8649999999998</c:v>
                </c:pt>
                <c:pt idx="321">
                  <c:v>3368.89</c:v>
                </c:pt>
                <c:pt idx="322">
                  <c:v>3368.9140000000002</c:v>
                </c:pt>
                <c:pt idx="323">
                  <c:v>3368.9380000000001</c:v>
                </c:pt>
                <c:pt idx="324">
                  <c:v>3368.9630000000002</c:v>
                </c:pt>
                <c:pt idx="325">
                  <c:v>3368.9870000000001</c:v>
                </c:pt>
                <c:pt idx="326">
                  <c:v>3369.0120000000002</c:v>
                </c:pt>
                <c:pt idx="327">
                  <c:v>3369.0360000000001</c:v>
                </c:pt>
                <c:pt idx="328">
                  <c:v>3369.0610000000001</c:v>
                </c:pt>
                <c:pt idx="329">
                  <c:v>3369.085</c:v>
                </c:pt>
                <c:pt idx="330">
                  <c:v>3369.1089999999999</c:v>
                </c:pt>
                <c:pt idx="331">
                  <c:v>3369.134</c:v>
                </c:pt>
                <c:pt idx="332">
                  <c:v>3369.1579999999999</c:v>
                </c:pt>
                <c:pt idx="333">
                  <c:v>3369.183</c:v>
                </c:pt>
                <c:pt idx="334">
                  <c:v>3369.2069999999999</c:v>
                </c:pt>
                <c:pt idx="335">
                  <c:v>3369.2310000000002</c:v>
                </c:pt>
                <c:pt idx="336">
                  <c:v>3369.2559999999999</c:v>
                </c:pt>
                <c:pt idx="337">
                  <c:v>3369.2809999999999</c:v>
                </c:pt>
                <c:pt idx="338">
                  <c:v>3369.3049999999998</c:v>
                </c:pt>
                <c:pt idx="339">
                  <c:v>3369.3290000000002</c:v>
                </c:pt>
                <c:pt idx="340">
                  <c:v>3369.3539999999998</c:v>
                </c:pt>
                <c:pt idx="341">
                  <c:v>3369.3780000000002</c:v>
                </c:pt>
                <c:pt idx="342">
                  <c:v>3369.4029999999998</c:v>
                </c:pt>
                <c:pt idx="343">
                  <c:v>3369.4270000000001</c:v>
                </c:pt>
                <c:pt idx="344">
                  <c:v>3369.451</c:v>
                </c:pt>
                <c:pt idx="345">
                  <c:v>3369.4760000000001</c:v>
                </c:pt>
                <c:pt idx="346">
                  <c:v>3369.5</c:v>
                </c:pt>
                <c:pt idx="347">
                  <c:v>3369.5250000000001</c:v>
                </c:pt>
                <c:pt idx="348">
                  <c:v>3369.549</c:v>
                </c:pt>
                <c:pt idx="349">
                  <c:v>3369.5729999999999</c:v>
                </c:pt>
                <c:pt idx="350">
                  <c:v>3369.598</c:v>
                </c:pt>
                <c:pt idx="351">
                  <c:v>3369.6219999999998</c:v>
                </c:pt>
                <c:pt idx="352">
                  <c:v>3369.6469999999999</c:v>
                </c:pt>
                <c:pt idx="353">
                  <c:v>3369.6709999999998</c:v>
                </c:pt>
                <c:pt idx="354">
                  <c:v>3369.6959999999999</c:v>
                </c:pt>
                <c:pt idx="355">
                  <c:v>3369.72</c:v>
                </c:pt>
                <c:pt idx="356">
                  <c:v>3369.7440000000001</c:v>
                </c:pt>
                <c:pt idx="357">
                  <c:v>3369.7689999999998</c:v>
                </c:pt>
                <c:pt idx="358">
                  <c:v>3369.7930000000001</c:v>
                </c:pt>
                <c:pt idx="359">
                  <c:v>3369.8180000000002</c:v>
                </c:pt>
                <c:pt idx="360">
                  <c:v>3369.8420000000001</c:v>
                </c:pt>
                <c:pt idx="361">
                  <c:v>3369.8670000000002</c:v>
                </c:pt>
                <c:pt idx="362">
                  <c:v>3369.8910000000001</c:v>
                </c:pt>
                <c:pt idx="363">
                  <c:v>3369.9160000000002</c:v>
                </c:pt>
                <c:pt idx="364">
                  <c:v>3369.94</c:v>
                </c:pt>
                <c:pt idx="365">
                  <c:v>3369.9639999999999</c:v>
                </c:pt>
                <c:pt idx="366">
                  <c:v>3369.989</c:v>
                </c:pt>
                <c:pt idx="367">
                  <c:v>3370.0129999999999</c:v>
                </c:pt>
                <c:pt idx="368">
                  <c:v>3370.038</c:v>
                </c:pt>
                <c:pt idx="369">
                  <c:v>3370.0619999999999</c:v>
                </c:pt>
                <c:pt idx="370">
                  <c:v>3370.0859999999998</c:v>
                </c:pt>
                <c:pt idx="371">
                  <c:v>3370.1109999999999</c:v>
                </c:pt>
                <c:pt idx="372">
                  <c:v>3370.1350000000002</c:v>
                </c:pt>
                <c:pt idx="373">
                  <c:v>3370.16</c:v>
                </c:pt>
                <c:pt idx="374">
                  <c:v>3370.1840000000002</c:v>
                </c:pt>
                <c:pt idx="375">
                  <c:v>3370.2080000000001</c:v>
                </c:pt>
                <c:pt idx="376">
                  <c:v>3370.2330000000002</c:v>
                </c:pt>
                <c:pt idx="377">
                  <c:v>3370.2579999999998</c:v>
                </c:pt>
                <c:pt idx="378">
                  <c:v>3370.2820000000002</c:v>
                </c:pt>
                <c:pt idx="379">
                  <c:v>3370.306</c:v>
                </c:pt>
                <c:pt idx="380">
                  <c:v>3370.3310000000001</c:v>
                </c:pt>
                <c:pt idx="381">
                  <c:v>3370.355</c:v>
                </c:pt>
                <c:pt idx="382">
                  <c:v>3370.38</c:v>
                </c:pt>
                <c:pt idx="383">
                  <c:v>3370.404</c:v>
                </c:pt>
                <c:pt idx="384">
                  <c:v>3370.4279999999999</c:v>
                </c:pt>
                <c:pt idx="385">
                  <c:v>3370.453</c:v>
                </c:pt>
                <c:pt idx="386">
                  <c:v>3370.4769999999999</c:v>
                </c:pt>
                <c:pt idx="387">
                  <c:v>3370.502</c:v>
                </c:pt>
                <c:pt idx="388">
                  <c:v>3370.5259999999998</c:v>
                </c:pt>
                <c:pt idx="389">
                  <c:v>3370.5509999999999</c:v>
                </c:pt>
                <c:pt idx="390">
                  <c:v>3370.5749999999998</c:v>
                </c:pt>
                <c:pt idx="391">
                  <c:v>3370.5990000000002</c:v>
                </c:pt>
                <c:pt idx="392">
                  <c:v>3370.6239999999998</c:v>
                </c:pt>
                <c:pt idx="393">
                  <c:v>3370.6480000000001</c:v>
                </c:pt>
                <c:pt idx="394">
                  <c:v>3370.6729999999998</c:v>
                </c:pt>
                <c:pt idx="395">
                  <c:v>3370.6970000000001</c:v>
                </c:pt>
                <c:pt idx="396">
                  <c:v>3370.721</c:v>
                </c:pt>
                <c:pt idx="397">
                  <c:v>3370.7460000000001</c:v>
                </c:pt>
                <c:pt idx="398">
                  <c:v>3370.7710000000002</c:v>
                </c:pt>
                <c:pt idx="399">
                  <c:v>3370.7950000000001</c:v>
                </c:pt>
                <c:pt idx="400">
                  <c:v>3370.819</c:v>
                </c:pt>
                <c:pt idx="401">
                  <c:v>3370.8440000000001</c:v>
                </c:pt>
                <c:pt idx="402">
                  <c:v>3370.8679999999999</c:v>
                </c:pt>
                <c:pt idx="403">
                  <c:v>3370.893</c:v>
                </c:pt>
                <c:pt idx="404">
                  <c:v>3370.9169999999999</c:v>
                </c:pt>
                <c:pt idx="405">
                  <c:v>3370.9409999999998</c:v>
                </c:pt>
                <c:pt idx="406">
                  <c:v>3370.9659999999999</c:v>
                </c:pt>
                <c:pt idx="407">
                  <c:v>3370.99</c:v>
                </c:pt>
                <c:pt idx="408">
                  <c:v>3371.0149999999999</c:v>
                </c:pt>
                <c:pt idx="409">
                  <c:v>3371.0390000000002</c:v>
                </c:pt>
                <c:pt idx="410">
                  <c:v>3371.0630000000001</c:v>
                </c:pt>
                <c:pt idx="411">
                  <c:v>3371.0880000000002</c:v>
                </c:pt>
                <c:pt idx="412">
                  <c:v>3371.1120000000001</c:v>
                </c:pt>
                <c:pt idx="413">
                  <c:v>3371.1370000000002</c:v>
                </c:pt>
                <c:pt idx="414">
                  <c:v>3371.1610000000001</c:v>
                </c:pt>
                <c:pt idx="415">
                  <c:v>3371.1860000000001</c:v>
                </c:pt>
                <c:pt idx="416">
                  <c:v>3371.21</c:v>
                </c:pt>
                <c:pt idx="417">
                  <c:v>3371.2339999999999</c:v>
                </c:pt>
                <c:pt idx="418">
                  <c:v>3371.259</c:v>
                </c:pt>
                <c:pt idx="419">
                  <c:v>3371.2829999999999</c:v>
                </c:pt>
                <c:pt idx="420">
                  <c:v>3371.308</c:v>
                </c:pt>
                <c:pt idx="421">
                  <c:v>3371.3319999999999</c:v>
                </c:pt>
                <c:pt idx="422">
                  <c:v>3371.357</c:v>
                </c:pt>
                <c:pt idx="423">
                  <c:v>3371.3809999999999</c:v>
                </c:pt>
                <c:pt idx="424">
                  <c:v>3371.4059999999999</c:v>
                </c:pt>
                <c:pt idx="425">
                  <c:v>3371.43</c:v>
                </c:pt>
                <c:pt idx="426">
                  <c:v>3371.4540000000002</c:v>
                </c:pt>
                <c:pt idx="427">
                  <c:v>3371.4789999999998</c:v>
                </c:pt>
                <c:pt idx="428">
                  <c:v>3371.5030000000002</c:v>
                </c:pt>
                <c:pt idx="429">
                  <c:v>3371.5279999999998</c:v>
                </c:pt>
                <c:pt idx="430">
                  <c:v>3371.5520000000001</c:v>
                </c:pt>
                <c:pt idx="431">
                  <c:v>3371.576</c:v>
                </c:pt>
                <c:pt idx="432">
                  <c:v>3371.6010000000001</c:v>
                </c:pt>
                <c:pt idx="433">
                  <c:v>3371.625</c:v>
                </c:pt>
                <c:pt idx="434">
                  <c:v>3371.65</c:v>
                </c:pt>
                <c:pt idx="435">
                  <c:v>3371.674</c:v>
                </c:pt>
                <c:pt idx="436">
                  <c:v>3371.6979999999999</c:v>
                </c:pt>
                <c:pt idx="437">
                  <c:v>3371.723</c:v>
                </c:pt>
                <c:pt idx="438">
                  <c:v>3371.7469999999998</c:v>
                </c:pt>
                <c:pt idx="439">
                  <c:v>3371.7719999999999</c:v>
                </c:pt>
                <c:pt idx="440">
                  <c:v>3371.7959999999998</c:v>
                </c:pt>
                <c:pt idx="441">
                  <c:v>3371.8209999999999</c:v>
                </c:pt>
                <c:pt idx="442">
                  <c:v>3371.8449999999998</c:v>
                </c:pt>
                <c:pt idx="443">
                  <c:v>3371.87</c:v>
                </c:pt>
                <c:pt idx="444">
                  <c:v>3371.8939999999998</c:v>
                </c:pt>
                <c:pt idx="445">
                  <c:v>3371.9180000000001</c:v>
                </c:pt>
                <c:pt idx="446">
                  <c:v>3371.9430000000002</c:v>
                </c:pt>
                <c:pt idx="447">
                  <c:v>3371.9670000000001</c:v>
                </c:pt>
                <c:pt idx="448">
                  <c:v>3371.9920000000002</c:v>
                </c:pt>
                <c:pt idx="449">
                  <c:v>3372.0160000000001</c:v>
                </c:pt>
                <c:pt idx="450">
                  <c:v>3372.0410000000002</c:v>
                </c:pt>
                <c:pt idx="451">
                  <c:v>3372.0650000000001</c:v>
                </c:pt>
                <c:pt idx="452">
                  <c:v>3372.0889999999999</c:v>
                </c:pt>
                <c:pt idx="453">
                  <c:v>3372.114</c:v>
                </c:pt>
                <c:pt idx="454">
                  <c:v>3372.1379999999999</c:v>
                </c:pt>
                <c:pt idx="455">
                  <c:v>3372.163</c:v>
                </c:pt>
                <c:pt idx="456">
                  <c:v>3372.1869999999999</c:v>
                </c:pt>
                <c:pt idx="457">
                  <c:v>3372.2109999999998</c:v>
                </c:pt>
                <c:pt idx="458">
                  <c:v>3372.2359999999999</c:v>
                </c:pt>
                <c:pt idx="459">
                  <c:v>3372.26</c:v>
                </c:pt>
                <c:pt idx="460">
                  <c:v>3372.2849999999999</c:v>
                </c:pt>
                <c:pt idx="461">
                  <c:v>3372.3090000000002</c:v>
                </c:pt>
                <c:pt idx="462">
                  <c:v>3372.3339999999998</c:v>
                </c:pt>
                <c:pt idx="463">
                  <c:v>3372.3580000000002</c:v>
                </c:pt>
                <c:pt idx="464">
                  <c:v>3372.3829999999998</c:v>
                </c:pt>
                <c:pt idx="465">
                  <c:v>3372.4070000000002</c:v>
                </c:pt>
                <c:pt idx="466">
                  <c:v>3372.431</c:v>
                </c:pt>
                <c:pt idx="467">
                  <c:v>3372.4560000000001</c:v>
                </c:pt>
                <c:pt idx="468">
                  <c:v>3372.48</c:v>
                </c:pt>
                <c:pt idx="469">
                  <c:v>3372.5050000000001</c:v>
                </c:pt>
                <c:pt idx="470">
                  <c:v>3372.529</c:v>
                </c:pt>
                <c:pt idx="471">
                  <c:v>3372.5529999999999</c:v>
                </c:pt>
                <c:pt idx="472">
                  <c:v>3372.578</c:v>
                </c:pt>
                <c:pt idx="473">
                  <c:v>3372.6019999999999</c:v>
                </c:pt>
                <c:pt idx="474">
                  <c:v>3372.627</c:v>
                </c:pt>
                <c:pt idx="475">
                  <c:v>3372.6509999999998</c:v>
                </c:pt>
                <c:pt idx="476">
                  <c:v>3372.6759999999999</c:v>
                </c:pt>
                <c:pt idx="477">
                  <c:v>3372.7</c:v>
                </c:pt>
                <c:pt idx="478">
                  <c:v>3372.7240000000002</c:v>
                </c:pt>
                <c:pt idx="479">
                  <c:v>3372.7489999999998</c:v>
                </c:pt>
                <c:pt idx="480">
                  <c:v>3372.7730000000001</c:v>
                </c:pt>
                <c:pt idx="481">
                  <c:v>3372.7979999999998</c:v>
                </c:pt>
                <c:pt idx="482">
                  <c:v>3372.8220000000001</c:v>
                </c:pt>
                <c:pt idx="483">
                  <c:v>3372.8470000000002</c:v>
                </c:pt>
                <c:pt idx="484">
                  <c:v>3372.8710000000001</c:v>
                </c:pt>
                <c:pt idx="485">
                  <c:v>3372.8960000000002</c:v>
                </c:pt>
                <c:pt idx="486">
                  <c:v>3372.92</c:v>
                </c:pt>
                <c:pt idx="487">
                  <c:v>3372.944</c:v>
                </c:pt>
                <c:pt idx="488">
                  <c:v>3372.9690000000001</c:v>
                </c:pt>
                <c:pt idx="489">
                  <c:v>3372.9929999999999</c:v>
                </c:pt>
                <c:pt idx="490">
                  <c:v>3373.018</c:v>
                </c:pt>
                <c:pt idx="491">
                  <c:v>3373.0419999999999</c:v>
                </c:pt>
                <c:pt idx="492">
                  <c:v>3373.0659999999998</c:v>
                </c:pt>
                <c:pt idx="493">
                  <c:v>3373.0909999999999</c:v>
                </c:pt>
                <c:pt idx="494">
                  <c:v>3373.1149999999998</c:v>
                </c:pt>
                <c:pt idx="495">
                  <c:v>3373.14</c:v>
                </c:pt>
                <c:pt idx="496">
                  <c:v>3373.1640000000002</c:v>
                </c:pt>
                <c:pt idx="497">
                  <c:v>3373.1880000000001</c:v>
                </c:pt>
                <c:pt idx="498">
                  <c:v>3373.2130000000002</c:v>
                </c:pt>
                <c:pt idx="499">
                  <c:v>3373.2370000000001</c:v>
                </c:pt>
                <c:pt idx="500">
                  <c:v>3373.2620000000002</c:v>
                </c:pt>
                <c:pt idx="501">
                  <c:v>3373.2860000000001</c:v>
                </c:pt>
                <c:pt idx="502">
                  <c:v>3373.3110000000001</c:v>
                </c:pt>
                <c:pt idx="503">
                  <c:v>3373.335</c:v>
                </c:pt>
                <c:pt idx="504">
                  <c:v>3373.36</c:v>
                </c:pt>
                <c:pt idx="505">
                  <c:v>3373.384</c:v>
                </c:pt>
                <c:pt idx="506">
                  <c:v>3373.4079999999999</c:v>
                </c:pt>
                <c:pt idx="507">
                  <c:v>3373.433</c:v>
                </c:pt>
                <c:pt idx="508">
                  <c:v>3373.4569999999999</c:v>
                </c:pt>
                <c:pt idx="509">
                  <c:v>3373.482</c:v>
                </c:pt>
                <c:pt idx="510">
                  <c:v>3373.5059999999999</c:v>
                </c:pt>
                <c:pt idx="511">
                  <c:v>3373.5309999999999</c:v>
                </c:pt>
                <c:pt idx="512">
                  <c:v>3373.5549999999998</c:v>
                </c:pt>
                <c:pt idx="513">
                  <c:v>3373.5790000000002</c:v>
                </c:pt>
                <c:pt idx="514">
                  <c:v>3373.6039999999998</c:v>
                </c:pt>
                <c:pt idx="515">
                  <c:v>3373.6280000000002</c:v>
                </c:pt>
                <c:pt idx="516">
                  <c:v>3373.6529999999998</c:v>
                </c:pt>
                <c:pt idx="517">
                  <c:v>3373.6770000000001</c:v>
                </c:pt>
                <c:pt idx="518">
                  <c:v>3373.701</c:v>
                </c:pt>
                <c:pt idx="519">
                  <c:v>3373.7260000000001</c:v>
                </c:pt>
                <c:pt idx="520">
                  <c:v>3373.75</c:v>
                </c:pt>
                <c:pt idx="521">
                  <c:v>3373.7750000000001</c:v>
                </c:pt>
                <c:pt idx="522">
                  <c:v>3373.799</c:v>
                </c:pt>
                <c:pt idx="523">
                  <c:v>3373.8240000000001</c:v>
                </c:pt>
                <c:pt idx="524">
                  <c:v>3373.848</c:v>
                </c:pt>
                <c:pt idx="525">
                  <c:v>3373.873</c:v>
                </c:pt>
                <c:pt idx="526">
                  <c:v>3373.8969999999999</c:v>
                </c:pt>
                <c:pt idx="527">
                  <c:v>3373.9209999999998</c:v>
                </c:pt>
                <c:pt idx="528">
                  <c:v>3373.9459999999999</c:v>
                </c:pt>
                <c:pt idx="529">
                  <c:v>3373.97</c:v>
                </c:pt>
                <c:pt idx="530">
                  <c:v>3373.9949999999999</c:v>
                </c:pt>
                <c:pt idx="531">
                  <c:v>3374.0189999999998</c:v>
                </c:pt>
                <c:pt idx="532">
                  <c:v>3374.0430000000001</c:v>
                </c:pt>
                <c:pt idx="533">
                  <c:v>3374.0680000000002</c:v>
                </c:pt>
                <c:pt idx="534">
                  <c:v>3374.0920000000001</c:v>
                </c:pt>
                <c:pt idx="535">
                  <c:v>3374.1170000000002</c:v>
                </c:pt>
                <c:pt idx="536">
                  <c:v>3374.1410000000001</c:v>
                </c:pt>
                <c:pt idx="537">
                  <c:v>3374.1660000000002</c:v>
                </c:pt>
                <c:pt idx="538">
                  <c:v>3374.19</c:v>
                </c:pt>
                <c:pt idx="539">
                  <c:v>3374.2139999999999</c:v>
                </c:pt>
                <c:pt idx="540">
                  <c:v>3374.239</c:v>
                </c:pt>
                <c:pt idx="541">
                  <c:v>3374.2629999999999</c:v>
                </c:pt>
                <c:pt idx="542">
                  <c:v>3374.288</c:v>
                </c:pt>
                <c:pt idx="543">
                  <c:v>3374.3119999999999</c:v>
                </c:pt>
                <c:pt idx="544">
                  <c:v>3374.337</c:v>
                </c:pt>
                <c:pt idx="545">
                  <c:v>3374.3609999999999</c:v>
                </c:pt>
                <c:pt idx="546">
                  <c:v>3374.3850000000002</c:v>
                </c:pt>
                <c:pt idx="547">
                  <c:v>3374.41</c:v>
                </c:pt>
                <c:pt idx="548">
                  <c:v>3374.4340000000002</c:v>
                </c:pt>
                <c:pt idx="549">
                  <c:v>3374.4589999999998</c:v>
                </c:pt>
                <c:pt idx="550">
                  <c:v>3374.4830000000002</c:v>
                </c:pt>
                <c:pt idx="551">
                  <c:v>3374.5079999999998</c:v>
                </c:pt>
                <c:pt idx="552">
                  <c:v>3374.5320000000002</c:v>
                </c:pt>
                <c:pt idx="553">
                  <c:v>3374.556</c:v>
                </c:pt>
                <c:pt idx="554">
                  <c:v>3374.5810000000001</c:v>
                </c:pt>
                <c:pt idx="555">
                  <c:v>3374.605</c:v>
                </c:pt>
                <c:pt idx="556">
                  <c:v>3374.63</c:v>
                </c:pt>
                <c:pt idx="557">
                  <c:v>3374.654</c:v>
                </c:pt>
                <c:pt idx="558">
                  <c:v>3374.6779999999999</c:v>
                </c:pt>
                <c:pt idx="559">
                  <c:v>3374.703</c:v>
                </c:pt>
                <c:pt idx="560">
                  <c:v>3374.7269999999999</c:v>
                </c:pt>
                <c:pt idx="561">
                  <c:v>3374.752</c:v>
                </c:pt>
                <c:pt idx="562">
                  <c:v>3374.7759999999998</c:v>
                </c:pt>
                <c:pt idx="563">
                  <c:v>3374.8009999999999</c:v>
                </c:pt>
                <c:pt idx="564">
                  <c:v>3374.8249999999998</c:v>
                </c:pt>
                <c:pt idx="565">
                  <c:v>3374.85</c:v>
                </c:pt>
                <c:pt idx="566">
                  <c:v>3374.8739999999998</c:v>
                </c:pt>
                <c:pt idx="567">
                  <c:v>3374.8980000000001</c:v>
                </c:pt>
                <c:pt idx="568">
                  <c:v>3374.9229999999998</c:v>
                </c:pt>
                <c:pt idx="569">
                  <c:v>3374.9470000000001</c:v>
                </c:pt>
                <c:pt idx="570">
                  <c:v>3374.9720000000002</c:v>
                </c:pt>
                <c:pt idx="571">
                  <c:v>3374.9960000000001</c:v>
                </c:pt>
                <c:pt idx="572">
                  <c:v>3375.0210000000002</c:v>
                </c:pt>
                <c:pt idx="573">
                  <c:v>3375.0450000000001</c:v>
                </c:pt>
                <c:pt idx="574">
                  <c:v>3375.069</c:v>
                </c:pt>
                <c:pt idx="575">
                  <c:v>3375.0940000000001</c:v>
                </c:pt>
                <c:pt idx="576">
                  <c:v>3375.1179999999999</c:v>
                </c:pt>
                <c:pt idx="577">
                  <c:v>3375.143</c:v>
                </c:pt>
                <c:pt idx="578">
                  <c:v>3375.1669999999999</c:v>
                </c:pt>
                <c:pt idx="579">
                  <c:v>3375.1909999999998</c:v>
                </c:pt>
                <c:pt idx="580">
                  <c:v>3375.2159999999999</c:v>
                </c:pt>
                <c:pt idx="581">
                  <c:v>3375.24</c:v>
                </c:pt>
                <c:pt idx="582">
                  <c:v>3375.2649999999999</c:v>
                </c:pt>
                <c:pt idx="583">
                  <c:v>3375.2890000000002</c:v>
                </c:pt>
                <c:pt idx="584">
                  <c:v>3375.3139999999999</c:v>
                </c:pt>
                <c:pt idx="585">
                  <c:v>3375.3380000000002</c:v>
                </c:pt>
                <c:pt idx="586">
                  <c:v>3375.3629999999998</c:v>
                </c:pt>
                <c:pt idx="587">
                  <c:v>3375.3870000000002</c:v>
                </c:pt>
                <c:pt idx="588">
                  <c:v>3375.4110000000001</c:v>
                </c:pt>
                <c:pt idx="589">
                  <c:v>3375.4360000000001</c:v>
                </c:pt>
                <c:pt idx="590">
                  <c:v>3375.46</c:v>
                </c:pt>
                <c:pt idx="591">
                  <c:v>3375.4850000000001</c:v>
                </c:pt>
                <c:pt idx="592">
                  <c:v>3375.509</c:v>
                </c:pt>
                <c:pt idx="593">
                  <c:v>3375.5329999999999</c:v>
                </c:pt>
                <c:pt idx="594">
                  <c:v>3375.558</c:v>
                </c:pt>
                <c:pt idx="595">
                  <c:v>3375.5819999999999</c:v>
                </c:pt>
                <c:pt idx="596">
                  <c:v>3375.607</c:v>
                </c:pt>
                <c:pt idx="597">
                  <c:v>3375.6309999999999</c:v>
                </c:pt>
                <c:pt idx="598">
                  <c:v>3375.6559999999999</c:v>
                </c:pt>
                <c:pt idx="599">
                  <c:v>3375.68</c:v>
                </c:pt>
                <c:pt idx="600">
                  <c:v>3375.7040000000002</c:v>
                </c:pt>
                <c:pt idx="601">
                  <c:v>3375.7289999999998</c:v>
                </c:pt>
                <c:pt idx="602">
                  <c:v>3375.7530000000002</c:v>
                </c:pt>
                <c:pt idx="603">
                  <c:v>3375.7779999999998</c:v>
                </c:pt>
                <c:pt idx="604">
                  <c:v>3375.8020000000001</c:v>
                </c:pt>
                <c:pt idx="605">
                  <c:v>3375.8270000000002</c:v>
                </c:pt>
                <c:pt idx="606">
                  <c:v>3375.8510000000001</c:v>
                </c:pt>
                <c:pt idx="607">
                  <c:v>3375.875</c:v>
                </c:pt>
                <c:pt idx="608">
                  <c:v>3375.9</c:v>
                </c:pt>
                <c:pt idx="609">
                  <c:v>3375.924</c:v>
                </c:pt>
                <c:pt idx="610">
                  <c:v>3375.9490000000001</c:v>
                </c:pt>
                <c:pt idx="611">
                  <c:v>3375.973</c:v>
                </c:pt>
                <c:pt idx="612">
                  <c:v>3375.998</c:v>
                </c:pt>
                <c:pt idx="613">
                  <c:v>3376.0219999999999</c:v>
                </c:pt>
                <c:pt idx="614">
                  <c:v>3376.0459999999998</c:v>
                </c:pt>
                <c:pt idx="615">
                  <c:v>3376.0709999999999</c:v>
                </c:pt>
                <c:pt idx="616">
                  <c:v>3376.0949999999998</c:v>
                </c:pt>
                <c:pt idx="617">
                  <c:v>3376.12</c:v>
                </c:pt>
                <c:pt idx="618">
                  <c:v>3376.1439999999998</c:v>
                </c:pt>
                <c:pt idx="619">
                  <c:v>3376.1680000000001</c:v>
                </c:pt>
                <c:pt idx="620">
                  <c:v>3376.1930000000002</c:v>
                </c:pt>
                <c:pt idx="621">
                  <c:v>3376.2170000000001</c:v>
                </c:pt>
                <c:pt idx="622">
                  <c:v>3376.2420000000002</c:v>
                </c:pt>
                <c:pt idx="623">
                  <c:v>3376.2660000000001</c:v>
                </c:pt>
                <c:pt idx="624">
                  <c:v>3376.2910000000002</c:v>
                </c:pt>
                <c:pt idx="625">
                  <c:v>3376.3150000000001</c:v>
                </c:pt>
                <c:pt idx="626">
                  <c:v>3376.34</c:v>
                </c:pt>
                <c:pt idx="627">
                  <c:v>3376.364</c:v>
                </c:pt>
                <c:pt idx="628">
                  <c:v>3376.3879999999999</c:v>
                </c:pt>
                <c:pt idx="629">
                  <c:v>3376.413</c:v>
                </c:pt>
                <c:pt idx="630">
                  <c:v>3376.4369999999999</c:v>
                </c:pt>
                <c:pt idx="631">
                  <c:v>3376.462</c:v>
                </c:pt>
                <c:pt idx="632">
                  <c:v>3376.4859999999999</c:v>
                </c:pt>
                <c:pt idx="633">
                  <c:v>3376.51</c:v>
                </c:pt>
                <c:pt idx="634">
                  <c:v>3376.5349999999999</c:v>
                </c:pt>
                <c:pt idx="635">
                  <c:v>3376.5590000000002</c:v>
                </c:pt>
                <c:pt idx="636">
                  <c:v>3376.5839999999998</c:v>
                </c:pt>
                <c:pt idx="637">
                  <c:v>3376.6080000000002</c:v>
                </c:pt>
                <c:pt idx="638">
                  <c:v>3376.6329999999998</c:v>
                </c:pt>
                <c:pt idx="639">
                  <c:v>3376.6570000000002</c:v>
                </c:pt>
                <c:pt idx="640">
                  <c:v>3376.681</c:v>
                </c:pt>
                <c:pt idx="641">
                  <c:v>3376.7060000000001</c:v>
                </c:pt>
                <c:pt idx="642">
                  <c:v>3376.73</c:v>
                </c:pt>
                <c:pt idx="643">
                  <c:v>3376.7550000000001</c:v>
                </c:pt>
                <c:pt idx="644">
                  <c:v>3376.779</c:v>
                </c:pt>
                <c:pt idx="645">
                  <c:v>3376.8040000000001</c:v>
                </c:pt>
                <c:pt idx="646">
                  <c:v>3376.828</c:v>
                </c:pt>
                <c:pt idx="647">
                  <c:v>3376.8530000000001</c:v>
                </c:pt>
                <c:pt idx="648">
                  <c:v>3376.877</c:v>
                </c:pt>
                <c:pt idx="649">
                  <c:v>3376.9009999999998</c:v>
                </c:pt>
                <c:pt idx="650">
                  <c:v>3376.9259999999999</c:v>
                </c:pt>
                <c:pt idx="651">
                  <c:v>3376.95</c:v>
                </c:pt>
                <c:pt idx="652">
                  <c:v>3376.9749999999999</c:v>
                </c:pt>
                <c:pt idx="653">
                  <c:v>3376.9989999999998</c:v>
                </c:pt>
                <c:pt idx="654">
                  <c:v>3377.0230000000001</c:v>
                </c:pt>
                <c:pt idx="655">
                  <c:v>3377.0479999999998</c:v>
                </c:pt>
                <c:pt idx="656">
                  <c:v>3377.0720000000001</c:v>
                </c:pt>
                <c:pt idx="657">
                  <c:v>3377.0970000000002</c:v>
                </c:pt>
                <c:pt idx="658">
                  <c:v>3377.1210000000001</c:v>
                </c:pt>
                <c:pt idx="659">
                  <c:v>3377.1460000000002</c:v>
                </c:pt>
                <c:pt idx="660">
                  <c:v>3377.17</c:v>
                </c:pt>
                <c:pt idx="661">
                  <c:v>3377.194</c:v>
                </c:pt>
                <c:pt idx="662">
                  <c:v>3377.2190000000001</c:v>
                </c:pt>
                <c:pt idx="663">
                  <c:v>3377.2429999999999</c:v>
                </c:pt>
                <c:pt idx="664">
                  <c:v>3377.268</c:v>
                </c:pt>
                <c:pt idx="665">
                  <c:v>3377.2919999999999</c:v>
                </c:pt>
                <c:pt idx="666">
                  <c:v>3377.317</c:v>
                </c:pt>
                <c:pt idx="667">
                  <c:v>3377.3409999999999</c:v>
                </c:pt>
                <c:pt idx="668">
                  <c:v>3377.3649999999998</c:v>
                </c:pt>
                <c:pt idx="669">
                  <c:v>3377.39</c:v>
                </c:pt>
                <c:pt idx="670">
                  <c:v>3377.4140000000002</c:v>
                </c:pt>
                <c:pt idx="671">
                  <c:v>3377.4389999999999</c:v>
                </c:pt>
                <c:pt idx="672">
                  <c:v>3377.4630000000002</c:v>
                </c:pt>
                <c:pt idx="673">
                  <c:v>3377.4879999999998</c:v>
                </c:pt>
                <c:pt idx="674">
                  <c:v>3377.5120000000002</c:v>
                </c:pt>
                <c:pt idx="675">
                  <c:v>3377.5360000000001</c:v>
                </c:pt>
                <c:pt idx="676">
                  <c:v>3377.5610000000001</c:v>
                </c:pt>
                <c:pt idx="677">
                  <c:v>3377.585</c:v>
                </c:pt>
                <c:pt idx="678">
                  <c:v>3377.61</c:v>
                </c:pt>
                <c:pt idx="679">
                  <c:v>3377.634</c:v>
                </c:pt>
                <c:pt idx="680">
                  <c:v>3377.6579999999999</c:v>
                </c:pt>
                <c:pt idx="681">
                  <c:v>3377.683</c:v>
                </c:pt>
                <c:pt idx="682">
                  <c:v>3377.7069999999999</c:v>
                </c:pt>
                <c:pt idx="683">
                  <c:v>3377.732</c:v>
                </c:pt>
                <c:pt idx="684">
                  <c:v>3377.7559999999999</c:v>
                </c:pt>
                <c:pt idx="685">
                  <c:v>3377.7809999999999</c:v>
                </c:pt>
                <c:pt idx="686">
                  <c:v>3377.8049999999998</c:v>
                </c:pt>
                <c:pt idx="687">
                  <c:v>3377.83</c:v>
                </c:pt>
                <c:pt idx="688">
                  <c:v>3377.8539999999998</c:v>
                </c:pt>
                <c:pt idx="689">
                  <c:v>3377.8780000000002</c:v>
                </c:pt>
                <c:pt idx="690">
                  <c:v>3377.9029999999998</c:v>
                </c:pt>
                <c:pt idx="691">
                  <c:v>3377.9270000000001</c:v>
                </c:pt>
                <c:pt idx="692">
                  <c:v>3377.9520000000002</c:v>
                </c:pt>
                <c:pt idx="693">
                  <c:v>3377.9760000000001</c:v>
                </c:pt>
                <c:pt idx="694">
                  <c:v>3378</c:v>
                </c:pt>
                <c:pt idx="695">
                  <c:v>3378.0250000000001</c:v>
                </c:pt>
                <c:pt idx="696">
                  <c:v>3378.049</c:v>
                </c:pt>
                <c:pt idx="697">
                  <c:v>3378.0740000000001</c:v>
                </c:pt>
                <c:pt idx="698">
                  <c:v>3378.098</c:v>
                </c:pt>
                <c:pt idx="699">
                  <c:v>3378.123</c:v>
                </c:pt>
                <c:pt idx="700">
                  <c:v>3378.1469999999999</c:v>
                </c:pt>
                <c:pt idx="701">
                  <c:v>3378.1709999999998</c:v>
                </c:pt>
                <c:pt idx="702">
                  <c:v>3378.1959999999999</c:v>
                </c:pt>
                <c:pt idx="703">
                  <c:v>3378.22</c:v>
                </c:pt>
                <c:pt idx="704">
                  <c:v>3378.2449999999999</c:v>
                </c:pt>
                <c:pt idx="705">
                  <c:v>3378.2689999999998</c:v>
                </c:pt>
                <c:pt idx="706">
                  <c:v>3378.2939999999999</c:v>
                </c:pt>
                <c:pt idx="707">
                  <c:v>3378.3180000000002</c:v>
                </c:pt>
                <c:pt idx="708">
                  <c:v>3378.3429999999998</c:v>
                </c:pt>
                <c:pt idx="709">
                  <c:v>3378.3670000000002</c:v>
                </c:pt>
                <c:pt idx="710">
                  <c:v>3378.3910000000001</c:v>
                </c:pt>
                <c:pt idx="711">
                  <c:v>3378.4160000000002</c:v>
                </c:pt>
                <c:pt idx="712">
                  <c:v>3378.44</c:v>
                </c:pt>
                <c:pt idx="713">
                  <c:v>3378.4650000000001</c:v>
                </c:pt>
                <c:pt idx="714">
                  <c:v>3378.489</c:v>
                </c:pt>
                <c:pt idx="715">
                  <c:v>3378.5129999999999</c:v>
                </c:pt>
                <c:pt idx="716">
                  <c:v>3378.538</c:v>
                </c:pt>
                <c:pt idx="717">
                  <c:v>3378.5619999999999</c:v>
                </c:pt>
                <c:pt idx="718">
                  <c:v>3378.587</c:v>
                </c:pt>
                <c:pt idx="719">
                  <c:v>3378.6109999999999</c:v>
                </c:pt>
                <c:pt idx="720">
                  <c:v>3378.6350000000002</c:v>
                </c:pt>
                <c:pt idx="721">
                  <c:v>3378.66</c:v>
                </c:pt>
                <c:pt idx="722">
                  <c:v>3378.6840000000002</c:v>
                </c:pt>
                <c:pt idx="723">
                  <c:v>3378.7089999999998</c:v>
                </c:pt>
                <c:pt idx="724">
                  <c:v>3378.7330000000002</c:v>
                </c:pt>
                <c:pt idx="725">
                  <c:v>3378.7579999999998</c:v>
                </c:pt>
                <c:pt idx="726">
                  <c:v>3378.7820000000002</c:v>
                </c:pt>
                <c:pt idx="727">
                  <c:v>3378.8069999999998</c:v>
                </c:pt>
                <c:pt idx="728">
                  <c:v>3378.8310000000001</c:v>
                </c:pt>
                <c:pt idx="729">
                  <c:v>3378.855</c:v>
                </c:pt>
                <c:pt idx="730">
                  <c:v>3378.88</c:v>
                </c:pt>
                <c:pt idx="731">
                  <c:v>3378.904</c:v>
                </c:pt>
                <c:pt idx="732">
                  <c:v>3378.9290000000001</c:v>
                </c:pt>
                <c:pt idx="733">
                  <c:v>3378.953</c:v>
                </c:pt>
                <c:pt idx="734">
                  <c:v>3378.9780000000001</c:v>
                </c:pt>
                <c:pt idx="735">
                  <c:v>3379.002</c:v>
                </c:pt>
                <c:pt idx="736">
                  <c:v>3379.0259999999998</c:v>
                </c:pt>
                <c:pt idx="737">
                  <c:v>3379.0509999999999</c:v>
                </c:pt>
                <c:pt idx="738">
                  <c:v>3379.0749999999998</c:v>
                </c:pt>
                <c:pt idx="739">
                  <c:v>3379.1</c:v>
                </c:pt>
                <c:pt idx="740">
                  <c:v>3379.1239999999998</c:v>
                </c:pt>
                <c:pt idx="741">
                  <c:v>3379.1480000000001</c:v>
                </c:pt>
                <c:pt idx="742">
                  <c:v>3379.1729999999998</c:v>
                </c:pt>
                <c:pt idx="743">
                  <c:v>3379.1970000000001</c:v>
                </c:pt>
                <c:pt idx="744">
                  <c:v>3379.2220000000002</c:v>
                </c:pt>
                <c:pt idx="745">
                  <c:v>3379.2460000000001</c:v>
                </c:pt>
                <c:pt idx="746">
                  <c:v>3379.2710000000002</c:v>
                </c:pt>
                <c:pt idx="747">
                  <c:v>3379.2950000000001</c:v>
                </c:pt>
                <c:pt idx="748">
                  <c:v>3379.32</c:v>
                </c:pt>
                <c:pt idx="749">
                  <c:v>3379.3440000000001</c:v>
                </c:pt>
                <c:pt idx="750">
                  <c:v>3379.3679999999999</c:v>
                </c:pt>
                <c:pt idx="751">
                  <c:v>3379.393</c:v>
                </c:pt>
                <c:pt idx="752">
                  <c:v>3379.4169999999999</c:v>
                </c:pt>
                <c:pt idx="753">
                  <c:v>3379.442</c:v>
                </c:pt>
                <c:pt idx="754">
                  <c:v>3379.4659999999999</c:v>
                </c:pt>
                <c:pt idx="755">
                  <c:v>3379.49</c:v>
                </c:pt>
                <c:pt idx="756">
                  <c:v>3379.5149999999999</c:v>
                </c:pt>
                <c:pt idx="757">
                  <c:v>3379.5390000000002</c:v>
                </c:pt>
                <c:pt idx="758">
                  <c:v>3379.5639999999999</c:v>
                </c:pt>
                <c:pt idx="759">
                  <c:v>3379.5880000000002</c:v>
                </c:pt>
                <c:pt idx="760">
                  <c:v>3379.6129999999998</c:v>
                </c:pt>
                <c:pt idx="761">
                  <c:v>3379.6370000000002</c:v>
                </c:pt>
                <c:pt idx="762">
                  <c:v>3379.6610000000001</c:v>
                </c:pt>
                <c:pt idx="763">
                  <c:v>3379.6860000000001</c:v>
                </c:pt>
                <c:pt idx="764">
                  <c:v>3379.71</c:v>
                </c:pt>
                <c:pt idx="765">
                  <c:v>3379.7350000000001</c:v>
                </c:pt>
                <c:pt idx="766">
                  <c:v>3379.759</c:v>
                </c:pt>
                <c:pt idx="767">
                  <c:v>3379.7840000000001</c:v>
                </c:pt>
                <c:pt idx="768">
                  <c:v>3379.808</c:v>
                </c:pt>
                <c:pt idx="769">
                  <c:v>3379.8330000000001</c:v>
                </c:pt>
                <c:pt idx="770">
                  <c:v>3379.857</c:v>
                </c:pt>
                <c:pt idx="771">
                  <c:v>3379.8809999999999</c:v>
                </c:pt>
                <c:pt idx="772">
                  <c:v>3379.9059999999999</c:v>
                </c:pt>
                <c:pt idx="773">
                  <c:v>3379.93</c:v>
                </c:pt>
                <c:pt idx="774">
                  <c:v>3379.9549999999999</c:v>
                </c:pt>
                <c:pt idx="775">
                  <c:v>3379.9789999999998</c:v>
                </c:pt>
                <c:pt idx="776">
                  <c:v>3380.0030000000002</c:v>
                </c:pt>
                <c:pt idx="777">
                  <c:v>3380.0279999999998</c:v>
                </c:pt>
                <c:pt idx="778">
                  <c:v>3380.0520000000001</c:v>
                </c:pt>
                <c:pt idx="779">
                  <c:v>3380.0770000000002</c:v>
                </c:pt>
                <c:pt idx="780">
                  <c:v>3380.1010000000001</c:v>
                </c:pt>
                <c:pt idx="781">
                  <c:v>3380.125</c:v>
                </c:pt>
                <c:pt idx="782">
                  <c:v>3380.15</c:v>
                </c:pt>
                <c:pt idx="783">
                  <c:v>3380.174</c:v>
                </c:pt>
                <c:pt idx="784">
                  <c:v>3380.1990000000001</c:v>
                </c:pt>
                <c:pt idx="785">
                  <c:v>3380.223</c:v>
                </c:pt>
                <c:pt idx="786">
                  <c:v>3380.248</c:v>
                </c:pt>
                <c:pt idx="787">
                  <c:v>3380.2719999999999</c:v>
                </c:pt>
                <c:pt idx="788">
                  <c:v>3380.297</c:v>
                </c:pt>
                <c:pt idx="789">
                  <c:v>3380.3209999999999</c:v>
                </c:pt>
                <c:pt idx="790">
                  <c:v>3380.3449999999998</c:v>
                </c:pt>
                <c:pt idx="791">
                  <c:v>3380.37</c:v>
                </c:pt>
                <c:pt idx="792">
                  <c:v>3380.3939999999998</c:v>
                </c:pt>
                <c:pt idx="793">
                  <c:v>3380.4189999999999</c:v>
                </c:pt>
                <c:pt idx="794">
                  <c:v>3380.4430000000002</c:v>
                </c:pt>
                <c:pt idx="795">
                  <c:v>3380.4679999999998</c:v>
                </c:pt>
                <c:pt idx="796">
                  <c:v>3380.4920000000002</c:v>
                </c:pt>
                <c:pt idx="797">
                  <c:v>3380.5160000000001</c:v>
                </c:pt>
                <c:pt idx="798">
                  <c:v>3380.5410000000002</c:v>
                </c:pt>
                <c:pt idx="799">
                  <c:v>3380.5650000000001</c:v>
                </c:pt>
                <c:pt idx="800">
                  <c:v>3380.59</c:v>
                </c:pt>
                <c:pt idx="801">
                  <c:v>3380.614</c:v>
                </c:pt>
                <c:pt idx="802">
                  <c:v>3380.6379999999999</c:v>
                </c:pt>
                <c:pt idx="803">
                  <c:v>3380.663</c:v>
                </c:pt>
                <c:pt idx="804">
                  <c:v>3380.6869999999999</c:v>
                </c:pt>
                <c:pt idx="805">
                  <c:v>3380.712</c:v>
                </c:pt>
                <c:pt idx="806">
                  <c:v>3380.7359999999999</c:v>
                </c:pt>
                <c:pt idx="807">
                  <c:v>3380.761</c:v>
                </c:pt>
                <c:pt idx="808">
                  <c:v>3380.7849999999999</c:v>
                </c:pt>
                <c:pt idx="809">
                  <c:v>3380.81</c:v>
                </c:pt>
                <c:pt idx="810">
                  <c:v>3380.8339999999998</c:v>
                </c:pt>
                <c:pt idx="811">
                  <c:v>3380.8580000000002</c:v>
                </c:pt>
                <c:pt idx="812">
                  <c:v>3380.8829999999998</c:v>
                </c:pt>
                <c:pt idx="813">
                  <c:v>3380.9070000000002</c:v>
                </c:pt>
                <c:pt idx="814">
                  <c:v>3380.9319999999998</c:v>
                </c:pt>
                <c:pt idx="815">
                  <c:v>3380.9560000000001</c:v>
                </c:pt>
                <c:pt idx="816">
                  <c:v>3380.98</c:v>
                </c:pt>
                <c:pt idx="817">
                  <c:v>3381.0050000000001</c:v>
                </c:pt>
                <c:pt idx="818">
                  <c:v>3381.029</c:v>
                </c:pt>
                <c:pt idx="819">
                  <c:v>3381.0540000000001</c:v>
                </c:pt>
                <c:pt idx="820">
                  <c:v>3381.078</c:v>
                </c:pt>
                <c:pt idx="821">
                  <c:v>3381.1030000000001</c:v>
                </c:pt>
                <c:pt idx="822">
                  <c:v>3381.127</c:v>
                </c:pt>
                <c:pt idx="823">
                  <c:v>3381.1509999999998</c:v>
                </c:pt>
                <c:pt idx="824">
                  <c:v>3381.1759999999999</c:v>
                </c:pt>
                <c:pt idx="825">
                  <c:v>3381.2</c:v>
                </c:pt>
                <c:pt idx="826">
                  <c:v>3381.2249999999999</c:v>
                </c:pt>
                <c:pt idx="827">
                  <c:v>3381.2489999999998</c:v>
                </c:pt>
                <c:pt idx="828">
                  <c:v>3381.2739999999999</c:v>
                </c:pt>
                <c:pt idx="829">
                  <c:v>3381.2979999999998</c:v>
                </c:pt>
                <c:pt idx="830">
                  <c:v>3381.3229999999999</c:v>
                </c:pt>
                <c:pt idx="831">
                  <c:v>3381.3470000000002</c:v>
                </c:pt>
                <c:pt idx="832">
                  <c:v>3381.3710000000001</c:v>
                </c:pt>
                <c:pt idx="833">
                  <c:v>3381.3960000000002</c:v>
                </c:pt>
                <c:pt idx="834">
                  <c:v>3381.42</c:v>
                </c:pt>
                <c:pt idx="835">
                  <c:v>3381.4450000000002</c:v>
                </c:pt>
                <c:pt idx="836">
                  <c:v>3381.4690000000001</c:v>
                </c:pt>
                <c:pt idx="837">
                  <c:v>3381.4929999999999</c:v>
                </c:pt>
                <c:pt idx="838">
                  <c:v>3381.518</c:v>
                </c:pt>
                <c:pt idx="839">
                  <c:v>3381.5419999999999</c:v>
                </c:pt>
                <c:pt idx="840">
                  <c:v>3381.567</c:v>
                </c:pt>
                <c:pt idx="841">
                  <c:v>3381.5909999999999</c:v>
                </c:pt>
                <c:pt idx="842">
                  <c:v>3381.6149999999998</c:v>
                </c:pt>
                <c:pt idx="843">
                  <c:v>3381.64</c:v>
                </c:pt>
                <c:pt idx="844">
                  <c:v>3381.6640000000002</c:v>
                </c:pt>
                <c:pt idx="845">
                  <c:v>3381.6889999999999</c:v>
                </c:pt>
                <c:pt idx="846">
                  <c:v>3381.7130000000002</c:v>
                </c:pt>
                <c:pt idx="847">
                  <c:v>3381.7379999999998</c:v>
                </c:pt>
                <c:pt idx="848">
                  <c:v>3381.7620000000002</c:v>
                </c:pt>
                <c:pt idx="849">
                  <c:v>3381.7869999999998</c:v>
                </c:pt>
                <c:pt idx="850">
                  <c:v>3381.8110000000001</c:v>
                </c:pt>
                <c:pt idx="851">
                  <c:v>3381.835</c:v>
                </c:pt>
                <c:pt idx="852">
                  <c:v>3381.86</c:v>
                </c:pt>
                <c:pt idx="853">
                  <c:v>3381.884</c:v>
                </c:pt>
                <c:pt idx="854">
                  <c:v>3381.9090000000001</c:v>
                </c:pt>
                <c:pt idx="855">
                  <c:v>3381.933</c:v>
                </c:pt>
                <c:pt idx="856">
                  <c:v>3381.9580000000001</c:v>
                </c:pt>
                <c:pt idx="857">
                  <c:v>3381.982</c:v>
                </c:pt>
                <c:pt idx="858">
                  <c:v>3382.0059999999999</c:v>
                </c:pt>
                <c:pt idx="859">
                  <c:v>3382.0309999999999</c:v>
                </c:pt>
                <c:pt idx="860">
                  <c:v>3382.0549999999998</c:v>
                </c:pt>
                <c:pt idx="861">
                  <c:v>3382.08</c:v>
                </c:pt>
                <c:pt idx="862">
                  <c:v>3382.1039999999998</c:v>
                </c:pt>
                <c:pt idx="863">
                  <c:v>3382.1280000000002</c:v>
                </c:pt>
                <c:pt idx="864">
                  <c:v>3382.1529999999998</c:v>
                </c:pt>
                <c:pt idx="865">
                  <c:v>3382.1770000000001</c:v>
                </c:pt>
                <c:pt idx="866">
                  <c:v>3382.2020000000002</c:v>
                </c:pt>
                <c:pt idx="867">
                  <c:v>3382.2260000000001</c:v>
                </c:pt>
                <c:pt idx="868">
                  <c:v>3382.2510000000002</c:v>
                </c:pt>
                <c:pt idx="869">
                  <c:v>3382.2750000000001</c:v>
                </c:pt>
                <c:pt idx="870">
                  <c:v>3382.3</c:v>
                </c:pt>
                <c:pt idx="871">
                  <c:v>3382.3240000000001</c:v>
                </c:pt>
                <c:pt idx="872">
                  <c:v>3382.348</c:v>
                </c:pt>
                <c:pt idx="873">
                  <c:v>3382.373</c:v>
                </c:pt>
                <c:pt idx="874">
                  <c:v>3382.3969999999999</c:v>
                </c:pt>
                <c:pt idx="875">
                  <c:v>3382.422</c:v>
                </c:pt>
                <c:pt idx="876">
                  <c:v>3382.4459999999999</c:v>
                </c:pt>
                <c:pt idx="877">
                  <c:v>3382.47</c:v>
                </c:pt>
                <c:pt idx="878">
                  <c:v>3382.4949999999999</c:v>
                </c:pt>
                <c:pt idx="879">
                  <c:v>3382.5189999999998</c:v>
                </c:pt>
                <c:pt idx="880">
                  <c:v>3382.5439999999999</c:v>
                </c:pt>
                <c:pt idx="881">
                  <c:v>3382.5680000000002</c:v>
                </c:pt>
                <c:pt idx="882">
                  <c:v>3382.5929999999998</c:v>
                </c:pt>
                <c:pt idx="883">
                  <c:v>3382.6170000000002</c:v>
                </c:pt>
                <c:pt idx="884">
                  <c:v>3382.6410000000001</c:v>
                </c:pt>
                <c:pt idx="885">
                  <c:v>3382.6660000000002</c:v>
                </c:pt>
                <c:pt idx="886">
                  <c:v>3382.69</c:v>
                </c:pt>
                <c:pt idx="887">
                  <c:v>3382.7150000000001</c:v>
                </c:pt>
                <c:pt idx="888">
                  <c:v>3382.739</c:v>
                </c:pt>
                <c:pt idx="889">
                  <c:v>3382.7640000000001</c:v>
                </c:pt>
                <c:pt idx="890">
                  <c:v>3382.788</c:v>
                </c:pt>
                <c:pt idx="891">
                  <c:v>3382.8130000000001</c:v>
                </c:pt>
                <c:pt idx="892">
                  <c:v>3382.837</c:v>
                </c:pt>
                <c:pt idx="893">
                  <c:v>3382.8609999999999</c:v>
                </c:pt>
                <c:pt idx="894">
                  <c:v>3382.886</c:v>
                </c:pt>
                <c:pt idx="895">
                  <c:v>3382.91</c:v>
                </c:pt>
                <c:pt idx="896">
                  <c:v>3382.9349999999999</c:v>
                </c:pt>
                <c:pt idx="897">
                  <c:v>3382.9589999999998</c:v>
                </c:pt>
                <c:pt idx="898">
                  <c:v>3382.9830000000002</c:v>
                </c:pt>
                <c:pt idx="899">
                  <c:v>3383.0079999999998</c:v>
                </c:pt>
                <c:pt idx="900">
                  <c:v>3383.0320000000002</c:v>
                </c:pt>
                <c:pt idx="901">
                  <c:v>3383.0569999999998</c:v>
                </c:pt>
                <c:pt idx="902">
                  <c:v>3383.0810000000001</c:v>
                </c:pt>
                <c:pt idx="903">
                  <c:v>3383.105</c:v>
                </c:pt>
                <c:pt idx="904">
                  <c:v>3383.13</c:v>
                </c:pt>
                <c:pt idx="905">
                  <c:v>3383.154</c:v>
                </c:pt>
                <c:pt idx="906">
                  <c:v>3383.1790000000001</c:v>
                </c:pt>
                <c:pt idx="907">
                  <c:v>3383.203</c:v>
                </c:pt>
                <c:pt idx="908">
                  <c:v>3383.2280000000001</c:v>
                </c:pt>
                <c:pt idx="909">
                  <c:v>3383.252</c:v>
                </c:pt>
                <c:pt idx="910">
                  <c:v>3383.277</c:v>
                </c:pt>
                <c:pt idx="911">
                  <c:v>3383.3009999999999</c:v>
                </c:pt>
                <c:pt idx="912">
                  <c:v>3383.3249999999998</c:v>
                </c:pt>
                <c:pt idx="913">
                  <c:v>3383.35</c:v>
                </c:pt>
                <c:pt idx="914">
                  <c:v>3383.3739999999998</c:v>
                </c:pt>
                <c:pt idx="915">
                  <c:v>3383.3989999999999</c:v>
                </c:pt>
                <c:pt idx="916">
                  <c:v>3383.4229999999998</c:v>
                </c:pt>
                <c:pt idx="917">
                  <c:v>3383.4479999999999</c:v>
                </c:pt>
                <c:pt idx="918">
                  <c:v>3383.4720000000002</c:v>
                </c:pt>
                <c:pt idx="919">
                  <c:v>3383.4960000000001</c:v>
                </c:pt>
                <c:pt idx="920">
                  <c:v>3383.5210000000002</c:v>
                </c:pt>
                <c:pt idx="921">
                  <c:v>3383.5450000000001</c:v>
                </c:pt>
                <c:pt idx="922">
                  <c:v>3383.57</c:v>
                </c:pt>
                <c:pt idx="923">
                  <c:v>3383.5940000000001</c:v>
                </c:pt>
                <c:pt idx="924">
                  <c:v>3383.6179999999999</c:v>
                </c:pt>
                <c:pt idx="925">
                  <c:v>3383.643</c:v>
                </c:pt>
                <c:pt idx="926">
                  <c:v>3383.6669999999999</c:v>
                </c:pt>
                <c:pt idx="927">
                  <c:v>3383.692</c:v>
                </c:pt>
                <c:pt idx="928">
                  <c:v>3383.7159999999999</c:v>
                </c:pt>
                <c:pt idx="929">
                  <c:v>3383.74</c:v>
                </c:pt>
                <c:pt idx="930">
                  <c:v>3383.7649999999999</c:v>
                </c:pt>
                <c:pt idx="931">
                  <c:v>3383.79</c:v>
                </c:pt>
                <c:pt idx="932">
                  <c:v>3383.8139999999999</c:v>
                </c:pt>
                <c:pt idx="933">
                  <c:v>3383.8380000000002</c:v>
                </c:pt>
                <c:pt idx="934">
                  <c:v>3383.8629999999998</c:v>
                </c:pt>
                <c:pt idx="935">
                  <c:v>3383.8870000000002</c:v>
                </c:pt>
                <c:pt idx="936">
                  <c:v>3383.9119999999998</c:v>
                </c:pt>
                <c:pt idx="937">
                  <c:v>3383.9360000000001</c:v>
                </c:pt>
                <c:pt idx="938">
                  <c:v>3383.96</c:v>
                </c:pt>
                <c:pt idx="939">
                  <c:v>3383.9850000000001</c:v>
                </c:pt>
                <c:pt idx="940">
                  <c:v>3384.009</c:v>
                </c:pt>
                <c:pt idx="941">
                  <c:v>3384.0340000000001</c:v>
                </c:pt>
                <c:pt idx="942">
                  <c:v>3384.058</c:v>
                </c:pt>
                <c:pt idx="943">
                  <c:v>3384.0830000000001</c:v>
                </c:pt>
                <c:pt idx="944">
                  <c:v>3384.107</c:v>
                </c:pt>
                <c:pt idx="945">
                  <c:v>3384.1309999999999</c:v>
                </c:pt>
                <c:pt idx="946">
                  <c:v>3384.1559999999999</c:v>
                </c:pt>
                <c:pt idx="947">
                  <c:v>3384.18</c:v>
                </c:pt>
                <c:pt idx="948">
                  <c:v>3384.2049999999999</c:v>
                </c:pt>
                <c:pt idx="949">
                  <c:v>3384.2289999999998</c:v>
                </c:pt>
                <c:pt idx="950">
                  <c:v>3384.2539999999999</c:v>
                </c:pt>
                <c:pt idx="951">
                  <c:v>3384.2779999999998</c:v>
                </c:pt>
                <c:pt idx="952">
                  <c:v>3384.3020000000001</c:v>
                </c:pt>
                <c:pt idx="953">
                  <c:v>3384.3270000000002</c:v>
                </c:pt>
                <c:pt idx="954">
                  <c:v>3384.3510000000001</c:v>
                </c:pt>
                <c:pt idx="955">
                  <c:v>3384.3760000000002</c:v>
                </c:pt>
                <c:pt idx="956">
                  <c:v>3384.4</c:v>
                </c:pt>
                <c:pt idx="957">
                  <c:v>3384.4250000000002</c:v>
                </c:pt>
                <c:pt idx="958">
                  <c:v>3384.4490000000001</c:v>
                </c:pt>
                <c:pt idx="959">
                  <c:v>3384.473</c:v>
                </c:pt>
                <c:pt idx="960">
                  <c:v>3384.498</c:v>
                </c:pt>
                <c:pt idx="961">
                  <c:v>3384.5219999999999</c:v>
                </c:pt>
                <c:pt idx="962">
                  <c:v>3384.547</c:v>
                </c:pt>
                <c:pt idx="963">
                  <c:v>3384.5709999999999</c:v>
                </c:pt>
                <c:pt idx="964">
                  <c:v>3384.5949999999998</c:v>
                </c:pt>
                <c:pt idx="965">
                  <c:v>3384.62</c:v>
                </c:pt>
                <c:pt idx="966">
                  <c:v>3384.6439999999998</c:v>
                </c:pt>
                <c:pt idx="967">
                  <c:v>3384.6689999999999</c:v>
                </c:pt>
                <c:pt idx="968">
                  <c:v>3384.6930000000002</c:v>
                </c:pt>
                <c:pt idx="969">
                  <c:v>3384.7179999999998</c:v>
                </c:pt>
                <c:pt idx="970">
                  <c:v>3384.7420000000002</c:v>
                </c:pt>
                <c:pt idx="971">
                  <c:v>3384.7669999999998</c:v>
                </c:pt>
                <c:pt idx="972">
                  <c:v>3384.7910000000002</c:v>
                </c:pt>
                <c:pt idx="973">
                  <c:v>3384.8150000000001</c:v>
                </c:pt>
                <c:pt idx="974">
                  <c:v>3384.84</c:v>
                </c:pt>
                <c:pt idx="975">
                  <c:v>3384.864</c:v>
                </c:pt>
                <c:pt idx="976">
                  <c:v>3384.8890000000001</c:v>
                </c:pt>
                <c:pt idx="977">
                  <c:v>3384.913</c:v>
                </c:pt>
                <c:pt idx="978">
                  <c:v>3384.9380000000001</c:v>
                </c:pt>
                <c:pt idx="979">
                  <c:v>3384.962</c:v>
                </c:pt>
                <c:pt idx="980">
                  <c:v>3384.9859999999999</c:v>
                </c:pt>
                <c:pt idx="981">
                  <c:v>3385.011</c:v>
                </c:pt>
                <c:pt idx="982">
                  <c:v>3385.0349999999999</c:v>
                </c:pt>
                <c:pt idx="983">
                  <c:v>3385.06</c:v>
                </c:pt>
                <c:pt idx="984">
                  <c:v>3385.0839999999998</c:v>
                </c:pt>
                <c:pt idx="985">
                  <c:v>3385.1080000000002</c:v>
                </c:pt>
                <c:pt idx="986">
                  <c:v>3385.1329999999998</c:v>
                </c:pt>
                <c:pt idx="987">
                  <c:v>3385.1570000000002</c:v>
                </c:pt>
                <c:pt idx="988">
                  <c:v>3385.1819999999998</c:v>
                </c:pt>
                <c:pt idx="989">
                  <c:v>3385.2060000000001</c:v>
                </c:pt>
                <c:pt idx="990">
                  <c:v>3385.23</c:v>
                </c:pt>
                <c:pt idx="991">
                  <c:v>3385.2550000000001</c:v>
                </c:pt>
                <c:pt idx="992">
                  <c:v>3385.28</c:v>
                </c:pt>
                <c:pt idx="993">
                  <c:v>3385.3040000000001</c:v>
                </c:pt>
                <c:pt idx="994">
                  <c:v>3385.328</c:v>
                </c:pt>
                <c:pt idx="995">
                  <c:v>3385.3530000000001</c:v>
                </c:pt>
                <c:pt idx="996">
                  <c:v>3385.377</c:v>
                </c:pt>
                <c:pt idx="997">
                  <c:v>3385.402</c:v>
                </c:pt>
                <c:pt idx="998">
                  <c:v>3385.4259999999999</c:v>
                </c:pt>
                <c:pt idx="999">
                  <c:v>3385.45</c:v>
                </c:pt>
                <c:pt idx="1000">
                  <c:v>3385.4749999999999</c:v>
                </c:pt>
                <c:pt idx="1001">
                  <c:v>3385.4989999999998</c:v>
                </c:pt>
                <c:pt idx="1002">
                  <c:v>3385.5239999999999</c:v>
                </c:pt>
                <c:pt idx="1003">
                  <c:v>3385.5479999999998</c:v>
                </c:pt>
                <c:pt idx="1004">
                  <c:v>3385.5729999999999</c:v>
                </c:pt>
                <c:pt idx="1005">
                  <c:v>3385.5970000000002</c:v>
                </c:pt>
                <c:pt idx="1006">
                  <c:v>3385.6210000000001</c:v>
                </c:pt>
                <c:pt idx="1007">
                  <c:v>3385.6460000000002</c:v>
                </c:pt>
                <c:pt idx="1008">
                  <c:v>3385.67</c:v>
                </c:pt>
                <c:pt idx="1009">
                  <c:v>3385.6950000000002</c:v>
                </c:pt>
                <c:pt idx="1010">
                  <c:v>3385.7190000000001</c:v>
                </c:pt>
                <c:pt idx="1011">
                  <c:v>3385.7429999999999</c:v>
                </c:pt>
                <c:pt idx="1012">
                  <c:v>3385.768</c:v>
                </c:pt>
                <c:pt idx="1013">
                  <c:v>3385.7919999999999</c:v>
                </c:pt>
                <c:pt idx="1014">
                  <c:v>3385.817</c:v>
                </c:pt>
                <c:pt idx="1015">
                  <c:v>3385.8409999999999</c:v>
                </c:pt>
                <c:pt idx="1016">
                  <c:v>3385.866</c:v>
                </c:pt>
                <c:pt idx="1017">
                  <c:v>3385.89</c:v>
                </c:pt>
                <c:pt idx="1018">
                  <c:v>3385.915</c:v>
                </c:pt>
                <c:pt idx="1019">
                  <c:v>3385.9389999999999</c:v>
                </c:pt>
                <c:pt idx="1020">
                  <c:v>3385.9630000000002</c:v>
                </c:pt>
                <c:pt idx="1021">
                  <c:v>3385.9879999999998</c:v>
                </c:pt>
                <c:pt idx="1022">
                  <c:v>3386.0120000000002</c:v>
                </c:pt>
                <c:pt idx="1023">
                  <c:v>3386.0369999999998</c:v>
                </c:pt>
                <c:pt idx="1024">
                  <c:v>3386.0610000000001</c:v>
                </c:pt>
                <c:pt idx="1025">
                  <c:v>3386.085</c:v>
                </c:pt>
                <c:pt idx="1026">
                  <c:v>3386.11</c:v>
                </c:pt>
                <c:pt idx="1027">
                  <c:v>3386.134</c:v>
                </c:pt>
                <c:pt idx="1028">
                  <c:v>3386.1590000000001</c:v>
                </c:pt>
                <c:pt idx="1029">
                  <c:v>3386.183</c:v>
                </c:pt>
                <c:pt idx="1030">
                  <c:v>3386.2080000000001</c:v>
                </c:pt>
                <c:pt idx="1031">
                  <c:v>3386.232</c:v>
                </c:pt>
                <c:pt idx="1032">
                  <c:v>3386.2570000000001</c:v>
                </c:pt>
                <c:pt idx="1033">
                  <c:v>3386.2809999999999</c:v>
                </c:pt>
                <c:pt idx="1034">
                  <c:v>3386.3049999999998</c:v>
                </c:pt>
                <c:pt idx="1035">
                  <c:v>3386.33</c:v>
                </c:pt>
                <c:pt idx="1036">
                  <c:v>3386.3539999999998</c:v>
                </c:pt>
                <c:pt idx="1037">
                  <c:v>3386.3789999999999</c:v>
                </c:pt>
                <c:pt idx="1038">
                  <c:v>3386.4029999999998</c:v>
                </c:pt>
                <c:pt idx="1039">
                  <c:v>3386.4270000000001</c:v>
                </c:pt>
                <c:pt idx="1040">
                  <c:v>3386.4520000000002</c:v>
                </c:pt>
                <c:pt idx="1041">
                  <c:v>3386.4760000000001</c:v>
                </c:pt>
                <c:pt idx="1042">
                  <c:v>3386.5010000000002</c:v>
                </c:pt>
                <c:pt idx="1043">
                  <c:v>3386.5250000000001</c:v>
                </c:pt>
                <c:pt idx="1044">
                  <c:v>3386.55</c:v>
                </c:pt>
                <c:pt idx="1045">
                  <c:v>3386.5740000000001</c:v>
                </c:pt>
                <c:pt idx="1046">
                  <c:v>3386.598</c:v>
                </c:pt>
                <c:pt idx="1047">
                  <c:v>3386.623</c:v>
                </c:pt>
                <c:pt idx="1048">
                  <c:v>3386.6469999999999</c:v>
                </c:pt>
                <c:pt idx="1049">
                  <c:v>3386.672</c:v>
                </c:pt>
                <c:pt idx="1050">
                  <c:v>3386.6959999999999</c:v>
                </c:pt>
                <c:pt idx="1051">
                  <c:v>3386.72</c:v>
                </c:pt>
                <c:pt idx="1052">
                  <c:v>3386.7449999999999</c:v>
                </c:pt>
                <c:pt idx="1053">
                  <c:v>3386.77</c:v>
                </c:pt>
                <c:pt idx="1054">
                  <c:v>3386.7939999999999</c:v>
                </c:pt>
                <c:pt idx="1055">
                  <c:v>3386.8180000000002</c:v>
                </c:pt>
                <c:pt idx="1056">
                  <c:v>3386.8429999999998</c:v>
                </c:pt>
                <c:pt idx="1057">
                  <c:v>3386.8670000000002</c:v>
                </c:pt>
                <c:pt idx="1058">
                  <c:v>3386.8919999999998</c:v>
                </c:pt>
                <c:pt idx="1059">
                  <c:v>3386.9160000000002</c:v>
                </c:pt>
                <c:pt idx="1060">
                  <c:v>3386.94</c:v>
                </c:pt>
                <c:pt idx="1061">
                  <c:v>3386.9650000000001</c:v>
                </c:pt>
                <c:pt idx="1062">
                  <c:v>3386.989</c:v>
                </c:pt>
                <c:pt idx="1063">
                  <c:v>3387.0140000000001</c:v>
                </c:pt>
                <c:pt idx="1064">
                  <c:v>3387.038</c:v>
                </c:pt>
                <c:pt idx="1065">
                  <c:v>3387.0630000000001</c:v>
                </c:pt>
                <c:pt idx="1066">
                  <c:v>3387.087</c:v>
                </c:pt>
                <c:pt idx="1067">
                  <c:v>3387.1109999999999</c:v>
                </c:pt>
                <c:pt idx="1068">
                  <c:v>3387.136</c:v>
                </c:pt>
                <c:pt idx="1069">
                  <c:v>3387.16</c:v>
                </c:pt>
                <c:pt idx="1070">
                  <c:v>3387.1849999999999</c:v>
                </c:pt>
                <c:pt idx="1071">
                  <c:v>3387.2089999999998</c:v>
                </c:pt>
                <c:pt idx="1072">
                  <c:v>3387.2330000000002</c:v>
                </c:pt>
                <c:pt idx="1073">
                  <c:v>3387.2579999999998</c:v>
                </c:pt>
                <c:pt idx="1074">
                  <c:v>3387.2820000000002</c:v>
                </c:pt>
                <c:pt idx="1075">
                  <c:v>3387.3069999999998</c:v>
                </c:pt>
                <c:pt idx="1076">
                  <c:v>3387.3310000000001</c:v>
                </c:pt>
                <c:pt idx="1077">
                  <c:v>3387.3560000000002</c:v>
                </c:pt>
                <c:pt idx="1078">
                  <c:v>3387.38</c:v>
                </c:pt>
                <c:pt idx="1079">
                  <c:v>3387.4050000000002</c:v>
                </c:pt>
                <c:pt idx="1080">
                  <c:v>3387.4290000000001</c:v>
                </c:pt>
                <c:pt idx="1081">
                  <c:v>3387.453</c:v>
                </c:pt>
                <c:pt idx="1082">
                  <c:v>3387.4780000000001</c:v>
                </c:pt>
                <c:pt idx="1083">
                  <c:v>3387.502</c:v>
                </c:pt>
                <c:pt idx="1084">
                  <c:v>3387.527</c:v>
                </c:pt>
                <c:pt idx="1085">
                  <c:v>3387.5509999999999</c:v>
                </c:pt>
                <c:pt idx="1086">
                  <c:v>3387.5749999999998</c:v>
                </c:pt>
                <c:pt idx="1087">
                  <c:v>3387.6</c:v>
                </c:pt>
                <c:pt idx="1088">
                  <c:v>3387.6239999999998</c:v>
                </c:pt>
                <c:pt idx="1089">
                  <c:v>3387.6489999999999</c:v>
                </c:pt>
                <c:pt idx="1090">
                  <c:v>3387.6729999999998</c:v>
                </c:pt>
                <c:pt idx="1091">
                  <c:v>3387.6979999999999</c:v>
                </c:pt>
                <c:pt idx="1092">
                  <c:v>3387.7220000000002</c:v>
                </c:pt>
                <c:pt idx="1093">
                  <c:v>3387.7460000000001</c:v>
                </c:pt>
                <c:pt idx="1094">
                  <c:v>3387.7710000000002</c:v>
                </c:pt>
                <c:pt idx="1095">
                  <c:v>3387.7950000000001</c:v>
                </c:pt>
                <c:pt idx="1096">
                  <c:v>3387.82</c:v>
                </c:pt>
                <c:pt idx="1097">
                  <c:v>3387.8440000000001</c:v>
                </c:pt>
                <c:pt idx="1098">
                  <c:v>3387.8690000000001</c:v>
                </c:pt>
                <c:pt idx="1099">
                  <c:v>3387.893</c:v>
                </c:pt>
                <c:pt idx="1100">
                  <c:v>3387.9169999999999</c:v>
                </c:pt>
                <c:pt idx="1101">
                  <c:v>3387.942</c:v>
                </c:pt>
                <c:pt idx="1102">
                  <c:v>3387.9659999999999</c:v>
                </c:pt>
                <c:pt idx="1103">
                  <c:v>3387.991</c:v>
                </c:pt>
                <c:pt idx="1104">
                  <c:v>3388.0149999999999</c:v>
                </c:pt>
                <c:pt idx="1105">
                  <c:v>3388.04</c:v>
                </c:pt>
                <c:pt idx="1106">
                  <c:v>3388.0639999999999</c:v>
                </c:pt>
                <c:pt idx="1107">
                  <c:v>3388.0880000000002</c:v>
                </c:pt>
                <c:pt idx="1108">
                  <c:v>3388.1129999999998</c:v>
                </c:pt>
                <c:pt idx="1109">
                  <c:v>3388.1370000000002</c:v>
                </c:pt>
                <c:pt idx="1110">
                  <c:v>3388.1619999999998</c:v>
                </c:pt>
                <c:pt idx="1111">
                  <c:v>3388.1860000000001</c:v>
                </c:pt>
                <c:pt idx="1112">
                  <c:v>3388.21</c:v>
                </c:pt>
                <c:pt idx="1113">
                  <c:v>3388.2350000000001</c:v>
                </c:pt>
                <c:pt idx="1114">
                  <c:v>3388.26</c:v>
                </c:pt>
                <c:pt idx="1115">
                  <c:v>3388.2840000000001</c:v>
                </c:pt>
                <c:pt idx="1116">
                  <c:v>3388.308</c:v>
                </c:pt>
                <c:pt idx="1117">
                  <c:v>3388.3330000000001</c:v>
                </c:pt>
                <c:pt idx="1118">
                  <c:v>3388.357</c:v>
                </c:pt>
                <c:pt idx="1119">
                  <c:v>3388.3820000000001</c:v>
                </c:pt>
                <c:pt idx="1120">
                  <c:v>3388.4059999999999</c:v>
                </c:pt>
                <c:pt idx="1121">
                  <c:v>3388.43</c:v>
                </c:pt>
                <c:pt idx="1122">
                  <c:v>3388.4549999999999</c:v>
                </c:pt>
                <c:pt idx="1123">
                  <c:v>3388.4789999999998</c:v>
                </c:pt>
                <c:pt idx="1124">
                  <c:v>3388.5039999999999</c:v>
                </c:pt>
                <c:pt idx="1125">
                  <c:v>3388.5279999999998</c:v>
                </c:pt>
                <c:pt idx="1126">
                  <c:v>3388.5520000000001</c:v>
                </c:pt>
                <c:pt idx="1127">
                  <c:v>3388.5770000000002</c:v>
                </c:pt>
                <c:pt idx="1128">
                  <c:v>3388.6010000000001</c:v>
                </c:pt>
                <c:pt idx="1129">
                  <c:v>3388.6260000000002</c:v>
                </c:pt>
                <c:pt idx="1130">
                  <c:v>3388.65</c:v>
                </c:pt>
                <c:pt idx="1131">
                  <c:v>3388.6750000000002</c:v>
                </c:pt>
                <c:pt idx="1132">
                  <c:v>3388.6990000000001</c:v>
                </c:pt>
                <c:pt idx="1133">
                  <c:v>3388.723</c:v>
                </c:pt>
                <c:pt idx="1134">
                  <c:v>3388.748</c:v>
                </c:pt>
                <c:pt idx="1135">
                  <c:v>3388.7719999999999</c:v>
                </c:pt>
                <c:pt idx="1136">
                  <c:v>3388.797</c:v>
                </c:pt>
                <c:pt idx="1137">
                  <c:v>3388.8209999999999</c:v>
                </c:pt>
                <c:pt idx="1138">
                  <c:v>3388.846</c:v>
                </c:pt>
                <c:pt idx="1139">
                  <c:v>3388.87</c:v>
                </c:pt>
                <c:pt idx="1140">
                  <c:v>3388.895</c:v>
                </c:pt>
                <c:pt idx="1141">
                  <c:v>3388.9189999999999</c:v>
                </c:pt>
                <c:pt idx="1142">
                  <c:v>3388.9430000000002</c:v>
                </c:pt>
                <c:pt idx="1143">
                  <c:v>3388.9679999999998</c:v>
                </c:pt>
                <c:pt idx="1144">
                  <c:v>3388.9920000000002</c:v>
                </c:pt>
                <c:pt idx="1145">
                  <c:v>3389.0169999999998</c:v>
                </c:pt>
                <c:pt idx="1146">
                  <c:v>3389.0410000000002</c:v>
                </c:pt>
                <c:pt idx="1147">
                  <c:v>3389.0650000000001</c:v>
                </c:pt>
                <c:pt idx="1148">
                  <c:v>3389.09</c:v>
                </c:pt>
                <c:pt idx="1149">
                  <c:v>3389.114</c:v>
                </c:pt>
                <c:pt idx="1150">
                  <c:v>3389.1390000000001</c:v>
                </c:pt>
                <c:pt idx="1151">
                  <c:v>3389.163</c:v>
                </c:pt>
                <c:pt idx="1152">
                  <c:v>3389.1880000000001</c:v>
                </c:pt>
                <c:pt idx="1153">
                  <c:v>3389.212</c:v>
                </c:pt>
                <c:pt idx="1154">
                  <c:v>3389.2359999999999</c:v>
                </c:pt>
                <c:pt idx="1155">
                  <c:v>3389.261</c:v>
                </c:pt>
                <c:pt idx="1156">
                  <c:v>3389.2849999999999</c:v>
                </c:pt>
                <c:pt idx="1157">
                  <c:v>3389.31</c:v>
                </c:pt>
                <c:pt idx="1158">
                  <c:v>3389.3339999999998</c:v>
                </c:pt>
                <c:pt idx="1159">
                  <c:v>3389.3589999999999</c:v>
                </c:pt>
                <c:pt idx="1160">
                  <c:v>3389.3829999999998</c:v>
                </c:pt>
                <c:pt idx="1161">
                  <c:v>3389.4070000000002</c:v>
                </c:pt>
                <c:pt idx="1162">
                  <c:v>3389.4319999999998</c:v>
                </c:pt>
                <c:pt idx="1163">
                  <c:v>3389.4560000000001</c:v>
                </c:pt>
                <c:pt idx="1164">
                  <c:v>3389.4810000000002</c:v>
                </c:pt>
                <c:pt idx="1165">
                  <c:v>3389.5050000000001</c:v>
                </c:pt>
                <c:pt idx="1166">
                  <c:v>3389.53</c:v>
                </c:pt>
                <c:pt idx="1167">
                  <c:v>3389.5540000000001</c:v>
                </c:pt>
                <c:pt idx="1168">
                  <c:v>3389.578</c:v>
                </c:pt>
                <c:pt idx="1169">
                  <c:v>3389.6030000000001</c:v>
                </c:pt>
                <c:pt idx="1170">
                  <c:v>3389.627</c:v>
                </c:pt>
                <c:pt idx="1171">
                  <c:v>3389.652</c:v>
                </c:pt>
                <c:pt idx="1172">
                  <c:v>3389.6759999999999</c:v>
                </c:pt>
                <c:pt idx="1173">
                  <c:v>3389.7</c:v>
                </c:pt>
                <c:pt idx="1174">
                  <c:v>3389.7249999999999</c:v>
                </c:pt>
                <c:pt idx="1175">
                  <c:v>3389.7489999999998</c:v>
                </c:pt>
                <c:pt idx="1176">
                  <c:v>3389.7739999999999</c:v>
                </c:pt>
                <c:pt idx="1177">
                  <c:v>3389.7979999999998</c:v>
                </c:pt>
                <c:pt idx="1178">
                  <c:v>3389.8229999999999</c:v>
                </c:pt>
                <c:pt idx="1179">
                  <c:v>3389.8470000000002</c:v>
                </c:pt>
                <c:pt idx="1180">
                  <c:v>3389.8719999999998</c:v>
                </c:pt>
                <c:pt idx="1181">
                  <c:v>3389.8960000000002</c:v>
                </c:pt>
                <c:pt idx="1182">
                  <c:v>3389.92</c:v>
                </c:pt>
                <c:pt idx="1183">
                  <c:v>3389.9450000000002</c:v>
                </c:pt>
                <c:pt idx="1184">
                  <c:v>3389.9690000000001</c:v>
                </c:pt>
                <c:pt idx="1185">
                  <c:v>3389.9940000000001</c:v>
                </c:pt>
                <c:pt idx="1186">
                  <c:v>3390.018</c:v>
                </c:pt>
                <c:pt idx="1187">
                  <c:v>3390.0419999999999</c:v>
                </c:pt>
                <c:pt idx="1188">
                  <c:v>3390.067</c:v>
                </c:pt>
                <c:pt idx="1189">
                  <c:v>3390.0909999999999</c:v>
                </c:pt>
                <c:pt idx="1190">
                  <c:v>3390.116</c:v>
                </c:pt>
                <c:pt idx="1191">
                  <c:v>3390.14</c:v>
                </c:pt>
                <c:pt idx="1192">
                  <c:v>3390.165</c:v>
                </c:pt>
                <c:pt idx="1193">
                  <c:v>3390.1889999999999</c:v>
                </c:pt>
                <c:pt idx="1194">
                  <c:v>3390.2130000000002</c:v>
                </c:pt>
                <c:pt idx="1195">
                  <c:v>3390.2379999999998</c:v>
                </c:pt>
                <c:pt idx="1196">
                  <c:v>3390.2620000000002</c:v>
                </c:pt>
                <c:pt idx="1197">
                  <c:v>3390.2869999999998</c:v>
                </c:pt>
                <c:pt idx="1198">
                  <c:v>3390.3110000000001</c:v>
                </c:pt>
                <c:pt idx="1199">
                  <c:v>3390.3359999999998</c:v>
                </c:pt>
                <c:pt idx="1200">
                  <c:v>3390.36</c:v>
                </c:pt>
                <c:pt idx="1201">
                  <c:v>3390.3850000000002</c:v>
                </c:pt>
                <c:pt idx="1202">
                  <c:v>3390.4090000000001</c:v>
                </c:pt>
                <c:pt idx="1203">
                  <c:v>3390.433</c:v>
                </c:pt>
                <c:pt idx="1204">
                  <c:v>3390.4580000000001</c:v>
                </c:pt>
                <c:pt idx="1205">
                  <c:v>3390.482</c:v>
                </c:pt>
                <c:pt idx="1206">
                  <c:v>3390.5070000000001</c:v>
                </c:pt>
                <c:pt idx="1207">
                  <c:v>3390.5309999999999</c:v>
                </c:pt>
                <c:pt idx="1208">
                  <c:v>3390.5549999999998</c:v>
                </c:pt>
                <c:pt idx="1209">
                  <c:v>3390.58</c:v>
                </c:pt>
                <c:pt idx="1210">
                  <c:v>3390.6039999999998</c:v>
                </c:pt>
                <c:pt idx="1211">
                  <c:v>3390.6289999999999</c:v>
                </c:pt>
                <c:pt idx="1212">
                  <c:v>3390.6529999999998</c:v>
                </c:pt>
                <c:pt idx="1213">
                  <c:v>3390.6770000000001</c:v>
                </c:pt>
                <c:pt idx="1214">
                  <c:v>3390.7020000000002</c:v>
                </c:pt>
                <c:pt idx="1215">
                  <c:v>3390.7260000000001</c:v>
                </c:pt>
                <c:pt idx="1216">
                  <c:v>3390.7510000000002</c:v>
                </c:pt>
                <c:pt idx="1217">
                  <c:v>3390.7750000000001</c:v>
                </c:pt>
                <c:pt idx="1218">
                  <c:v>3390.8</c:v>
                </c:pt>
                <c:pt idx="1219">
                  <c:v>3390.8240000000001</c:v>
                </c:pt>
                <c:pt idx="1220">
                  <c:v>3390.8490000000002</c:v>
                </c:pt>
                <c:pt idx="1221">
                  <c:v>3390.873</c:v>
                </c:pt>
                <c:pt idx="1222">
                  <c:v>3390.8969999999999</c:v>
                </c:pt>
                <c:pt idx="1223">
                  <c:v>3390.922</c:v>
                </c:pt>
                <c:pt idx="1224">
                  <c:v>3390.9459999999999</c:v>
                </c:pt>
                <c:pt idx="1225">
                  <c:v>3390.971</c:v>
                </c:pt>
                <c:pt idx="1226">
                  <c:v>3390.9949999999999</c:v>
                </c:pt>
                <c:pt idx="1227">
                  <c:v>3391.02</c:v>
                </c:pt>
                <c:pt idx="1228">
                  <c:v>3391.0439999999999</c:v>
                </c:pt>
                <c:pt idx="1229">
                  <c:v>3391.0680000000002</c:v>
                </c:pt>
                <c:pt idx="1230">
                  <c:v>3391.0929999999998</c:v>
                </c:pt>
                <c:pt idx="1231">
                  <c:v>3391.1170000000002</c:v>
                </c:pt>
                <c:pt idx="1232">
                  <c:v>3391.1419999999998</c:v>
                </c:pt>
                <c:pt idx="1233">
                  <c:v>3391.1660000000002</c:v>
                </c:pt>
                <c:pt idx="1234">
                  <c:v>3391.19</c:v>
                </c:pt>
                <c:pt idx="1235">
                  <c:v>3391.2150000000001</c:v>
                </c:pt>
                <c:pt idx="1236">
                  <c:v>3391.239</c:v>
                </c:pt>
                <c:pt idx="1237">
                  <c:v>3391.2640000000001</c:v>
                </c:pt>
                <c:pt idx="1238">
                  <c:v>3391.288</c:v>
                </c:pt>
                <c:pt idx="1239">
                  <c:v>3391.3130000000001</c:v>
                </c:pt>
                <c:pt idx="1240">
                  <c:v>3391.337</c:v>
                </c:pt>
                <c:pt idx="1241">
                  <c:v>3391.3620000000001</c:v>
                </c:pt>
                <c:pt idx="1242">
                  <c:v>3391.386</c:v>
                </c:pt>
                <c:pt idx="1243">
                  <c:v>3391.41</c:v>
                </c:pt>
                <c:pt idx="1244">
                  <c:v>3391.4349999999999</c:v>
                </c:pt>
                <c:pt idx="1245">
                  <c:v>3391.4589999999998</c:v>
                </c:pt>
                <c:pt idx="1246">
                  <c:v>3391.4839999999999</c:v>
                </c:pt>
                <c:pt idx="1247">
                  <c:v>3391.5079999999998</c:v>
                </c:pt>
                <c:pt idx="1248">
                  <c:v>3391.5320000000002</c:v>
                </c:pt>
                <c:pt idx="1249">
                  <c:v>3391.5569999999998</c:v>
                </c:pt>
                <c:pt idx="1250">
                  <c:v>3391.5810000000001</c:v>
                </c:pt>
                <c:pt idx="1251">
                  <c:v>3391.6060000000002</c:v>
                </c:pt>
                <c:pt idx="1252">
                  <c:v>3391.63</c:v>
                </c:pt>
                <c:pt idx="1253">
                  <c:v>3391.6550000000002</c:v>
                </c:pt>
                <c:pt idx="1254">
                  <c:v>3391.6790000000001</c:v>
                </c:pt>
                <c:pt idx="1255">
                  <c:v>3391.703</c:v>
                </c:pt>
                <c:pt idx="1256">
                  <c:v>3391.7280000000001</c:v>
                </c:pt>
                <c:pt idx="1257">
                  <c:v>3391.752</c:v>
                </c:pt>
                <c:pt idx="1258">
                  <c:v>3391.777</c:v>
                </c:pt>
                <c:pt idx="1259">
                  <c:v>3391.8009999999999</c:v>
                </c:pt>
                <c:pt idx="1260">
                  <c:v>3391.826</c:v>
                </c:pt>
                <c:pt idx="1261">
                  <c:v>3391.85</c:v>
                </c:pt>
                <c:pt idx="1262">
                  <c:v>3391.875</c:v>
                </c:pt>
                <c:pt idx="1263">
                  <c:v>3391.8989999999999</c:v>
                </c:pt>
                <c:pt idx="1264">
                  <c:v>3391.9229999999998</c:v>
                </c:pt>
                <c:pt idx="1265">
                  <c:v>3391.9479999999999</c:v>
                </c:pt>
                <c:pt idx="1266">
                  <c:v>3391.9720000000002</c:v>
                </c:pt>
                <c:pt idx="1267">
                  <c:v>3391.9969999999998</c:v>
                </c:pt>
                <c:pt idx="1268">
                  <c:v>3392.0210000000002</c:v>
                </c:pt>
                <c:pt idx="1269">
                  <c:v>3392.0450000000001</c:v>
                </c:pt>
                <c:pt idx="1270">
                  <c:v>3392.07</c:v>
                </c:pt>
                <c:pt idx="1271">
                  <c:v>3392.0940000000001</c:v>
                </c:pt>
                <c:pt idx="1272">
                  <c:v>3392.1190000000001</c:v>
                </c:pt>
                <c:pt idx="1273">
                  <c:v>3392.143</c:v>
                </c:pt>
                <c:pt idx="1274">
                  <c:v>3392.1669999999999</c:v>
                </c:pt>
                <c:pt idx="1275">
                  <c:v>3392.192</c:v>
                </c:pt>
                <c:pt idx="1276">
                  <c:v>3392.2159999999999</c:v>
                </c:pt>
                <c:pt idx="1277">
                  <c:v>3392.241</c:v>
                </c:pt>
                <c:pt idx="1278">
                  <c:v>3392.2649999999999</c:v>
                </c:pt>
                <c:pt idx="1279">
                  <c:v>3392.29</c:v>
                </c:pt>
                <c:pt idx="1280">
                  <c:v>3392.3139999999999</c:v>
                </c:pt>
                <c:pt idx="1281">
                  <c:v>3392.3389999999999</c:v>
                </c:pt>
                <c:pt idx="1282">
                  <c:v>3392.3629999999998</c:v>
                </c:pt>
                <c:pt idx="1283">
                  <c:v>3392.3870000000002</c:v>
                </c:pt>
                <c:pt idx="1284">
                  <c:v>3392.4119999999998</c:v>
                </c:pt>
                <c:pt idx="1285">
                  <c:v>3392.4360000000001</c:v>
                </c:pt>
                <c:pt idx="1286">
                  <c:v>3392.4609999999998</c:v>
                </c:pt>
                <c:pt idx="1287">
                  <c:v>3392.4850000000001</c:v>
                </c:pt>
                <c:pt idx="1288">
                  <c:v>3392.51</c:v>
                </c:pt>
                <c:pt idx="1289">
                  <c:v>3392.5340000000001</c:v>
                </c:pt>
                <c:pt idx="1290">
                  <c:v>3392.558</c:v>
                </c:pt>
                <c:pt idx="1291">
                  <c:v>3392.5830000000001</c:v>
                </c:pt>
                <c:pt idx="1292">
                  <c:v>3392.607</c:v>
                </c:pt>
                <c:pt idx="1293">
                  <c:v>3392.6320000000001</c:v>
                </c:pt>
                <c:pt idx="1294">
                  <c:v>3392.6559999999999</c:v>
                </c:pt>
                <c:pt idx="1295">
                  <c:v>3392.68</c:v>
                </c:pt>
                <c:pt idx="1296">
                  <c:v>3392.7049999999999</c:v>
                </c:pt>
                <c:pt idx="1297">
                  <c:v>3392.7289999999998</c:v>
                </c:pt>
                <c:pt idx="1298">
                  <c:v>3392.7539999999999</c:v>
                </c:pt>
                <c:pt idx="1299">
                  <c:v>3392.7779999999998</c:v>
                </c:pt>
                <c:pt idx="1300">
                  <c:v>3392.8029999999999</c:v>
                </c:pt>
                <c:pt idx="1301">
                  <c:v>3392.8270000000002</c:v>
                </c:pt>
                <c:pt idx="1302">
                  <c:v>3392.8519999999999</c:v>
                </c:pt>
                <c:pt idx="1303">
                  <c:v>3392.8760000000002</c:v>
                </c:pt>
                <c:pt idx="1304">
                  <c:v>3392.9</c:v>
                </c:pt>
                <c:pt idx="1305">
                  <c:v>3392.9250000000002</c:v>
                </c:pt>
                <c:pt idx="1306">
                  <c:v>3392.9490000000001</c:v>
                </c:pt>
                <c:pt idx="1307">
                  <c:v>3392.9740000000002</c:v>
                </c:pt>
                <c:pt idx="1308">
                  <c:v>3392.998</c:v>
                </c:pt>
                <c:pt idx="1309">
                  <c:v>3393.0219999999999</c:v>
                </c:pt>
                <c:pt idx="1310">
                  <c:v>3393.047</c:v>
                </c:pt>
                <c:pt idx="1311">
                  <c:v>3393.0709999999999</c:v>
                </c:pt>
                <c:pt idx="1312">
                  <c:v>3393.096</c:v>
                </c:pt>
                <c:pt idx="1313">
                  <c:v>3393.12</c:v>
                </c:pt>
                <c:pt idx="1314">
                  <c:v>3393.145</c:v>
                </c:pt>
                <c:pt idx="1315">
                  <c:v>3393.1689999999999</c:v>
                </c:pt>
                <c:pt idx="1316">
                  <c:v>3393.1930000000002</c:v>
                </c:pt>
                <c:pt idx="1317">
                  <c:v>3393.2179999999998</c:v>
                </c:pt>
                <c:pt idx="1318">
                  <c:v>3393.2420000000002</c:v>
                </c:pt>
                <c:pt idx="1319">
                  <c:v>3393.2669999999998</c:v>
                </c:pt>
                <c:pt idx="1320">
                  <c:v>3393.2910000000002</c:v>
                </c:pt>
                <c:pt idx="1321">
                  <c:v>3393.3159999999998</c:v>
                </c:pt>
                <c:pt idx="1322">
                  <c:v>3393.34</c:v>
                </c:pt>
                <c:pt idx="1323">
                  <c:v>3393.3649999999998</c:v>
                </c:pt>
                <c:pt idx="1324">
                  <c:v>3393.3890000000001</c:v>
                </c:pt>
                <c:pt idx="1325">
                  <c:v>3393.413</c:v>
                </c:pt>
                <c:pt idx="1326">
                  <c:v>3393.4380000000001</c:v>
                </c:pt>
                <c:pt idx="1327">
                  <c:v>3393.462</c:v>
                </c:pt>
                <c:pt idx="1328">
                  <c:v>3393.4870000000001</c:v>
                </c:pt>
                <c:pt idx="1329">
                  <c:v>3393.511</c:v>
                </c:pt>
                <c:pt idx="1330">
                  <c:v>3393.5349999999999</c:v>
                </c:pt>
                <c:pt idx="1331">
                  <c:v>3393.56</c:v>
                </c:pt>
                <c:pt idx="1332">
                  <c:v>3393.5839999999998</c:v>
                </c:pt>
                <c:pt idx="1333">
                  <c:v>3393.6089999999999</c:v>
                </c:pt>
                <c:pt idx="1334">
                  <c:v>3393.6329999999998</c:v>
                </c:pt>
                <c:pt idx="1335">
                  <c:v>3393.6570000000002</c:v>
                </c:pt>
                <c:pt idx="1336">
                  <c:v>3393.6819999999998</c:v>
                </c:pt>
                <c:pt idx="1337">
                  <c:v>3393.7060000000001</c:v>
                </c:pt>
                <c:pt idx="1338">
                  <c:v>3393.7310000000002</c:v>
                </c:pt>
                <c:pt idx="1339">
                  <c:v>3393.7550000000001</c:v>
                </c:pt>
                <c:pt idx="1340">
                  <c:v>3393.78</c:v>
                </c:pt>
                <c:pt idx="1341">
                  <c:v>3393.8040000000001</c:v>
                </c:pt>
                <c:pt idx="1342">
                  <c:v>3393.8290000000002</c:v>
                </c:pt>
                <c:pt idx="1343">
                  <c:v>3393.8530000000001</c:v>
                </c:pt>
                <c:pt idx="1344">
                  <c:v>3393.877</c:v>
                </c:pt>
                <c:pt idx="1345">
                  <c:v>3393.902</c:v>
                </c:pt>
                <c:pt idx="1346">
                  <c:v>3393.9259999999999</c:v>
                </c:pt>
                <c:pt idx="1347">
                  <c:v>3393.951</c:v>
                </c:pt>
                <c:pt idx="1348">
                  <c:v>3393.9749999999999</c:v>
                </c:pt>
                <c:pt idx="1349">
                  <c:v>3394</c:v>
                </c:pt>
                <c:pt idx="1350">
                  <c:v>3394.0239999999999</c:v>
                </c:pt>
                <c:pt idx="1351">
                  <c:v>3394.0479999999998</c:v>
                </c:pt>
                <c:pt idx="1352">
                  <c:v>3394.0729999999999</c:v>
                </c:pt>
                <c:pt idx="1353">
                  <c:v>3394.0970000000002</c:v>
                </c:pt>
                <c:pt idx="1354">
                  <c:v>3394.1219999999998</c:v>
                </c:pt>
                <c:pt idx="1355">
                  <c:v>3394.1460000000002</c:v>
                </c:pt>
                <c:pt idx="1356">
                  <c:v>3394.17</c:v>
                </c:pt>
                <c:pt idx="1357">
                  <c:v>3394.1950000000002</c:v>
                </c:pt>
                <c:pt idx="1358">
                  <c:v>3394.2190000000001</c:v>
                </c:pt>
                <c:pt idx="1359">
                  <c:v>3394.2440000000001</c:v>
                </c:pt>
                <c:pt idx="1360">
                  <c:v>3394.268</c:v>
                </c:pt>
                <c:pt idx="1361">
                  <c:v>3394.2930000000001</c:v>
                </c:pt>
                <c:pt idx="1362">
                  <c:v>3394.317</c:v>
                </c:pt>
                <c:pt idx="1363">
                  <c:v>3394.3420000000001</c:v>
                </c:pt>
                <c:pt idx="1364">
                  <c:v>3394.366</c:v>
                </c:pt>
                <c:pt idx="1365">
                  <c:v>3394.39</c:v>
                </c:pt>
                <c:pt idx="1366">
                  <c:v>3394.415</c:v>
                </c:pt>
                <c:pt idx="1367">
                  <c:v>3394.4389999999999</c:v>
                </c:pt>
                <c:pt idx="1368">
                  <c:v>3394.4639999999999</c:v>
                </c:pt>
                <c:pt idx="1369">
                  <c:v>3394.4879999999998</c:v>
                </c:pt>
                <c:pt idx="1370">
                  <c:v>3394.5120000000002</c:v>
                </c:pt>
                <c:pt idx="1371">
                  <c:v>3394.5369999999998</c:v>
                </c:pt>
                <c:pt idx="1372">
                  <c:v>3394.5610000000001</c:v>
                </c:pt>
                <c:pt idx="1373">
                  <c:v>3394.5859999999998</c:v>
                </c:pt>
                <c:pt idx="1374">
                  <c:v>3394.61</c:v>
                </c:pt>
                <c:pt idx="1375">
                  <c:v>3394.6350000000002</c:v>
                </c:pt>
                <c:pt idx="1376">
                  <c:v>3394.6590000000001</c:v>
                </c:pt>
                <c:pt idx="1377">
                  <c:v>3394.683</c:v>
                </c:pt>
                <c:pt idx="1378">
                  <c:v>3394.7080000000001</c:v>
                </c:pt>
                <c:pt idx="1379">
                  <c:v>3394.732</c:v>
                </c:pt>
                <c:pt idx="1380">
                  <c:v>3394.7570000000001</c:v>
                </c:pt>
                <c:pt idx="1381">
                  <c:v>3394.7809999999999</c:v>
                </c:pt>
                <c:pt idx="1382">
                  <c:v>3394.806</c:v>
                </c:pt>
                <c:pt idx="1383">
                  <c:v>3394.83</c:v>
                </c:pt>
                <c:pt idx="1384">
                  <c:v>3394.8539999999998</c:v>
                </c:pt>
                <c:pt idx="1385">
                  <c:v>3394.8789999999999</c:v>
                </c:pt>
                <c:pt idx="1386">
                  <c:v>3394.9029999999998</c:v>
                </c:pt>
                <c:pt idx="1387">
                  <c:v>3394.9279999999999</c:v>
                </c:pt>
                <c:pt idx="1388">
                  <c:v>3394.9520000000002</c:v>
                </c:pt>
                <c:pt idx="1389">
                  <c:v>3394.9769999999999</c:v>
                </c:pt>
                <c:pt idx="1390">
                  <c:v>3395.0010000000002</c:v>
                </c:pt>
                <c:pt idx="1391">
                  <c:v>3395.0250000000001</c:v>
                </c:pt>
                <c:pt idx="1392">
                  <c:v>3395.05</c:v>
                </c:pt>
                <c:pt idx="1393">
                  <c:v>3395.0740000000001</c:v>
                </c:pt>
                <c:pt idx="1394">
                  <c:v>3395.0990000000002</c:v>
                </c:pt>
                <c:pt idx="1395">
                  <c:v>3395.123</c:v>
                </c:pt>
                <c:pt idx="1396">
                  <c:v>3395.1469999999999</c:v>
                </c:pt>
                <c:pt idx="1397">
                  <c:v>3395.172</c:v>
                </c:pt>
                <c:pt idx="1398">
                  <c:v>3395.1959999999999</c:v>
                </c:pt>
                <c:pt idx="1399">
                  <c:v>3395.221</c:v>
                </c:pt>
                <c:pt idx="1400">
                  <c:v>3395.2449999999999</c:v>
                </c:pt>
                <c:pt idx="1401">
                  <c:v>3395.27</c:v>
                </c:pt>
                <c:pt idx="1402">
                  <c:v>3395.2939999999999</c:v>
                </c:pt>
                <c:pt idx="1403">
                  <c:v>3395.319</c:v>
                </c:pt>
                <c:pt idx="1404">
                  <c:v>3395.3429999999998</c:v>
                </c:pt>
                <c:pt idx="1405">
                  <c:v>3395.3670000000002</c:v>
                </c:pt>
                <c:pt idx="1406">
                  <c:v>3395.3919999999998</c:v>
                </c:pt>
                <c:pt idx="1407">
                  <c:v>3395.4160000000002</c:v>
                </c:pt>
                <c:pt idx="1408">
                  <c:v>3395.4409999999998</c:v>
                </c:pt>
                <c:pt idx="1409">
                  <c:v>3395.4650000000001</c:v>
                </c:pt>
                <c:pt idx="1410">
                  <c:v>3395.49</c:v>
                </c:pt>
                <c:pt idx="1411">
                  <c:v>3395.5140000000001</c:v>
                </c:pt>
                <c:pt idx="1412">
                  <c:v>3395.538</c:v>
                </c:pt>
                <c:pt idx="1413">
                  <c:v>3395.5630000000001</c:v>
                </c:pt>
                <c:pt idx="1414">
                  <c:v>3395.587</c:v>
                </c:pt>
                <c:pt idx="1415">
                  <c:v>3395.6120000000001</c:v>
                </c:pt>
                <c:pt idx="1416">
                  <c:v>3395.636</c:v>
                </c:pt>
                <c:pt idx="1417">
                  <c:v>3395.66</c:v>
                </c:pt>
                <c:pt idx="1418">
                  <c:v>3395.6849999999999</c:v>
                </c:pt>
                <c:pt idx="1419">
                  <c:v>3395.7089999999998</c:v>
                </c:pt>
                <c:pt idx="1420">
                  <c:v>3395.7339999999999</c:v>
                </c:pt>
                <c:pt idx="1421">
                  <c:v>3395.7579999999998</c:v>
                </c:pt>
                <c:pt idx="1422">
                  <c:v>3395.7829999999999</c:v>
                </c:pt>
                <c:pt idx="1423">
                  <c:v>3395.8069999999998</c:v>
                </c:pt>
                <c:pt idx="1424">
                  <c:v>3395.8319999999999</c:v>
                </c:pt>
                <c:pt idx="1425">
                  <c:v>3395.8560000000002</c:v>
                </c:pt>
                <c:pt idx="1426">
                  <c:v>3395.88</c:v>
                </c:pt>
                <c:pt idx="1427">
                  <c:v>3395.9050000000002</c:v>
                </c:pt>
                <c:pt idx="1428">
                  <c:v>3395.9290000000001</c:v>
                </c:pt>
                <c:pt idx="1429">
                  <c:v>3395.9540000000002</c:v>
                </c:pt>
                <c:pt idx="1430">
                  <c:v>3395.9780000000001</c:v>
                </c:pt>
                <c:pt idx="1431">
                  <c:v>3396.002</c:v>
                </c:pt>
                <c:pt idx="1432">
                  <c:v>3396.027</c:v>
                </c:pt>
                <c:pt idx="1433">
                  <c:v>3396.0509999999999</c:v>
                </c:pt>
                <c:pt idx="1434">
                  <c:v>3396.076</c:v>
                </c:pt>
                <c:pt idx="1435">
                  <c:v>3396.1</c:v>
                </c:pt>
                <c:pt idx="1436">
                  <c:v>3396.125</c:v>
                </c:pt>
                <c:pt idx="1437">
                  <c:v>3396.1489999999999</c:v>
                </c:pt>
                <c:pt idx="1438">
                  <c:v>3396.1729999999998</c:v>
                </c:pt>
                <c:pt idx="1439">
                  <c:v>3396.1979999999999</c:v>
                </c:pt>
                <c:pt idx="1440">
                  <c:v>3396.2220000000002</c:v>
                </c:pt>
                <c:pt idx="1441">
                  <c:v>3396.2469999999998</c:v>
                </c:pt>
                <c:pt idx="1442">
                  <c:v>3396.2710000000002</c:v>
                </c:pt>
                <c:pt idx="1443">
                  <c:v>3396.2959999999998</c:v>
                </c:pt>
                <c:pt idx="1444">
                  <c:v>3396.32</c:v>
                </c:pt>
                <c:pt idx="1445">
                  <c:v>3396.3440000000001</c:v>
                </c:pt>
                <c:pt idx="1446">
                  <c:v>3396.3690000000001</c:v>
                </c:pt>
                <c:pt idx="1447">
                  <c:v>3396.393</c:v>
                </c:pt>
                <c:pt idx="1448">
                  <c:v>3396.4180000000001</c:v>
                </c:pt>
                <c:pt idx="1449">
                  <c:v>3396.442</c:v>
                </c:pt>
                <c:pt idx="1450">
                  <c:v>3396.4670000000001</c:v>
                </c:pt>
                <c:pt idx="1451">
                  <c:v>3396.491</c:v>
                </c:pt>
                <c:pt idx="1452">
                  <c:v>3396.5149999999999</c:v>
                </c:pt>
                <c:pt idx="1453">
                  <c:v>3396.54</c:v>
                </c:pt>
                <c:pt idx="1454">
                  <c:v>3396.5639999999999</c:v>
                </c:pt>
                <c:pt idx="1455">
                  <c:v>3396.5889999999999</c:v>
                </c:pt>
                <c:pt idx="1456">
                  <c:v>3396.6129999999998</c:v>
                </c:pt>
                <c:pt idx="1457">
                  <c:v>3396.6370000000002</c:v>
                </c:pt>
                <c:pt idx="1458">
                  <c:v>3396.6619999999998</c:v>
                </c:pt>
                <c:pt idx="1459">
                  <c:v>3396.6860000000001</c:v>
                </c:pt>
                <c:pt idx="1460">
                  <c:v>3396.7109999999998</c:v>
                </c:pt>
                <c:pt idx="1461">
                  <c:v>3396.7350000000001</c:v>
                </c:pt>
                <c:pt idx="1462">
                  <c:v>3396.76</c:v>
                </c:pt>
                <c:pt idx="1463">
                  <c:v>3396.7840000000001</c:v>
                </c:pt>
                <c:pt idx="1464">
                  <c:v>3396.8090000000002</c:v>
                </c:pt>
                <c:pt idx="1465">
                  <c:v>3396.8330000000001</c:v>
                </c:pt>
                <c:pt idx="1466">
                  <c:v>3396.857</c:v>
                </c:pt>
                <c:pt idx="1467">
                  <c:v>3396.8820000000001</c:v>
                </c:pt>
                <c:pt idx="1468">
                  <c:v>3396.9059999999999</c:v>
                </c:pt>
                <c:pt idx="1469">
                  <c:v>3396.931</c:v>
                </c:pt>
                <c:pt idx="1470">
                  <c:v>3396.9549999999999</c:v>
                </c:pt>
                <c:pt idx="1471">
                  <c:v>3396.9789999999998</c:v>
                </c:pt>
                <c:pt idx="1472">
                  <c:v>3397.0039999999999</c:v>
                </c:pt>
                <c:pt idx="1473">
                  <c:v>3397.0279999999998</c:v>
                </c:pt>
                <c:pt idx="1474">
                  <c:v>3397.0529999999999</c:v>
                </c:pt>
                <c:pt idx="1475">
                  <c:v>3397.0770000000002</c:v>
                </c:pt>
                <c:pt idx="1476">
                  <c:v>3397.1019999999999</c:v>
                </c:pt>
                <c:pt idx="1477">
                  <c:v>3397.1260000000002</c:v>
                </c:pt>
                <c:pt idx="1478">
                  <c:v>3397.15</c:v>
                </c:pt>
                <c:pt idx="1479">
                  <c:v>3397.1750000000002</c:v>
                </c:pt>
                <c:pt idx="1480">
                  <c:v>3397.1990000000001</c:v>
                </c:pt>
                <c:pt idx="1481">
                  <c:v>3397.2240000000002</c:v>
                </c:pt>
                <c:pt idx="1482">
                  <c:v>3397.248</c:v>
                </c:pt>
                <c:pt idx="1483">
                  <c:v>3397.2730000000001</c:v>
                </c:pt>
                <c:pt idx="1484">
                  <c:v>3397.297</c:v>
                </c:pt>
                <c:pt idx="1485">
                  <c:v>3397.3220000000001</c:v>
                </c:pt>
                <c:pt idx="1486">
                  <c:v>3397.346</c:v>
                </c:pt>
                <c:pt idx="1487">
                  <c:v>3397.37</c:v>
                </c:pt>
                <c:pt idx="1488">
                  <c:v>3397.395</c:v>
                </c:pt>
                <c:pt idx="1489">
                  <c:v>3397.4189999999999</c:v>
                </c:pt>
                <c:pt idx="1490">
                  <c:v>3397.444</c:v>
                </c:pt>
                <c:pt idx="1491">
                  <c:v>3397.4679999999998</c:v>
                </c:pt>
                <c:pt idx="1492">
                  <c:v>3397.4920000000002</c:v>
                </c:pt>
                <c:pt idx="1493">
                  <c:v>3397.5169999999998</c:v>
                </c:pt>
                <c:pt idx="1494">
                  <c:v>3397.5410000000002</c:v>
                </c:pt>
                <c:pt idx="1495">
                  <c:v>3397.5659999999998</c:v>
                </c:pt>
                <c:pt idx="1496">
                  <c:v>3397.59</c:v>
                </c:pt>
                <c:pt idx="1497">
                  <c:v>3397.6149999999998</c:v>
                </c:pt>
                <c:pt idx="1498">
                  <c:v>3397.6390000000001</c:v>
                </c:pt>
                <c:pt idx="1499">
                  <c:v>3397.663</c:v>
                </c:pt>
                <c:pt idx="1500">
                  <c:v>3397.6880000000001</c:v>
                </c:pt>
                <c:pt idx="1501">
                  <c:v>3397.712</c:v>
                </c:pt>
                <c:pt idx="1502">
                  <c:v>3397.7370000000001</c:v>
                </c:pt>
                <c:pt idx="1503">
                  <c:v>3397.761</c:v>
                </c:pt>
                <c:pt idx="1504">
                  <c:v>3397.7860000000001</c:v>
                </c:pt>
                <c:pt idx="1505">
                  <c:v>3397.81</c:v>
                </c:pt>
                <c:pt idx="1506">
                  <c:v>3397.8339999999998</c:v>
                </c:pt>
                <c:pt idx="1507">
                  <c:v>3397.8589999999999</c:v>
                </c:pt>
                <c:pt idx="1508">
                  <c:v>3397.8829999999998</c:v>
                </c:pt>
                <c:pt idx="1509">
                  <c:v>3397.9079999999999</c:v>
                </c:pt>
                <c:pt idx="1510">
                  <c:v>3397.9319999999998</c:v>
                </c:pt>
                <c:pt idx="1511">
                  <c:v>3397.9569999999999</c:v>
                </c:pt>
                <c:pt idx="1512">
                  <c:v>3397.9810000000002</c:v>
                </c:pt>
                <c:pt idx="1513">
                  <c:v>3398.0050000000001</c:v>
                </c:pt>
                <c:pt idx="1514">
                  <c:v>3398.03</c:v>
                </c:pt>
                <c:pt idx="1515">
                  <c:v>3398.0540000000001</c:v>
                </c:pt>
                <c:pt idx="1516">
                  <c:v>3398.0790000000002</c:v>
                </c:pt>
                <c:pt idx="1517">
                  <c:v>3398.1030000000001</c:v>
                </c:pt>
                <c:pt idx="1518">
                  <c:v>3398.127</c:v>
                </c:pt>
                <c:pt idx="1519">
                  <c:v>3398.152</c:v>
                </c:pt>
                <c:pt idx="1520">
                  <c:v>3398.1759999999999</c:v>
                </c:pt>
                <c:pt idx="1521">
                  <c:v>3398.201</c:v>
                </c:pt>
                <c:pt idx="1522">
                  <c:v>3398.2249999999999</c:v>
                </c:pt>
                <c:pt idx="1523">
                  <c:v>3398.25</c:v>
                </c:pt>
                <c:pt idx="1524">
                  <c:v>3398.2739999999999</c:v>
                </c:pt>
                <c:pt idx="1525">
                  <c:v>3398.299</c:v>
                </c:pt>
                <c:pt idx="1526">
                  <c:v>3398.3229999999999</c:v>
                </c:pt>
                <c:pt idx="1527">
                  <c:v>3398.3470000000002</c:v>
                </c:pt>
                <c:pt idx="1528">
                  <c:v>3398.3719999999998</c:v>
                </c:pt>
                <c:pt idx="1529">
                  <c:v>3398.3960000000002</c:v>
                </c:pt>
                <c:pt idx="1530">
                  <c:v>3398.4209999999998</c:v>
                </c:pt>
                <c:pt idx="1531">
                  <c:v>3398.4450000000002</c:v>
                </c:pt>
                <c:pt idx="1532">
                  <c:v>3398.4690000000001</c:v>
                </c:pt>
                <c:pt idx="1533">
                  <c:v>3398.4940000000001</c:v>
                </c:pt>
                <c:pt idx="1534">
                  <c:v>3398.518</c:v>
                </c:pt>
                <c:pt idx="1535">
                  <c:v>3398.5430000000001</c:v>
                </c:pt>
                <c:pt idx="1536">
                  <c:v>3398.567</c:v>
                </c:pt>
                <c:pt idx="1537">
                  <c:v>3398.5920000000001</c:v>
                </c:pt>
                <c:pt idx="1538">
                  <c:v>3398.616</c:v>
                </c:pt>
                <c:pt idx="1539">
                  <c:v>3398.64</c:v>
                </c:pt>
                <c:pt idx="1540">
                  <c:v>3398.665</c:v>
                </c:pt>
                <c:pt idx="1541">
                  <c:v>3398.6889999999999</c:v>
                </c:pt>
                <c:pt idx="1542">
                  <c:v>3398.7139999999999</c:v>
                </c:pt>
                <c:pt idx="1543">
                  <c:v>3398.7379999999998</c:v>
                </c:pt>
                <c:pt idx="1544">
                  <c:v>3398.7629999999999</c:v>
                </c:pt>
                <c:pt idx="1545">
                  <c:v>3398.7869999999998</c:v>
                </c:pt>
                <c:pt idx="1546">
                  <c:v>3398.8119999999999</c:v>
                </c:pt>
                <c:pt idx="1547">
                  <c:v>3398.8359999999998</c:v>
                </c:pt>
                <c:pt idx="1548">
                  <c:v>3398.86</c:v>
                </c:pt>
                <c:pt idx="1549">
                  <c:v>3398.8850000000002</c:v>
                </c:pt>
                <c:pt idx="1550">
                  <c:v>3398.9090000000001</c:v>
                </c:pt>
                <c:pt idx="1551">
                  <c:v>3398.9340000000002</c:v>
                </c:pt>
                <c:pt idx="1552">
                  <c:v>3398.9580000000001</c:v>
                </c:pt>
                <c:pt idx="1553">
                  <c:v>3398.982</c:v>
                </c:pt>
                <c:pt idx="1554">
                  <c:v>3399.0070000000001</c:v>
                </c:pt>
                <c:pt idx="1555">
                  <c:v>3399.0309999999999</c:v>
                </c:pt>
                <c:pt idx="1556">
                  <c:v>3399.056</c:v>
                </c:pt>
                <c:pt idx="1557">
                  <c:v>3399.08</c:v>
                </c:pt>
                <c:pt idx="1558">
                  <c:v>3399.1039999999998</c:v>
                </c:pt>
                <c:pt idx="1559">
                  <c:v>3399.1289999999999</c:v>
                </c:pt>
                <c:pt idx="1560">
                  <c:v>3399.1529999999998</c:v>
                </c:pt>
                <c:pt idx="1561">
                  <c:v>3399.1779999999999</c:v>
                </c:pt>
                <c:pt idx="1562">
                  <c:v>3399.2020000000002</c:v>
                </c:pt>
                <c:pt idx="1563">
                  <c:v>3399.2269999999999</c:v>
                </c:pt>
                <c:pt idx="1564">
                  <c:v>3399.2510000000002</c:v>
                </c:pt>
                <c:pt idx="1565">
                  <c:v>3399.2759999999998</c:v>
                </c:pt>
                <c:pt idx="1566">
                  <c:v>3399.3</c:v>
                </c:pt>
                <c:pt idx="1567">
                  <c:v>3399.3240000000001</c:v>
                </c:pt>
                <c:pt idx="1568">
                  <c:v>3399.3490000000002</c:v>
                </c:pt>
                <c:pt idx="1569">
                  <c:v>3399.373</c:v>
                </c:pt>
                <c:pt idx="1570">
                  <c:v>3399.3980000000001</c:v>
                </c:pt>
                <c:pt idx="1571">
                  <c:v>3399.422</c:v>
                </c:pt>
                <c:pt idx="1572">
                  <c:v>3399.4470000000001</c:v>
                </c:pt>
                <c:pt idx="1573">
                  <c:v>3399.471</c:v>
                </c:pt>
                <c:pt idx="1574">
                  <c:v>3399.4949999999999</c:v>
                </c:pt>
                <c:pt idx="1575">
                  <c:v>3399.52</c:v>
                </c:pt>
                <c:pt idx="1576">
                  <c:v>3399.5439999999999</c:v>
                </c:pt>
                <c:pt idx="1577">
                  <c:v>3399.569</c:v>
                </c:pt>
                <c:pt idx="1578">
                  <c:v>3399.5929999999998</c:v>
                </c:pt>
                <c:pt idx="1579">
                  <c:v>3399.6170000000002</c:v>
                </c:pt>
                <c:pt idx="1580">
                  <c:v>3399.6419999999998</c:v>
                </c:pt>
                <c:pt idx="1581">
                  <c:v>3399.6660000000002</c:v>
                </c:pt>
                <c:pt idx="1582">
                  <c:v>3399.6909999999998</c:v>
                </c:pt>
                <c:pt idx="1583">
                  <c:v>3399.7150000000001</c:v>
                </c:pt>
                <c:pt idx="1584">
                  <c:v>3399.74</c:v>
                </c:pt>
                <c:pt idx="1585">
                  <c:v>3399.7640000000001</c:v>
                </c:pt>
                <c:pt idx="1586">
                  <c:v>3399.7890000000002</c:v>
                </c:pt>
                <c:pt idx="1587">
                  <c:v>3399.8130000000001</c:v>
                </c:pt>
                <c:pt idx="1588">
                  <c:v>3399.837</c:v>
                </c:pt>
                <c:pt idx="1589">
                  <c:v>3399.8620000000001</c:v>
                </c:pt>
                <c:pt idx="1590">
                  <c:v>3399.886</c:v>
                </c:pt>
                <c:pt idx="1591">
                  <c:v>3399.9110000000001</c:v>
                </c:pt>
                <c:pt idx="1592">
                  <c:v>3399.9349999999999</c:v>
                </c:pt>
                <c:pt idx="1593">
                  <c:v>3399.9589999999998</c:v>
                </c:pt>
                <c:pt idx="1594">
                  <c:v>3399.9839999999999</c:v>
                </c:pt>
                <c:pt idx="1595">
                  <c:v>3400.0079999999998</c:v>
                </c:pt>
                <c:pt idx="1596">
                  <c:v>3400.0329999999999</c:v>
                </c:pt>
                <c:pt idx="1597">
                  <c:v>3400.0569999999998</c:v>
                </c:pt>
                <c:pt idx="1598">
                  <c:v>3400.0819999999999</c:v>
                </c:pt>
                <c:pt idx="1599">
                  <c:v>3400.1060000000002</c:v>
                </c:pt>
                <c:pt idx="1600">
                  <c:v>3400.13</c:v>
                </c:pt>
                <c:pt idx="1601">
                  <c:v>3400.1550000000002</c:v>
                </c:pt>
                <c:pt idx="1602">
                  <c:v>3400.1790000000001</c:v>
                </c:pt>
                <c:pt idx="1603">
                  <c:v>3400.2040000000002</c:v>
                </c:pt>
                <c:pt idx="1604">
                  <c:v>3400.2280000000001</c:v>
                </c:pt>
                <c:pt idx="1605">
                  <c:v>3400.2530000000002</c:v>
                </c:pt>
                <c:pt idx="1606">
                  <c:v>3400.277</c:v>
                </c:pt>
                <c:pt idx="1607">
                  <c:v>3400.3020000000001</c:v>
                </c:pt>
                <c:pt idx="1608">
                  <c:v>3400.326</c:v>
                </c:pt>
                <c:pt idx="1609">
                  <c:v>3400.35</c:v>
                </c:pt>
                <c:pt idx="1610">
                  <c:v>3400.375</c:v>
                </c:pt>
                <c:pt idx="1611">
                  <c:v>3400.3989999999999</c:v>
                </c:pt>
                <c:pt idx="1612">
                  <c:v>3400.424</c:v>
                </c:pt>
                <c:pt idx="1613">
                  <c:v>3400.4479999999999</c:v>
                </c:pt>
                <c:pt idx="1614">
                  <c:v>3400.4720000000002</c:v>
                </c:pt>
                <c:pt idx="1615">
                  <c:v>3400.4969999999998</c:v>
                </c:pt>
                <c:pt idx="1616">
                  <c:v>3400.5210000000002</c:v>
                </c:pt>
                <c:pt idx="1617">
                  <c:v>3400.5459999999998</c:v>
                </c:pt>
                <c:pt idx="1618">
                  <c:v>3400.57</c:v>
                </c:pt>
                <c:pt idx="1619">
                  <c:v>3400.5940000000001</c:v>
                </c:pt>
                <c:pt idx="1620">
                  <c:v>3400.6190000000001</c:v>
                </c:pt>
                <c:pt idx="1621">
                  <c:v>3400.643</c:v>
                </c:pt>
                <c:pt idx="1622">
                  <c:v>3400.6680000000001</c:v>
                </c:pt>
                <c:pt idx="1623">
                  <c:v>3400.692</c:v>
                </c:pt>
                <c:pt idx="1624">
                  <c:v>3400.7170000000001</c:v>
                </c:pt>
                <c:pt idx="1625">
                  <c:v>3400.741</c:v>
                </c:pt>
                <c:pt idx="1626">
                  <c:v>3400.7660000000001</c:v>
                </c:pt>
                <c:pt idx="1627">
                  <c:v>3400.79</c:v>
                </c:pt>
                <c:pt idx="1628">
                  <c:v>3400.8139999999999</c:v>
                </c:pt>
                <c:pt idx="1629">
                  <c:v>3400.8389999999999</c:v>
                </c:pt>
                <c:pt idx="1630">
                  <c:v>3400.8629999999998</c:v>
                </c:pt>
                <c:pt idx="1631">
                  <c:v>3400.8879999999999</c:v>
                </c:pt>
                <c:pt idx="1632">
                  <c:v>3400.9119999999998</c:v>
                </c:pt>
                <c:pt idx="1633">
                  <c:v>3400.9369999999999</c:v>
                </c:pt>
                <c:pt idx="1634">
                  <c:v>3400.9609999999998</c:v>
                </c:pt>
                <c:pt idx="1635">
                  <c:v>3400.9850000000001</c:v>
                </c:pt>
                <c:pt idx="1636">
                  <c:v>3401.01</c:v>
                </c:pt>
                <c:pt idx="1637">
                  <c:v>3401.0340000000001</c:v>
                </c:pt>
                <c:pt idx="1638">
                  <c:v>3401.0590000000002</c:v>
                </c:pt>
                <c:pt idx="1639">
                  <c:v>3401.0830000000001</c:v>
                </c:pt>
                <c:pt idx="1640">
                  <c:v>3401.107</c:v>
                </c:pt>
                <c:pt idx="1641">
                  <c:v>3401.1320000000001</c:v>
                </c:pt>
                <c:pt idx="1642">
                  <c:v>3401.1559999999999</c:v>
                </c:pt>
                <c:pt idx="1643">
                  <c:v>3401.181</c:v>
                </c:pt>
                <c:pt idx="1644">
                  <c:v>3401.2049999999999</c:v>
                </c:pt>
                <c:pt idx="1645">
                  <c:v>3401.2289999999998</c:v>
                </c:pt>
                <c:pt idx="1646">
                  <c:v>3401.2539999999999</c:v>
                </c:pt>
                <c:pt idx="1647">
                  <c:v>3401.279</c:v>
                </c:pt>
                <c:pt idx="1648">
                  <c:v>3401.3029999999999</c:v>
                </c:pt>
                <c:pt idx="1649">
                  <c:v>3401.3270000000002</c:v>
                </c:pt>
                <c:pt idx="1650">
                  <c:v>3401.3519999999999</c:v>
                </c:pt>
                <c:pt idx="1651">
                  <c:v>3401.3760000000002</c:v>
                </c:pt>
                <c:pt idx="1652">
                  <c:v>3401.4009999999998</c:v>
                </c:pt>
                <c:pt idx="1653">
                  <c:v>3401.4250000000002</c:v>
                </c:pt>
                <c:pt idx="1654">
                  <c:v>3401.4490000000001</c:v>
                </c:pt>
                <c:pt idx="1655">
                  <c:v>3401.4740000000002</c:v>
                </c:pt>
                <c:pt idx="1656">
                  <c:v>3401.498</c:v>
                </c:pt>
                <c:pt idx="1657">
                  <c:v>3401.5230000000001</c:v>
                </c:pt>
                <c:pt idx="1658">
                  <c:v>3401.547</c:v>
                </c:pt>
                <c:pt idx="1659">
                  <c:v>3401.5720000000001</c:v>
                </c:pt>
                <c:pt idx="1660">
                  <c:v>3401.596</c:v>
                </c:pt>
                <c:pt idx="1661">
                  <c:v>3401.62</c:v>
                </c:pt>
                <c:pt idx="1662">
                  <c:v>3401.645</c:v>
                </c:pt>
                <c:pt idx="1663">
                  <c:v>3401.6689999999999</c:v>
                </c:pt>
                <c:pt idx="1664">
                  <c:v>3401.694</c:v>
                </c:pt>
                <c:pt idx="1665">
                  <c:v>3401.7179999999998</c:v>
                </c:pt>
                <c:pt idx="1666">
                  <c:v>3401.7420000000002</c:v>
                </c:pt>
                <c:pt idx="1667">
                  <c:v>3401.7669999999998</c:v>
                </c:pt>
                <c:pt idx="1668">
                  <c:v>3401.7919999999999</c:v>
                </c:pt>
                <c:pt idx="1669">
                  <c:v>3401.8159999999998</c:v>
                </c:pt>
                <c:pt idx="1670">
                  <c:v>3401.84</c:v>
                </c:pt>
                <c:pt idx="1671">
                  <c:v>3401.8649999999998</c:v>
                </c:pt>
                <c:pt idx="1672">
                  <c:v>3401.8890000000001</c:v>
                </c:pt>
                <c:pt idx="1673">
                  <c:v>3401.9140000000002</c:v>
                </c:pt>
                <c:pt idx="1674">
                  <c:v>3401.9380000000001</c:v>
                </c:pt>
                <c:pt idx="1675">
                  <c:v>3401.962</c:v>
                </c:pt>
                <c:pt idx="1676">
                  <c:v>3401.9870000000001</c:v>
                </c:pt>
                <c:pt idx="1677">
                  <c:v>3402.011</c:v>
                </c:pt>
                <c:pt idx="1678">
                  <c:v>3402.0360000000001</c:v>
                </c:pt>
                <c:pt idx="1679">
                  <c:v>3402.06</c:v>
                </c:pt>
                <c:pt idx="1680">
                  <c:v>3402.0839999999998</c:v>
                </c:pt>
                <c:pt idx="1681">
                  <c:v>3402.1089999999999</c:v>
                </c:pt>
                <c:pt idx="1682">
                  <c:v>3402.1329999999998</c:v>
                </c:pt>
                <c:pt idx="1683">
                  <c:v>3402.1579999999999</c:v>
                </c:pt>
                <c:pt idx="1684">
                  <c:v>3402.1819999999998</c:v>
                </c:pt>
                <c:pt idx="1685">
                  <c:v>3402.2069999999999</c:v>
                </c:pt>
                <c:pt idx="1686">
                  <c:v>3402.2310000000002</c:v>
                </c:pt>
                <c:pt idx="1687">
                  <c:v>3402.2559999999999</c:v>
                </c:pt>
                <c:pt idx="1688">
                  <c:v>3402.28</c:v>
                </c:pt>
                <c:pt idx="1689">
                  <c:v>3402.3040000000001</c:v>
                </c:pt>
                <c:pt idx="1690">
                  <c:v>3402.3290000000002</c:v>
                </c:pt>
                <c:pt idx="1691">
                  <c:v>3402.3530000000001</c:v>
                </c:pt>
                <c:pt idx="1692">
                  <c:v>3402.3780000000002</c:v>
                </c:pt>
                <c:pt idx="1693">
                  <c:v>3402.402</c:v>
                </c:pt>
                <c:pt idx="1694">
                  <c:v>3402.4270000000001</c:v>
                </c:pt>
                <c:pt idx="1695">
                  <c:v>3402.451</c:v>
                </c:pt>
                <c:pt idx="1696">
                  <c:v>3402.4749999999999</c:v>
                </c:pt>
                <c:pt idx="1697">
                  <c:v>3402.5</c:v>
                </c:pt>
                <c:pt idx="1698">
                  <c:v>3402.5239999999999</c:v>
                </c:pt>
                <c:pt idx="1699">
                  <c:v>3402.549</c:v>
                </c:pt>
                <c:pt idx="1700">
                  <c:v>3402.5729999999999</c:v>
                </c:pt>
                <c:pt idx="1701">
                  <c:v>3402.5970000000002</c:v>
                </c:pt>
                <c:pt idx="1702">
                  <c:v>3402.6219999999998</c:v>
                </c:pt>
                <c:pt idx="1703">
                  <c:v>3402.6460000000002</c:v>
                </c:pt>
                <c:pt idx="1704">
                  <c:v>3402.6709999999998</c:v>
                </c:pt>
                <c:pt idx="1705">
                  <c:v>3402.6950000000002</c:v>
                </c:pt>
                <c:pt idx="1706">
                  <c:v>3402.7190000000001</c:v>
                </c:pt>
                <c:pt idx="1707">
                  <c:v>3402.7440000000001</c:v>
                </c:pt>
                <c:pt idx="1708">
                  <c:v>3402.7689999999998</c:v>
                </c:pt>
                <c:pt idx="1709">
                  <c:v>3402.7930000000001</c:v>
                </c:pt>
                <c:pt idx="1710">
                  <c:v>3402.817</c:v>
                </c:pt>
                <c:pt idx="1711">
                  <c:v>3402.8420000000001</c:v>
                </c:pt>
                <c:pt idx="1712">
                  <c:v>3402.866</c:v>
                </c:pt>
                <c:pt idx="1713">
                  <c:v>3402.8910000000001</c:v>
                </c:pt>
                <c:pt idx="1714">
                  <c:v>3402.915</c:v>
                </c:pt>
                <c:pt idx="1715">
                  <c:v>3402.9389999999999</c:v>
                </c:pt>
                <c:pt idx="1716">
                  <c:v>3402.9639999999999</c:v>
                </c:pt>
                <c:pt idx="1717">
                  <c:v>3402.9879999999998</c:v>
                </c:pt>
                <c:pt idx="1718">
                  <c:v>3403.0129999999999</c:v>
                </c:pt>
                <c:pt idx="1719">
                  <c:v>3403.0369999999998</c:v>
                </c:pt>
                <c:pt idx="1720">
                  <c:v>3403.0619999999999</c:v>
                </c:pt>
                <c:pt idx="1721">
                  <c:v>3403.0859999999998</c:v>
                </c:pt>
                <c:pt idx="1722">
                  <c:v>3403.11</c:v>
                </c:pt>
                <c:pt idx="1723">
                  <c:v>3403.1350000000002</c:v>
                </c:pt>
                <c:pt idx="1724">
                  <c:v>3403.1590000000001</c:v>
                </c:pt>
                <c:pt idx="1725">
                  <c:v>3403.1840000000002</c:v>
                </c:pt>
                <c:pt idx="1726">
                  <c:v>3403.2080000000001</c:v>
                </c:pt>
                <c:pt idx="1727">
                  <c:v>3403.232</c:v>
                </c:pt>
                <c:pt idx="1728">
                  <c:v>3403.2570000000001</c:v>
                </c:pt>
                <c:pt idx="1729">
                  <c:v>3403.2809999999999</c:v>
                </c:pt>
                <c:pt idx="1730">
                  <c:v>3403.306</c:v>
                </c:pt>
                <c:pt idx="1731">
                  <c:v>3403.33</c:v>
                </c:pt>
                <c:pt idx="1732">
                  <c:v>3403.355</c:v>
                </c:pt>
                <c:pt idx="1733">
                  <c:v>3403.3789999999999</c:v>
                </c:pt>
                <c:pt idx="1734">
                  <c:v>3403.404</c:v>
                </c:pt>
                <c:pt idx="1735">
                  <c:v>3403.4279999999999</c:v>
                </c:pt>
                <c:pt idx="1736">
                  <c:v>3403.4520000000002</c:v>
                </c:pt>
                <c:pt idx="1737">
                  <c:v>3403.4769999999999</c:v>
                </c:pt>
                <c:pt idx="1738">
                  <c:v>3403.5010000000002</c:v>
                </c:pt>
                <c:pt idx="1739">
                  <c:v>3403.5259999999998</c:v>
                </c:pt>
                <c:pt idx="1740">
                  <c:v>3403.55</c:v>
                </c:pt>
                <c:pt idx="1741">
                  <c:v>3403.5740000000001</c:v>
                </c:pt>
                <c:pt idx="1742">
                  <c:v>3403.5990000000002</c:v>
                </c:pt>
                <c:pt idx="1743">
                  <c:v>3403.623</c:v>
                </c:pt>
                <c:pt idx="1744">
                  <c:v>3403.6480000000001</c:v>
                </c:pt>
                <c:pt idx="1745">
                  <c:v>3403.672</c:v>
                </c:pt>
                <c:pt idx="1746">
                  <c:v>3403.6970000000001</c:v>
                </c:pt>
                <c:pt idx="1747">
                  <c:v>3403.721</c:v>
                </c:pt>
                <c:pt idx="1748">
                  <c:v>3403.7449999999999</c:v>
                </c:pt>
                <c:pt idx="1749">
                  <c:v>3403.77</c:v>
                </c:pt>
                <c:pt idx="1750">
                  <c:v>3403.7939999999999</c:v>
                </c:pt>
                <c:pt idx="1751">
                  <c:v>3403.819</c:v>
                </c:pt>
                <c:pt idx="1752">
                  <c:v>3403.8429999999998</c:v>
                </c:pt>
                <c:pt idx="1753">
                  <c:v>3403.8679999999999</c:v>
                </c:pt>
                <c:pt idx="1754">
                  <c:v>3403.8919999999998</c:v>
                </c:pt>
                <c:pt idx="1755">
                  <c:v>3403.9169999999999</c:v>
                </c:pt>
                <c:pt idx="1756">
                  <c:v>3403.9409999999998</c:v>
                </c:pt>
                <c:pt idx="1757">
                  <c:v>3403.9650000000001</c:v>
                </c:pt>
                <c:pt idx="1758">
                  <c:v>3403.99</c:v>
                </c:pt>
                <c:pt idx="1759">
                  <c:v>3404.0140000000001</c:v>
                </c:pt>
                <c:pt idx="1760">
                  <c:v>3404.0390000000002</c:v>
                </c:pt>
                <c:pt idx="1761">
                  <c:v>3404.0630000000001</c:v>
                </c:pt>
                <c:pt idx="1762">
                  <c:v>3404.087</c:v>
                </c:pt>
                <c:pt idx="1763">
                  <c:v>3404.1120000000001</c:v>
                </c:pt>
                <c:pt idx="1764">
                  <c:v>3404.136</c:v>
                </c:pt>
                <c:pt idx="1765">
                  <c:v>3404.1610000000001</c:v>
                </c:pt>
                <c:pt idx="1766">
                  <c:v>3404.1849999999999</c:v>
                </c:pt>
                <c:pt idx="1767">
                  <c:v>3404.2089999999998</c:v>
                </c:pt>
                <c:pt idx="1768">
                  <c:v>3404.2339999999999</c:v>
                </c:pt>
                <c:pt idx="1769">
                  <c:v>3404.259</c:v>
                </c:pt>
                <c:pt idx="1770">
                  <c:v>3404.2829999999999</c:v>
                </c:pt>
                <c:pt idx="1771">
                  <c:v>3404.3069999999998</c:v>
                </c:pt>
                <c:pt idx="1772">
                  <c:v>3404.3319999999999</c:v>
                </c:pt>
                <c:pt idx="1773">
                  <c:v>3404.3560000000002</c:v>
                </c:pt>
                <c:pt idx="1774">
                  <c:v>3404.3809999999999</c:v>
                </c:pt>
                <c:pt idx="1775">
                  <c:v>3404.4050000000002</c:v>
                </c:pt>
                <c:pt idx="1776">
                  <c:v>3404.4290000000001</c:v>
                </c:pt>
                <c:pt idx="1777">
                  <c:v>3404.4540000000002</c:v>
                </c:pt>
                <c:pt idx="1778">
                  <c:v>3404.4780000000001</c:v>
                </c:pt>
                <c:pt idx="1779">
                  <c:v>3404.5030000000002</c:v>
                </c:pt>
                <c:pt idx="1780">
                  <c:v>3404.527</c:v>
                </c:pt>
                <c:pt idx="1781">
                  <c:v>3404.5520000000001</c:v>
                </c:pt>
                <c:pt idx="1782">
                  <c:v>3404.576</c:v>
                </c:pt>
                <c:pt idx="1783">
                  <c:v>3404.6</c:v>
                </c:pt>
                <c:pt idx="1784">
                  <c:v>3404.625</c:v>
                </c:pt>
                <c:pt idx="1785">
                  <c:v>3404.6489999999999</c:v>
                </c:pt>
                <c:pt idx="1786">
                  <c:v>3404.674</c:v>
                </c:pt>
                <c:pt idx="1787">
                  <c:v>3404.6979999999999</c:v>
                </c:pt>
                <c:pt idx="1788">
                  <c:v>3404.7220000000002</c:v>
                </c:pt>
                <c:pt idx="1789">
                  <c:v>3404.7469999999998</c:v>
                </c:pt>
                <c:pt idx="1790">
                  <c:v>3404.7710000000002</c:v>
                </c:pt>
                <c:pt idx="1791">
                  <c:v>3404.7959999999998</c:v>
                </c:pt>
                <c:pt idx="1792">
                  <c:v>3404.82</c:v>
                </c:pt>
                <c:pt idx="1793">
                  <c:v>3404.8449999999998</c:v>
                </c:pt>
                <c:pt idx="1794">
                  <c:v>3404.8690000000001</c:v>
                </c:pt>
                <c:pt idx="1795">
                  <c:v>3404.8939999999998</c:v>
                </c:pt>
                <c:pt idx="1796">
                  <c:v>3404.9180000000001</c:v>
                </c:pt>
                <c:pt idx="1797">
                  <c:v>3404.942</c:v>
                </c:pt>
                <c:pt idx="1798">
                  <c:v>3404.9670000000001</c:v>
                </c:pt>
                <c:pt idx="1799">
                  <c:v>3404.991</c:v>
                </c:pt>
                <c:pt idx="1800">
                  <c:v>3405.0160000000001</c:v>
                </c:pt>
                <c:pt idx="1801">
                  <c:v>3405.04</c:v>
                </c:pt>
                <c:pt idx="1802">
                  <c:v>3405.0639999999999</c:v>
                </c:pt>
                <c:pt idx="1803">
                  <c:v>3405.0889999999999</c:v>
                </c:pt>
                <c:pt idx="1804">
                  <c:v>3405.1129999999998</c:v>
                </c:pt>
                <c:pt idx="1805">
                  <c:v>3405.1379999999999</c:v>
                </c:pt>
                <c:pt idx="1806">
                  <c:v>3405.1619999999998</c:v>
                </c:pt>
                <c:pt idx="1807">
                  <c:v>3405.1869999999999</c:v>
                </c:pt>
                <c:pt idx="1808">
                  <c:v>3405.2109999999998</c:v>
                </c:pt>
                <c:pt idx="1809">
                  <c:v>3405.2350000000001</c:v>
                </c:pt>
                <c:pt idx="1810">
                  <c:v>3405.26</c:v>
                </c:pt>
                <c:pt idx="1811">
                  <c:v>3405.2840000000001</c:v>
                </c:pt>
                <c:pt idx="1812">
                  <c:v>3405.3090000000002</c:v>
                </c:pt>
                <c:pt idx="1813">
                  <c:v>3405.3330000000001</c:v>
                </c:pt>
                <c:pt idx="1814">
                  <c:v>3405.3580000000002</c:v>
                </c:pt>
                <c:pt idx="1815">
                  <c:v>3405.3820000000001</c:v>
                </c:pt>
                <c:pt idx="1816">
                  <c:v>3405.4059999999999</c:v>
                </c:pt>
                <c:pt idx="1817">
                  <c:v>3405.431</c:v>
                </c:pt>
                <c:pt idx="1818">
                  <c:v>3405.4549999999999</c:v>
                </c:pt>
                <c:pt idx="1819">
                  <c:v>3405.48</c:v>
                </c:pt>
                <c:pt idx="1820">
                  <c:v>3405.5039999999999</c:v>
                </c:pt>
                <c:pt idx="1821">
                  <c:v>3405.529</c:v>
                </c:pt>
                <c:pt idx="1822">
                  <c:v>3405.5529999999999</c:v>
                </c:pt>
                <c:pt idx="1823">
                  <c:v>3405.5770000000002</c:v>
                </c:pt>
                <c:pt idx="1824">
                  <c:v>3405.6019999999999</c:v>
                </c:pt>
                <c:pt idx="1825">
                  <c:v>3405.6260000000002</c:v>
                </c:pt>
                <c:pt idx="1826">
                  <c:v>3405.6509999999998</c:v>
                </c:pt>
                <c:pt idx="1827">
                  <c:v>3405.6750000000002</c:v>
                </c:pt>
                <c:pt idx="1828">
                  <c:v>3405.6990000000001</c:v>
                </c:pt>
                <c:pt idx="1829">
                  <c:v>3405.7240000000002</c:v>
                </c:pt>
                <c:pt idx="1830">
                  <c:v>3405.748</c:v>
                </c:pt>
                <c:pt idx="1831">
                  <c:v>3405.7730000000001</c:v>
                </c:pt>
                <c:pt idx="1832">
                  <c:v>3405.797</c:v>
                </c:pt>
                <c:pt idx="1833">
                  <c:v>3405.8220000000001</c:v>
                </c:pt>
                <c:pt idx="1834">
                  <c:v>3405.846</c:v>
                </c:pt>
                <c:pt idx="1835">
                  <c:v>3405.8710000000001</c:v>
                </c:pt>
                <c:pt idx="1836">
                  <c:v>3405.895</c:v>
                </c:pt>
                <c:pt idx="1837">
                  <c:v>3405.9189999999999</c:v>
                </c:pt>
                <c:pt idx="1838">
                  <c:v>3405.944</c:v>
                </c:pt>
                <c:pt idx="1839">
                  <c:v>3405.9679999999998</c:v>
                </c:pt>
                <c:pt idx="1840">
                  <c:v>3405.9929999999999</c:v>
                </c:pt>
                <c:pt idx="1841">
                  <c:v>3406.0169999999998</c:v>
                </c:pt>
                <c:pt idx="1842">
                  <c:v>3406.0419999999999</c:v>
                </c:pt>
                <c:pt idx="1843">
                  <c:v>3406.0659999999998</c:v>
                </c:pt>
                <c:pt idx="1844">
                  <c:v>3406.09</c:v>
                </c:pt>
                <c:pt idx="1845">
                  <c:v>3406.1149999999998</c:v>
                </c:pt>
                <c:pt idx="1846">
                  <c:v>3406.1390000000001</c:v>
                </c:pt>
                <c:pt idx="1847">
                  <c:v>3406.1640000000002</c:v>
                </c:pt>
                <c:pt idx="1848">
                  <c:v>3406.1880000000001</c:v>
                </c:pt>
                <c:pt idx="1849">
                  <c:v>3406.212</c:v>
                </c:pt>
                <c:pt idx="1850">
                  <c:v>3406.2370000000001</c:v>
                </c:pt>
                <c:pt idx="1851">
                  <c:v>3406.261</c:v>
                </c:pt>
                <c:pt idx="1852">
                  <c:v>3406.2860000000001</c:v>
                </c:pt>
                <c:pt idx="1853">
                  <c:v>3406.31</c:v>
                </c:pt>
                <c:pt idx="1854">
                  <c:v>3406.335</c:v>
                </c:pt>
                <c:pt idx="1855">
                  <c:v>3406.3589999999999</c:v>
                </c:pt>
                <c:pt idx="1856">
                  <c:v>3406.384</c:v>
                </c:pt>
                <c:pt idx="1857">
                  <c:v>3406.4079999999999</c:v>
                </c:pt>
                <c:pt idx="1858">
                  <c:v>3406.4319999999998</c:v>
                </c:pt>
                <c:pt idx="1859">
                  <c:v>3406.4569999999999</c:v>
                </c:pt>
                <c:pt idx="1860">
                  <c:v>3406.4810000000002</c:v>
                </c:pt>
                <c:pt idx="1861">
                  <c:v>3406.5059999999999</c:v>
                </c:pt>
                <c:pt idx="1862">
                  <c:v>3406.53</c:v>
                </c:pt>
                <c:pt idx="1863">
                  <c:v>3406.5540000000001</c:v>
                </c:pt>
                <c:pt idx="1864">
                  <c:v>3406.5790000000002</c:v>
                </c:pt>
                <c:pt idx="1865">
                  <c:v>3406.6030000000001</c:v>
                </c:pt>
                <c:pt idx="1866">
                  <c:v>3406.6280000000002</c:v>
                </c:pt>
                <c:pt idx="1867">
                  <c:v>3406.652</c:v>
                </c:pt>
                <c:pt idx="1868">
                  <c:v>3406.6770000000001</c:v>
                </c:pt>
                <c:pt idx="1869">
                  <c:v>3406.701</c:v>
                </c:pt>
                <c:pt idx="1870">
                  <c:v>3406.7249999999999</c:v>
                </c:pt>
                <c:pt idx="1871">
                  <c:v>3406.75</c:v>
                </c:pt>
                <c:pt idx="1872">
                  <c:v>3406.7739999999999</c:v>
                </c:pt>
                <c:pt idx="1873">
                  <c:v>3406.799</c:v>
                </c:pt>
                <c:pt idx="1874">
                  <c:v>3406.8229999999999</c:v>
                </c:pt>
                <c:pt idx="1875">
                  <c:v>3406.848</c:v>
                </c:pt>
                <c:pt idx="1876">
                  <c:v>3406.8719999999998</c:v>
                </c:pt>
                <c:pt idx="1877">
                  <c:v>3406.8960000000002</c:v>
                </c:pt>
                <c:pt idx="1878">
                  <c:v>3406.9209999999998</c:v>
                </c:pt>
                <c:pt idx="1879">
                  <c:v>3406.9450000000002</c:v>
                </c:pt>
                <c:pt idx="1880">
                  <c:v>3406.97</c:v>
                </c:pt>
                <c:pt idx="1881">
                  <c:v>3406.9940000000001</c:v>
                </c:pt>
                <c:pt idx="1882">
                  <c:v>3407.0189999999998</c:v>
                </c:pt>
                <c:pt idx="1883">
                  <c:v>3407.0430000000001</c:v>
                </c:pt>
                <c:pt idx="1884">
                  <c:v>3407.067</c:v>
                </c:pt>
                <c:pt idx="1885">
                  <c:v>3407.0920000000001</c:v>
                </c:pt>
                <c:pt idx="1886">
                  <c:v>3407.116</c:v>
                </c:pt>
                <c:pt idx="1887">
                  <c:v>3407.1410000000001</c:v>
                </c:pt>
                <c:pt idx="1888">
                  <c:v>3407.165</c:v>
                </c:pt>
                <c:pt idx="1889">
                  <c:v>3407.1889999999999</c:v>
                </c:pt>
                <c:pt idx="1890">
                  <c:v>3407.2139999999999</c:v>
                </c:pt>
                <c:pt idx="1891">
                  <c:v>3407.2379999999998</c:v>
                </c:pt>
                <c:pt idx="1892">
                  <c:v>3407.2629999999999</c:v>
                </c:pt>
                <c:pt idx="1893">
                  <c:v>3407.2869999999998</c:v>
                </c:pt>
                <c:pt idx="1894">
                  <c:v>3407.3119999999999</c:v>
                </c:pt>
                <c:pt idx="1895">
                  <c:v>3407.3359999999998</c:v>
                </c:pt>
                <c:pt idx="1896">
                  <c:v>3407.3609999999999</c:v>
                </c:pt>
                <c:pt idx="1897">
                  <c:v>3407.3850000000002</c:v>
                </c:pt>
                <c:pt idx="1898">
                  <c:v>3407.4090000000001</c:v>
                </c:pt>
                <c:pt idx="1899">
                  <c:v>3407.4340000000002</c:v>
                </c:pt>
                <c:pt idx="1900">
                  <c:v>3407.4580000000001</c:v>
                </c:pt>
                <c:pt idx="1901">
                  <c:v>3407.4830000000002</c:v>
                </c:pt>
                <c:pt idx="1902">
                  <c:v>3407.5070000000001</c:v>
                </c:pt>
                <c:pt idx="1903">
                  <c:v>3407.5309999999999</c:v>
                </c:pt>
                <c:pt idx="1904">
                  <c:v>3407.556</c:v>
                </c:pt>
                <c:pt idx="1905">
                  <c:v>3407.58</c:v>
                </c:pt>
                <c:pt idx="1906">
                  <c:v>3407.605</c:v>
                </c:pt>
                <c:pt idx="1907">
                  <c:v>3407.6289999999999</c:v>
                </c:pt>
                <c:pt idx="1908">
                  <c:v>3407.654</c:v>
                </c:pt>
                <c:pt idx="1909">
                  <c:v>3407.6779999999999</c:v>
                </c:pt>
                <c:pt idx="1910">
                  <c:v>3407.7020000000002</c:v>
                </c:pt>
                <c:pt idx="1911">
                  <c:v>3407.7269999999999</c:v>
                </c:pt>
                <c:pt idx="1912">
                  <c:v>3407.7510000000002</c:v>
                </c:pt>
                <c:pt idx="1913">
                  <c:v>3407.7759999999998</c:v>
                </c:pt>
                <c:pt idx="1914">
                  <c:v>3407.8</c:v>
                </c:pt>
                <c:pt idx="1915">
                  <c:v>3407.8249999999998</c:v>
                </c:pt>
                <c:pt idx="1916">
                  <c:v>3407.8490000000002</c:v>
                </c:pt>
                <c:pt idx="1917">
                  <c:v>3407.8739999999998</c:v>
                </c:pt>
                <c:pt idx="1918">
                  <c:v>3407.8980000000001</c:v>
                </c:pt>
                <c:pt idx="1919">
                  <c:v>3407.922</c:v>
                </c:pt>
                <c:pt idx="1920">
                  <c:v>3407.9470000000001</c:v>
                </c:pt>
                <c:pt idx="1921">
                  <c:v>3407.971</c:v>
                </c:pt>
                <c:pt idx="1922">
                  <c:v>3407.9960000000001</c:v>
                </c:pt>
                <c:pt idx="1923">
                  <c:v>3408.02</c:v>
                </c:pt>
                <c:pt idx="1924">
                  <c:v>3408.0439999999999</c:v>
                </c:pt>
                <c:pt idx="1925">
                  <c:v>3408.069</c:v>
                </c:pt>
                <c:pt idx="1926">
                  <c:v>3408.0929999999998</c:v>
                </c:pt>
                <c:pt idx="1927">
                  <c:v>3408.1179999999999</c:v>
                </c:pt>
                <c:pt idx="1928">
                  <c:v>3408.1419999999998</c:v>
                </c:pt>
                <c:pt idx="1929">
                  <c:v>3408.1669999999999</c:v>
                </c:pt>
                <c:pt idx="1930">
                  <c:v>3408.1909999999998</c:v>
                </c:pt>
                <c:pt idx="1931">
                  <c:v>3408.2150000000001</c:v>
                </c:pt>
                <c:pt idx="1932">
                  <c:v>3408.24</c:v>
                </c:pt>
                <c:pt idx="1933">
                  <c:v>3408.2640000000001</c:v>
                </c:pt>
                <c:pt idx="1934">
                  <c:v>3408.2890000000002</c:v>
                </c:pt>
                <c:pt idx="1935">
                  <c:v>3408.3130000000001</c:v>
                </c:pt>
                <c:pt idx="1936">
                  <c:v>3408.3380000000002</c:v>
                </c:pt>
                <c:pt idx="1937">
                  <c:v>3408.3620000000001</c:v>
                </c:pt>
                <c:pt idx="1938">
                  <c:v>3408.386</c:v>
                </c:pt>
                <c:pt idx="1939">
                  <c:v>3408.4110000000001</c:v>
                </c:pt>
                <c:pt idx="1940">
                  <c:v>3408.4349999999999</c:v>
                </c:pt>
                <c:pt idx="1941">
                  <c:v>3408.46</c:v>
                </c:pt>
                <c:pt idx="1942">
                  <c:v>3408.4839999999999</c:v>
                </c:pt>
                <c:pt idx="1943">
                  <c:v>3408.509</c:v>
                </c:pt>
                <c:pt idx="1944">
                  <c:v>3408.5329999999999</c:v>
                </c:pt>
                <c:pt idx="1945">
                  <c:v>3408.5569999999998</c:v>
                </c:pt>
                <c:pt idx="1946">
                  <c:v>3408.5819999999999</c:v>
                </c:pt>
                <c:pt idx="1947">
                  <c:v>3408.6060000000002</c:v>
                </c:pt>
                <c:pt idx="1948">
                  <c:v>3408.6309999999999</c:v>
                </c:pt>
                <c:pt idx="1949">
                  <c:v>3408.6550000000002</c:v>
                </c:pt>
                <c:pt idx="1950">
                  <c:v>3408.6790000000001</c:v>
                </c:pt>
                <c:pt idx="1951">
                  <c:v>3408.7040000000002</c:v>
                </c:pt>
                <c:pt idx="1952">
                  <c:v>3408.7280000000001</c:v>
                </c:pt>
                <c:pt idx="1953">
                  <c:v>3408.7530000000002</c:v>
                </c:pt>
                <c:pt idx="1954">
                  <c:v>3408.777</c:v>
                </c:pt>
                <c:pt idx="1955">
                  <c:v>3408.8020000000001</c:v>
                </c:pt>
                <c:pt idx="1956">
                  <c:v>3408.826</c:v>
                </c:pt>
                <c:pt idx="1957">
                  <c:v>3408.8510000000001</c:v>
                </c:pt>
                <c:pt idx="1958">
                  <c:v>3408.875</c:v>
                </c:pt>
                <c:pt idx="1959">
                  <c:v>3408.8989999999999</c:v>
                </c:pt>
                <c:pt idx="1960">
                  <c:v>3408.924</c:v>
                </c:pt>
                <c:pt idx="1961">
                  <c:v>3408.9479999999999</c:v>
                </c:pt>
                <c:pt idx="1962">
                  <c:v>3408.973</c:v>
                </c:pt>
                <c:pt idx="1963">
                  <c:v>3408.9969999999998</c:v>
                </c:pt>
                <c:pt idx="1964">
                  <c:v>3409.0210000000002</c:v>
                </c:pt>
                <c:pt idx="1965">
                  <c:v>3409.0459999999998</c:v>
                </c:pt>
                <c:pt idx="1966">
                  <c:v>3409.07</c:v>
                </c:pt>
                <c:pt idx="1967">
                  <c:v>3409.0949999999998</c:v>
                </c:pt>
                <c:pt idx="1968">
                  <c:v>3409.1190000000001</c:v>
                </c:pt>
                <c:pt idx="1969">
                  <c:v>3409.1439999999998</c:v>
                </c:pt>
                <c:pt idx="1970">
                  <c:v>3409.1680000000001</c:v>
                </c:pt>
                <c:pt idx="1971">
                  <c:v>3409.192</c:v>
                </c:pt>
                <c:pt idx="1972">
                  <c:v>3409.2170000000001</c:v>
                </c:pt>
                <c:pt idx="1973">
                  <c:v>3409.241</c:v>
                </c:pt>
                <c:pt idx="1974">
                  <c:v>3409.2660000000001</c:v>
                </c:pt>
                <c:pt idx="1975">
                  <c:v>3409.29</c:v>
                </c:pt>
                <c:pt idx="1976">
                  <c:v>3409.3150000000001</c:v>
                </c:pt>
                <c:pt idx="1977">
                  <c:v>3409.3389999999999</c:v>
                </c:pt>
                <c:pt idx="1978">
                  <c:v>3409.364</c:v>
                </c:pt>
                <c:pt idx="1979">
                  <c:v>3409.3879999999999</c:v>
                </c:pt>
                <c:pt idx="1980">
                  <c:v>3409.4119999999998</c:v>
                </c:pt>
                <c:pt idx="1981">
                  <c:v>3409.4369999999999</c:v>
                </c:pt>
                <c:pt idx="1982">
                  <c:v>3409.4609999999998</c:v>
                </c:pt>
                <c:pt idx="1983">
                  <c:v>3409.4859999999999</c:v>
                </c:pt>
                <c:pt idx="1984">
                  <c:v>3409.51</c:v>
                </c:pt>
                <c:pt idx="1985">
                  <c:v>3409.5340000000001</c:v>
                </c:pt>
                <c:pt idx="1986">
                  <c:v>3409.5590000000002</c:v>
                </c:pt>
                <c:pt idx="1987">
                  <c:v>3409.5830000000001</c:v>
                </c:pt>
                <c:pt idx="1988">
                  <c:v>3409.6080000000002</c:v>
                </c:pt>
                <c:pt idx="1989">
                  <c:v>3409.6320000000001</c:v>
                </c:pt>
                <c:pt idx="1990">
                  <c:v>3409.6559999999999</c:v>
                </c:pt>
                <c:pt idx="1991">
                  <c:v>3409.681</c:v>
                </c:pt>
                <c:pt idx="1992">
                  <c:v>3409.7049999999999</c:v>
                </c:pt>
                <c:pt idx="1993">
                  <c:v>3409.73</c:v>
                </c:pt>
                <c:pt idx="1994">
                  <c:v>3409.7539999999999</c:v>
                </c:pt>
                <c:pt idx="1995">
                  <c:v>3409.779</c:v>
                </c:pt>
                <c:pt idx="1996">
                  <c:v>3409.8029999999999</c:v>
                </c:pt>
                <c:pt idx="1997">
                  <c:v>3409.828</c:v>
                </c:pt>
                <c:pt idx="1998">
                  <c:v>3409.8519999999999</c:v>
                </c:pt>
                <c:pt idx="1999">
                  <c:v>3409.8760000000002</c:v>
                </c:pt>
                <c:pt idx="2000">
                  <c:v>3409.9009999999998</c:v>
                </c:pt>
                <c:pt idx="2001">
                  <c:v>3409.9250000000002</c:v>
                </c:pt>
                <c:pt idx="2002">
                  <c:v>3409.95</c:v>
                </c:pt>
                <c:pt idx="2003">
                  <c:v>3409.9740000000002</c:v>
                </c:pt>
                <c:pt idx="2004">
                  <c:v>3409.9989999999998</c:v>
                </c:pt>
                <c:pt idx="2005">
                  <c:v>3410.0230000000001</c:v>
                </c:pt>
                <c:pt idx="2006">
                  <c:v>3410.047</c:v>
                </c:pt>
                <c:pt idx="2007">
                  <c:v>3410.0720000000001</c:v>
                </c:pt>
                <c:pt idx="2008">
                  <c:v>3410.096</c:v>
                </c:pt>
                <c:pt idx="2009">
                  <c:v>3410.1210000000001</c:v>
                </c:pt>
                <c:pt idx="2010">
                  <c:v>3410.145</c:v>
                </c:pt>
                <c:pt idx="2011">
                  <c:v>3410.1689999999999</c:v>
                </c:pt>
                <c:pt idx="2012">
                  <c:v>3410.194</c:v>
                </c:pt>
                <c:pt idx="2013">
                  <c:v>3410.2179999999998</c:v>
                </c:pt>
                <c:pt idx="2014">
                  <c:v>3410.2429999999999</c:v>
                </c:pt>
                <c:pt idx="2015">
                  <c:v>3410.2669999999998</c:v>
                </c:pt>
                <c:pt idx="2016">
                  <c:v>3410.2919999999999</c:v>
                </c:pt>
                <c:pt idx="2017">
                  <c:v>3410.3159999999998</c:v>
                </c:pt>
                <c:pt idx="2018">
                  <c:v>3410.3409999999999</c:v>
                </c:pt>
                <c:pt idx="2019">
                  <c:v>3410.3649999999998</c:v>
                </c:pt>
                <c:pt idx="2020">
                  <c:v>3410.3890000000001</c:v>
                </c:pt>
                <c:pt idx="2021">
                  <c:v>3410.4140000000002</c:v>
                </c:pt>
                <c:pt idx="2022">
                  <c:v>3410.4380000000001</c:v>
                </c:pt>
                <c:pt idx="2023">
                  <c:v>3410.4630000000002</c:v>
                </c:pt>
                <c:pt idx="2024">
                  <c:v>3410.4870000000001</c:v>
                </c:pt>
                <c:pt idx="2025">
                  <c:v>3410.511</c:v>
                </c:pt>
                <c:pt idx="2026">
                  <c:v>3410.5360000000001</c:v>
                </c:pt>
                <c:pt idx="2027">
                  <c:v>3410.56</c:v>
                </c:pt>
                <c:pt idx="2028">
                  <c:v>3410.585</c:v>
                </c:pt>
                <c:pt idx="2029">
                  <c:v>3410.6089999999999</c:v>
                </c:pt>
                <c:pt idx="2030">
                  <c:v>3410.634</c:v>
                </c:pt>
                <c:pt idx="2031">
                  <c:v>3410.6579999999999</c:v>
                </c:pt>
                <c:pt idx="2032">
                  <c:v>3410.6819999999998</c:v>
                </c:pt>
                <c:pt idx="2033">
                  <c:v>3410.7069999999999</c:v>
                </c:pt>
                <c:pt idx="2034">
                  <c:v>3410.7310000000002</c:v>
                </c:pt>
                <c:pt idx="2035">
                  <c:v>3410.7559999999999</c:v>
                </c:pt>
                <c:pt idx="2036">
                  <c:v>3410.78</c:v>
                </c:pt>
                <c:pt idx="2037">
                  <c:v>3410.8049999999998</c:v>
                </c:pt>
                <c:pt idx="2038">
                  <c:v>3410.8290000000002</c:v>
                </c:pt>
                <c:pt idx="2039">
                  <c:v>3410.8539999999998</c:v>
                </c:pt>
                <c:pt idx="2040">
                  <c:v>3410.8780000000002</c:v>
                </c:pt>
                <c:pt idx="2041">
                  <c:v>3410.902</c:v>
                </c:pt>
                <c:pt idx="2042">
                  <c:v>3410.9270000000001</c:v>
                </c:pt>
                <c:pt idx="2043">
                  <c:v>3410.951</c:v>
                </c:pt>
                <c:pt idx="2044">
                  <c:v>3410.9760000000001</c:v>
                </c:pt>
                <c:pt idx="2045">
                  <c:v>3411</c:v>
                </c:pt>
                <c:pt idx="2046">
                  <c:v>3411.0239999999999</c:v>
                </c:pt>
              </c:numCache>
            </c:numRef>
          </c:xVal>
          <c:yVal>
            <c:numRef>
              <c:f>Sheet2!$D$2:$D$2048</c:f>
              <c:numCache>
                <c:formatCode>General</c:formatCode>
                <c:ptCount val="2047"/>
                <c:pt idx="0">
                  <c:v>-0.2</c:v>
                </c:pt>
                <c:pt idx="1">
                  <c:v>0.3</c:v>
                </c:pt>
                <c:pt idx="2">
                  <c:v>0.7</c:v>
                </c:pt>
                <c:pt idx="3">
                  <c:v>1.2</c:v>
                </c:pt>
                <c:pt idx="4">
                  <c:v>2.2000000000000002</c:v>
                </c:pt>
                <c:pt idx="5">
                  <c:v>3.5</c:v>
                </c:pt>
                <c:pt idx="6">
                  <c:v>4.3</c:v>
                </c:pt>
                <c:pt idx="7">
                  <c:v>4.4000000000000004</c:v>
                </c:pt>
                <c:pt idx="8">
                  <c:v>4.9000000000000004</c:v>
                </c:pt>
                <c:pt idx="9">
                  <c:v>5.8</c:v>
                </c:pt>
                <c:pt idx="10">
                  <c:v>5.7</c:v>
                </c:pt>
                <c:pt idx="11">
                  <c:v>5.3</c:v>
                </c:pt>
                <c:pt idx="12">
                  <c:v>5.7</c:v>
                </c:pt>
                <c:pt idx="13">
                  <c:v>6.1</c:v>
                </c:pt>
                <c:pt idx="14">
                  <c:v>5.8</c:v>
                </c:pt>
                <c:pt idx="15">
                  <c:v>5</c:v>
                </c:pt>
                <c:pt idx="16">
                  <c:v>4.0999999999999996</c:v>
                </c:pt>
                <c:pt idx="17">
                  <c:v>3.2</c:v>
                </c:pt>
                <c:pt idx="18">
                  <c:v>2.4</c:v>
                </c:pt>
                <c:pt idx="19">
                  <c:v>2.2999999999999998</c:v>
                </c:pt>
                <c:pt idx="20">
                  <c:v>2.2000000000000002</c:v>
                </c:pt>
                <c:pt idx="21">
                  <c:v>2.5</c:v>
                </c:pt>
                <c:pt idx="22">
                  <c:v>2.5</c:v>
                </c:pt>
                <c:pt idx="23">
                  <c:v>2.6</c:v>
                </c:pt>
                <c:pt idx="24">
                  <c:v>2.5</c:v>
                </c:pt>
                <c:pt idx="25">
                  <c:v>1.8</c:v>
                </c:pt>
                <c:pt idx="26">
                  <c:v>1.2</c:v>
                </c:pt>
                <c:pt idx="27">
                  <c:v>1.2</c:v>
                </c:pt>
                <c:pt idx="28">
                  <c:v>1.9</c:v>
                </c:pt>
                <c:pt idx="29">
                  <c:v>2.5</c:v>
                </c:pt>
                <c:pt idx="30">
                  <c:v>3.4</c:v>
                </c:pt>
                <c:pt idx="31">
                  <c:v>3.8</c:v>
                </c:pt>
                <c:pt idx="32">
                  <c:v>4.2</c:v>
                </c:pt>
                <c:pt idx="33">
                  <c:v>4.8</c:v>
                </c:pt>
                <c:pt idx="34">
                  <c:v>6.1</c:v>
                </c:pt>
                <c:pt idx="35">
                  <c:v>6.9</c:v>
                </c:pt>
                <c:pt idx="36">
                  <c:v>8.3000000000000007</c:v>
                </c:pt>
                <c:pt idx="37">
                  <c:v>9.1999999999999993</c:v>
                </c:pt>
                <c:pt idx="38">
                  <c:v>8.6</c:v>
                </c:pt>
                <c:pt idx="39">
                  <c:v>7.8</c:v>
                </c:pt>
                <c:pt idx="40">
                  <c:v>7.3</c:v>
                </c:pt>
                <c:pt idx="41">
                  <c:v>6.9</c:v>
                </c:pt>
                <c:pt idx="42">
                  <c:v>6.8</c:v>
                </c:pt>
                <c:pt idx="43">
                  <c:v>6.7</c:v>
                </c:pt>
                <c:pt idx="44">
                  <c:v>6.6</c:v>
                </c:pt>
                <c:pt idx="45">
                  <c:v>6.7</c:v>
                </c:pt>
                <c:pt idx="46">
                  <c:v>6.5</c:v>
                </c:pt>
                <c:pt idx="47">
                  <c:v>6.1</c:v>
                </c:pt>
                <c:pt idx="48">
                  <c:v>5.7</c:v>
                </c:pt>
                <c:pt idx="49">
                  <c:v>5.5</c:v>
                </c:pt>
                <c:pt idx="50">
                  <c:v>6</c:v>
                </c:pt>
                <c:pt idx="51">
                  <c:v>6.4</c:v>
                </c:pt>
                <c:pt idx="52">
                  <c:v>6.4</c:v>
                </c:pt>
                <c:pt idx="53">
                  <c:v>6.8</c:v>
                </c:pt>
                <c:pt idx="54">
                  <c:v>7.3</c:v>
                </c:pt>
                <c:pt idx="55">
                  <c:v>7.7</c:v>
                </c:pt>
                <c:pt idx="56">
                  <c:v>7.8</c:v>
                </c:pt>
                <c:pt idx="57">
                  <c:v>7.3</c:v>
                </c:pt>
                <c:pt idx="58">
                  <c:v>6.8</c:v>
                </c:pt>
                <c:pt idx="59">
                  <c:v>6</c:v>
                </c:pt>
                <c:pt idx="60">
                  <c:v>5.3</c:v>
                </c:pt>
                <c:pt idx="61">
                  <c:v>4.9000000000000004</c:v>
                </c:pt>
                <c:pt idx="62">
                  <c:v>4.8</c:v>
                </c:pt>
                <c:pt idx="63">
                  <c:v>4.9000000000000004</c:v>
                </c:pt>
                <c:pt idx="64">
                  <c:v>5.6</c:v>
                </c:pt>
                <c:pt idx="65">
                  <c:v>6.6</c:v>
                </c:pt>
                <c:pt idx="66">
                  <c:v>7.8</c:v>
                </c:pt>
                <c:pt idx="67">
                  <c:v>9.1</c:v>
                </c:pt>
                <c:pt idx="68">
                  <c:v>10</c:v>
                </c:pt>
                <c:pt idx="69">
                  <c:v>10.4</c:v>
                </c:pt>
                <c:pt idx="70">
                  <c:v>9.1</c:v>
                </c:pt>
                <c:pt idx="71">
                  <c:v>7.3</c:v>
                </c:pt>
                <c:pt idx="72">
                  <c:v>6.1</c:v>
                </c:pt>
                <c:pt idx="73">
                  <c:v>5.9</c:v>
                </c:pt>
                <c:pt idx="74">
                  <c:v>6.2</c:v>
                </c:pt>
                <c:pt idx="75">
                  <c:v>6.8</c:v>
                </c:pt>
                <c:pt idx="76">
                  <c:v>7.7</c:v>
                </c:pt>
                <c:pt idx="77">
                  <c:v>8.8000000000000007</c:v>
                </c:pt>
                <c:pt idx="78">
                  <c:v>9.4</c:v>
                </c:pt>
                <c:pt idx="79">
                  <c:v>9.4</c:v>
                </c:pt>
                <c:pt idx="80">
                  <c:v>9.1</c:v>
                </c:pt>
                <c:pt idx="81">
                  <c:v>9.4</c:v>
                </c:pt>
                <c:pt idx="82">
                  <c:v>9.6</c:v>
                </c:pt>
                <c:pt idx="83">
                  <c:v>10</c:v>
                </c:pt>
                <c:pt idx="84">
                  <c:v>10.199999999999999</c:v>
                </c:pt>
                <c:pt idx="85">
                  <c:v>9.1</c:v>
                </c:pt>
                <c:pt idx="86">
                  <c:v>7.6</c:v>
                </c:pt>
                <c:pt idx="87">
                  <c:v>6.1</c:v>
                </c:pt>
                <c:pt idx="88">
                  <c:v>4.8</c:v>
                </c:pt>
                <c:pt idx="89">
                  <c:v>3.5</c:v>
                </c:pt>
                <c:pt idx="90">
                  <c:v>2.2999999999999998</c:v>
                </c:pt>
                <c:pt idx="91">
                  <c:v>1</c:v>
                </c:pt>
                <c:pt idx="92">
                  <c:v>0.9</c:v>
                </c:pt>
                <c:pt idx="93">
                  <c:v>0.5</c:v>
                </c:pt>
                <c:pt idx="94">
                  <c:v>0.4</c:v>
                </c:pt>
                <c:pt idx="95">
                  <c:v>1.1000000000000001</c:v>
                </c:pt>
                <c:pt idx="96">
                  <c:v>2.2000000000000002</c:v>
                </c:pt>
                <c:pt idx="97">
                  <c:v>3.6</c:v>
                </c:pt>
                <c:pt idx="98">
                  <c:v>5.2</c:v>
                </c:pt>
                <c:pt idx="99">
                  <c:v>6.8</c:v>
                </c:pt>
                <c:pt idx="100">
                  <c:v>7.5</c:v>
                </c:pt>
                <c:pt idx="101">
                  <c:v>7.5</c:v>
                </c:pt>
                <c:pt idx="102">
                  <c:v>7.3</c:v>
                </c:pt>
                <c:pt idx="103">
                  <c:v>7.3</c:v>
                </c:pt>
                <c:pt idx="104">
                  <c:v>7</c:v>
                </c:pt>
                <c:pt idx="105">
                  <c:v>6.6</c:v>
                </c:pt>
                <c:pt idx="106">
                  <c:v>6.5</c:v>
                </c:pt>
                <c:pt idx="107">
                  <c:v>6.2</c:v>
                </c:pt>
                <c:pt idx="108">
                  <c:v>6.4</c:v>
                </c:pt>
                <c:pt idx="109">
                  <c:v>6.2</c:v>
                </c:pt>
                <c:pt idx="110">
                  <c:v>5.4</c:v>
                </c:pt>
                <c:pt idx="111">
                  <c:v>4.3</c:v>
                </c:pt>
                <c:pt idx="112">
                  <c:v>4.5</c:v>
                </c:pt>
                <c:pt idx="113">
                  <c:v>4.7</c:v>
                </c:pt>
                <c:pt idx="114">
                  <c:v>4.5999999999999996</c:v>
                </c:pt>
                <c:pt idx="115">
                  <c:v>5.2</c:v>
                </c:pt>
                <c:pt idx="116">
                  <c:v>6.2</c:v>
                </c:pt>
                <c:pt idx="117">
                  <c:v>7.4</c:v>
                </c:pt>
                <c:pt idx="118">
                  <c:v>7.8</c:v>
                </c:pt>
                <c:pt idx="119">
                  <c:v>7.9</c:v>
                </c:pt>
                <c:pt idx="120">
                  <c:v>8.5</c:v>
                </c:pt>
                <c:pt idx="121">
                  <c:v>8.5</c:v>
                </c:pt>
                <c:pt idx="122">
                  <c:v>8.8000000000000007</c:v>
                </c:pt>
                <c:pt idx="123">
                  <c:v>9.5</c:v>
                </c:pt>
                <c:pt idx="124">
                  <c:v>9.3000000000000007</c:v>
                </c:pt>
                <c:pt idx="125">
                  <c:v>9.1</c:v>
                </c:pt>
                <c:pt idx="126">
                  <c:v>9.1</c:v>
                </c:pt>
                <c:pt idx="127">
                  <c:v>8.3000000000000007</c:v>
                </c:pt>
                <c:pt idx="128">
                  <c:v>7.4</c:v>
                </c:pt>
                <c:pt idx="129">
                  <c:v>5.9</c:v>
                </c:pt>
                <c:pt idx="130">
                  <c:v>5.4</c:v>
                </c:pt>
                <c:pt idx="131">
                  <c:v>5.3</c:v>
                </c:pt>
                <c:pt idx="132">
                  <c:v>5.3</c:v>
                </c:pt>
                <c:pt idx="133">
                  <c:v>5.3</c:v>
                </c:pt>
                <c:pt idx="134">
                  <c:v>4.9000000000000004</c:v>
                </c:pt>
                <c:pt idx="135">
                  <c:v>4.0999999999999996</c:v>
                </c:pt>
                <c:pt idx="136">
                  <c:v>3.7</c:v>
                </c:pt>
                <c:pt idx="137">
                  <c:v>3.9</c:v>
                </c:pt>
                <c:pt idx="138">
                  <c:v>3.3</c:v>
                </c:pt>
                <c:pt idx="139">
                  <c:v>2.9</c:v>
                </c:pt>
                <c:pt idx="140">
                  <c:v>2.6</c:v>
                </c:pt>
                <c:pt idx="141">
                  <c:v>2.6</c:v>
                </c:pt>
                <c:pt idx="142">
                  <c:v>3</c:v>
                </c:pt>
                <c:pt idx="143">
                  <c:v>3.4</c:v>
                </c:pt>
                <c:pt idx="144">
                  <c:v>3.2</c:v>
                </c:pt>
                <c:pt idx="145">
                  <c:v>3.7</c:v>
                </c:pt>
                <c:pt idx="146">
                  <c:v>3.9</c:v>
                </c:pt>
                <c:pt idx="147">
                  <c:v>4.2</c:v>
                </c:pt>
                <c:pt idx="148">
                  <c:v>4</c:v>
                </c:pt>
                <c:pt idx="149">
                  <c:v>3.3</c:v>
                </c:pt>
                <c:pt idx="150">
                  <c:v>3.4</c:v>
                </c:pt>
                <c:pt idx="151">
                  <c:v>2.8</c:v>
                </c:pt>
                <c:pt idx="152">
                  <c:v>2.9</c:v>
                </c:pt>
                <c:pt idx="153">
                  <c:v>3.2</c:v>
                </c:pt>
                <c:pt idx="154">
                  <c:v>3.6</c:v>
                </c:pt>
                <c:pt idx="155">
                  <c:v>3.4</c:v>
                </c:pt>
                <c:pt idx="156">
                  <c:v>3.3</c:v>
                </c:pt>
                <c:pt idx="157">
                  <c:v>3</c:v>
                </c:pt>
                <c:pt idx="158">
                  <c:v>2.8</c:v>
                </c:pt>
                <c:pt idx="159">
                  <c:v>3</c:v>
                </c:pt>
                <c:pt idx="160">
                  <c:v>3.8</c:v>
                </c:pt>
                <c:pt idx="161">
                  <c:v>4.8</c:v>
                </c:pt>
                <c:pt idx="162">
                  <c:v>6</c:v>
                </c:pt>
                <c:pt idx="163">
                  <c:v>6.4</c:v>
                </c:pt>
                <c:pt idx="164">
                  <c:v>6.6</c:v>
                </c:pt>
                <c:pt idx="165">
                  <c:v>6.1</c:v>
                </c:pt>
                <c:pt idx="166">
                  <c:v>5.3</c:v>
                </c:pt>
                <c:pt idx="167">
                  <c:v>4.7</c:v>
                </c:pt>
                <c:pt idx="168">
                  <c:v>4.2</c:v>
                </c:pt>
                <c:pt idx="169">
                  <c:v>3.6</c:v>
                </c:pt>
                <c:pt idx="170">
                  <c:v>3.9</c:v>
                </c:pt>
                <c:pt idx="171">
                  <c:v>3.4</c:v>
                </c:pt>
                <c:pt idx="172">
                  <c:v>3.1</c:v>
                </c:pt>
                <c:pt idx="173">
                  <c:v>3</c:v>
                </c:pt>
                <c:pt idx="174">
                  <c:v>2.9</c:v>
                </c:pt>
                <c:pt idx="175">
                  <c:v>3.3</c:v>
                </c:pt>
                <c:pt idx="176">
                  <c:v>3.7</c:v>
                </c:pt>
                <c:pt idx="177">
                  <c:v>3.5</c:v>
                </c:pt>
                <c:pt idx="178">
                  <c:v>3.6</c:v>
                </c:pt>
                <c:pt idx="179">
                  <c:v>3.1</c:v>
                </c:pt>
                <c:pt idx="180">
                  <c:v>2.7</c:v>
                </c:pt>
                <c:pt idx="181">
                  <c:v>2.2999999999999998</c:v>
                </c:pt>
                <c:pt idx="182">
                  <c:v>2.4</c:v>
                </c:pt>
                <c:pt idx="183">
                  <c:v>2.4</c:v>
                </c:pt>
                <c:pt idx="184">
                  <c:v>2.7</c:v>
                </c:pt>
                <c:pt idx="185">
                  <c:v>3.4</c:v>
                </c:pt>
                <c:pt idx="186">
                  <c:v>4.5</c:v>
                </c:pt>
                <c:pt idx="187">
                  <c:v>5.3</c:v>
                </c:pt>
                <c:pt idx="188">
                  <c:v>6.1</c:v>
                </c:pt>
                <c:pt idx="189">
                  <c:v>7</c:v>
                </c:pt>
                <c:pt idx="190">
                  <c:v>7</c:v>
                </c:pt>
                <c:pt idx="191">
                  <c:v>6.7</c:v>
                </c:pt>
                <c:pt idx="192">
                  <c:v>7.4</c:v>
                </c:pt>
                <c:pt idx="193">
                  <c:v>7.7</c:v>
                </c:pt>
                <c:pt idx="194">
                  <c:v>7.9</c:v>
                </c:pt>
                <c:pt idx="195">
                  <c:v>7.8</c:v>
                </c:pt>
                <c:pt idx="196">
                  <c:v>7.9</c:v>
                </c:pt>
                <c:pt idx="197">
                  <c:v>7.8</c:v>
                </c:pt>
                <c:pt idx="198">
                  <c:v>7.2</c:v>
                </c:pt>
                <c:pt idx="199">
                  <c:v>6.8</c:v>
                </c:pt>
                <c:pt idx="200">
                  <c:v>6.4</c:v>
                </c:pt>
                <c:pt idx="201">
                  <c:v>6.2</c:v>
                </c:pt>
                <c:pt idx="202">
                  <c:v>5.9</c:v>
                </c:pt>
                <c:pt idx="203">
                  <c:v>5.3</c:v>
                </c:pt>
                <c:pt idx="204">
                  <c:v>4.4000000000000004</c:v>
                </c:pt>
                <c:pt idx="205">
                  <c:v>4</c:v>
                </c:pt>
                <c:pt idx="206">
                  <c:v>4.5</c:v>
                </c:pt>
                <c:pt idx="207">
                  <c:v>4.5999999999999996</c:v>
                </c:pt>
                <c:pt idx="208">
                  <c:v>4.8</c:v>
                </c:pt>
                <c:pt idx="209">
                  <c:v>5</c:v>
                </c:pt>
                <c:pt idx="210">
                  <c:v>5.5</c:v>
                </c:pt>
                <c:pt idx="211">
                  <c:v>6.3</c:v>
                </c:pt>
                <c:pt idx="212">
                  <c:v>6.5</c:v>
                </c:pt>
                <c:pt idx="213">
                  <c:v>7.1</c:v>
                </c:pt>
                <c:pt idx="214">
                  <c:v>8.3000000000000007</c:v>
                </c:pt>
                <c:pt idx="215">
                  <c:v>8.4</c:v>
                </c:pt>
                <c:pt idx="216">
                  <c:v>8.3000000000000007</c:v>
                </c:pt>
                <c:pt idx="217">
                  <c:v>8.6</c:v>
                </c:pt>
                <c:pt idx="218">
                  <c:v>9.1999999999999993</c:v>
                </c:pt>
                <c:pt idx="219">
                  <c:v>8.8000000000000007</c:v>
                </c:pt>
                <c:pt idx="220">
                  <c:v>8.3000000000000007</c:v>
                </c:pt>
                <c:pt idx="221">
                  <c:v>7.7</c:v>
                </c:pt>
                <c:pt idx="222">
                  <c:v>6.8</c:v>
                </c:pt>
                <c:pt idx="223">
                  <c:v>6</c:v>
                </c:pt>
                <c:pt idx="224">
                  <c:v>5.3</c:v>
                </c:pt>
                <c:pt idx="225">
                  <c:v>5.3</c:v>
                </c:pt>
                <c:pt idx="226">
                  <c:v>5.7</c:v>
                </c:pt>
                <c:pt idx="227">
                  <c:v>5</c:v>
                </c:pt>
                <c:pt idx="228">
                  <c:v>4.7</c:v>
                </c:pt>
                <c:pt idx="229">
                  <c:v>4.2</c:v>
                </c:pt>
                <c:pt idx="230">
                  <c:v>4.9000000000000004</c:v>
                </c:pt>
                <c:pt idx="231">
                  <c:v>5.5</c:v>
                </c:pt>
                <c:pt idx="232">
                  <c:v>5.5</c:v>
                </c:pt>
                <c:pt idx="233">
                  <c:v>5.7</c:v>
                </c:pt>
                <c:pt idx="234">
                  <c:v>5.0999999999999996</c:v>
                </c:pt>
                <c:pt idx="235">
                  <c:v>4.3</c:v>
                </c:pt>
                <c:pt idx="236">
                  <c:v>3.7</c:v>
                </c:pt>
                <c:pt idx="237">
                  <c:v>2.5</c:v>
                </c:pt>
                <c:pt idx="238">
                  <c:v>2.4</c:v>
                </c:pt>
                <c:pt idx="239">
                  <c:v>2.6</c:v>
                </c:pt>
                <c:pt idx="240">
                  <c:v>3.2</c:v>
                </c:pt>
                <c:pt idx="241">
                  <c:v>4.7</c:v>
                </c:pt>
                <c:pt idx="242">
                  <c:v>6</c:v>
                </c:pt>
                <c:pt idx="243">
                  <c:v>6</c:v>
                </c:pt>
                <c:pt idx="244">
                  <c:v>5.7</c:v>
                </c:pt>
                <c:pt idx="245">
                  <c:v>5.3</c:v>
                </c:pt>
                <c:pt idx="246">
                  <c:v>4.8</c:v>
                </c:pt>
                <c:pt idx="247">
                  <c:v>4.5999999999999996</c:v>
                </c:pt>
                <c:pt idx="248">
                  <c:v>4</c:v>
                </c:pt>
                <c:pt idx="249">
                  <c:v>3.8</c:v>
                </c:pt>
                <c:pt idx="250">
                  <c:v>4.5999999999999996</c:v>
                </c:pt>
                <c:pt idx="251">
                  <c:v>5.5</c:v>
                </c:pt>
                <c:pt idx="252">
                  <c:v>5.9</c:v>
                </c:pt>
                <c:pt idx="253">
                  <c:v>7.7</c:v>
                </c:pt>
                <c:pt idx="254">
                  <c:v>9.4</c:v>
                </c:pt>
                <c:pt idx="255">
                  <c:v>11</c:v>
                </c:pt>
                <c:pt idx="256">
                  <c:v>11.7</c:v>
                </c:pt>
                <c:pt idx="257">
                  <c:v>11.5</c:v>
                </c:pt>
                <c:pt idx="258">
                  <c:v>11.2</c:v>
                </c:pt>
                <c:pt idx="259">
                  <c:v>11.1</c:v>
                </c:pt>
                <c:pt idx="260">
                  <c:v>10.5</c:v>
                </c:pt>
                <c:pt idx="261">
                  <c:v>10.6</c:v>
                </c:pt>
                <c:pt idx="262">
                  <c:v>10.4</c:v>
                </c:pt>
                <c:pt idx="263">
                  <c:v>11.1</c:v>
                </c:pt>
                <c:pt idx="264">
                  <c:v>11.3</c:v>
                </c:pt>
                <c:pt idx="265">
                  <c:v>10.5</c:v>
                </c:pt>
                <c:pt idx="266">
                  <c:v>9.6999999999999993</c:v>
                </c:pt>
                <c:pt idx="267">
                  <c:v>9.8000000000000007</c:v>
                </c:pt>
                <c:pt idx="268">
                  <c:v>9.5</c:v>
                </c:pt>
                <c:pt idx="269">
                  <c:v>9.1999999999999993</c:v>
                </c:pt>
                <c:pt idx="270">
                  <c:v>8.6</c:v>
                </c:pt>
                <c:pt idx="271">
                  <c:v>8</c:v>
                </c:pt>
                <c:pt idx="272">
                  <c:v>7.9</c:v>
                </c:pt>
                <c:pt idx="273">
                  <c:v>7.9</c:v>
                </c:pt>
                <c:pt idx="274">
                  <c:v>8.1999999999999993</c:v>
                </c:pt>
                <c:pt idx="275">
                  <c:v>8.8000000000000007</c:v>
                </c:pt>
                <c:pt idx="276">
                  <c:v>10.4</c:v>
                </c:pt>
                <c:pt idx="277">
                  <c:v>11.4</c:v>
                </c:pt>
                <c:pt idx="278">
                  <c:v>12.4</c:v>
                </c:pt>
                <c:pt idx="279">
                  <c:v>12.4</c:v>
                </c:pt>
                <c:pt idx="280">
                  <c:v>12.9</c:v>
                </c:pt>
                <c:pt idx="281">
                  <c:v>13.6</c:v>
                </c:pt>
                <c:pt idx="282">
                  <c:v>14.1</c:v>
                </c:pt>
                <c:pt idx="283">
                  <c:v>14</c:v>
                </c:pt>
                <c:pt idx="284">
                  <c:v>13.5</c:v>
                </c:pt>
                <c:pt idx="285">
                  <c:v>13.1</c:v>
                </c:pt>
                <c:pt idx="286">
                  <c:v>14.1</c:v>
                </c:pt>
                <c:pt idx="287">
                  <c:v>14.4</c:v>
                </c:pt>
                <c:pt idx="288">
                  <c:v>15.7</c:v>
                </c:pt>
                <c:pt idx="289">
                  <c:v>16.8</c:v>
                </c:pt>
                <c:pt idx="290">
                  <c:v>17.2</c:v>
                </c:pt>
                <c:pt idx="291">
                  <c:v>17</c:v>
                </c:pt>
                <c:pt idx="292">
                  <c:v>16.5</c:v>
                </c:pt>
                <c:pt idx="293">
                  <c:v>15</c:v>
                </c:pt>
                <c:pt idx="294">
                  <c:v>13.9</c:v>
                </c:pt>
                <c:pt idx="295">
                  <c:v>13</c:v>
                </c:pt>
                <c:pt idx="296">
                  <c:v>11.5</c:v>
                </c:pt>
                <c:pt idx="297">
                  <c:v>11</c:v>
                </c:pt>
                <c:pt idx="298">
                  <c:v>10.199999999999999</c:v>
                </c:pt>
                <c:pt idx="299">
                  <c:v>8.6999999999999993</c:v>
                </c:pt>
                <c:pt idx="300">
                  <c:v>7.5</c:v>
                </c:pt>
                <c:pt idx="301">
                  <c:v>6.8</c:v>
                </c:pt>
                <c:pt idx="302">
                  <c:v>7</c:v>
                </c:pt>
                <c:pt idx="303">
                  <c:v>8.4</c:v>
                </c:pt>
                <c:pt idx="304">
                  <c:v>9.3000000000000007</c:v>
                </c:pt>
                <c:pt idx="305">
                  <c:v>9.9</c:v>
                </c:pt>
                <c:pt idx="306">
                  <c:v>10.8</c:v>
                </c:pt>
                <c:pt idx="307">
                  <c:v>11.7</c:v>
                </c:pt>
                <c:pt idx="308">
                  <c:v>12.7</c:v>
                </c:pt>
                <c:pt idx="309">
                  <c:v>13.5</c:v>
                </c:pt>
                <c:pt idx="310">
                  <c:v>13.5</c:v>
                </c:pt>
                <c:pt idx="311">
                  <c:v>14.9</c:v>
                </c:pt>
                <c:pt idx="312">
                  <c:v>15.8</c:v>
                </c:pt>
                <c:pt idx="313">
                  <c:v>16.399999999999999</c:v>
                </c:pt>
                <c:pt idx="314">
                  <c:v>16.600000000000001</c:v>
                </c:pt>
                <c:pt idx="315">
                  <c:v>16.399999999999999</c:v>
                </c:pt>
                <c:pt idx="316">
                  <c:v>15.5</c:v>
                </c:pt>
                <c:pt idx="317">
                  <c:v>14.9</c:v>
                </c:pt>
                <c:pt idx="318">
                  <c:v>13.4</c:v>
                </c:pt>
                <c:pt idx="319">
                  <c:v>12.2</c:v>
                </c:pt>
                <c:pt idx="320">
                  <c:v>11.3</c:v>
                </c:pt>
                <c:pt idx="321">
                  <c:v>11.3</c:v>
                </c:pt>
                <c:pt idx="322">
                  <c:v>12.2</c:v>
                </c:pt>
                <c:pt idx="323">
                  <c:v>13.1</c:v>
                </c:pt>
                <c:pt idx="324">
                  <c:v>14.3</c:v>
                </c:pt>
                <c:pt idx="325">
                  <c:v>16.7</c:v>
                </c:pt>
                <c:pt idx="326">
                  <c:v>18.899999999999999</c:v>
                </c:pt>
                <c:pt idx="327">
                  <c:v>20.9</c:v>
                </c:pt>
                <c:pt idx="328">
                  <c:v>22</c:v>
                </c:pt>
                <c:pt idx="329">
                  <c:v>22.1</c:v>
                </c:pt>
                <c:pt idx="330">
                  <c:v>21.2</c:v>
                </c:pt>
                <c:pt idx="331">
                  <c:v>20.6</c:v>
                </c:pt>
                <c:pt idx="332">
                  <c:v>20.100000000000001</c:v>
                </c:pt>
                <c:pt idx="333">
                  <c:v>19.8</c:v>
                </c:pt>
                <c:pt idx="334">
                  <c:v>19.5</c:v>
                </c:pt>
                <c:pt idx="335">
                  <c:v>18.2</c:v>
                </c:pt>
                <c:pt idx="336">
                  <c:v>16.8</c:v>
                </c:pt>
                <c:pt idx="337">
                  <c:v>16.399999999999999</c:v>
                </c:pt>
                <c:pt idx="338">
                  <c:v>16.399999999999999</c:v>
                </c:pt>
                <c:pt idx="339">
                  <c:v>16.600000000000001</c:v>
                </c:pt>
                <c:pt idx="340">
                  <c:v>16.600000000000001</c:v>
                </c:pt>
                <c:pt idx="341">
                  <c:v>16.600000000000001</c:v>
                </c:pt>
                <c:pt idx="342">
                  <c:v>17</c:v>
                </c:pt>
                <c:pt idx="343">
                  <c:v>16.600000000000001</c:v>
                </c:pt>
                <c:pt idx="344">
                  <c:v>17.3</c:v>
                </c:pt>
                <c:pt idx="345">
                  <c:v>18</c:v>
                </c:pt>
                <c:pt idx="346">
                  <c:v>18.5</c:v>
                </c:pt>
                <c:pt idx="347">
                  <c:v>19.2</c:v>
                </c:pt>
                <c:pt idx="348">
                  <c:v>20.100000000000001</c:v>
                </c:pt>
                <c:pt idx="349">
                  <c:v>20.6</c:v>
                </c:pt>
                <c:pt idx="350">
                  <c:v>21.6</c:v>
                </c:pt>
                <c:pt idx="351">
                  <c:v>22.6</c:v>
                </c:pt>
                <c:pt idx="352">
                  <c:v>23</c:v>
                </c:pt>
                <c:pt idx="353">
                  <c:v>23</c:v>
                </c:pt>
                <c:pt idx="354">
                  <c:v>22.8</c:v>
                </c:pt>
                <c:pt idx="355">
                  <c:v>23.4</c:v>
                </c:pt>
                <c:pt idx="356">
                  <c:v>24.5</c:v>
                </c:pt>
                <c:pt idx="357">
                  <c:v>25.5</c:v>
                </c:pt>
                <c:pt idx="358">
                  <c:v>26.2</c:v>
                </c:pt>
                <c:pt idx="359">
                  <c:v>26.8</c:v>
                </c:pt>
                <c:pt idx="360">
                  <c:v>26.1</c:v>
                </c:pt>
                <c:pt idx="361">
                  <c:v>25.7</c:v>
                </c:pt>
                <c:pt idx="362">
                  <c:v>26.5</c:v>
                </c:pt>
                <c:pt idx="363">
                  <c:v>28.7</c:v>
                </c:pt>
                <c:pt idx="364">
                  <c:v>30.8</c:v>
                </c:pt>
                <c:pt idx="365">
                  <c:v>32.200000000000003</c:v>
                </c:pt>
                <c:pt idx="366">
                  <c:v>32.5</c:v>
                </c:pt>
                <c:pt idx="367">
                  <c:v>32.5</c:v>
                </c:pt>
                <c:pt idx="368">
                  <c:v>32.1</c:v>
                </c:pt>
                <c:pt idx="369">
                  <c:v>32.1</c:v>
                </c:pt>
                <c:pt idx="370">
                  <c:v>32.200000000000003</c:v>
                </c:pt>
                <c:pt idx="371">
                  <c:v>33</c:v>
                </c:pt>
                <c:pt idx="372">
                  <c:v>33.6</c:v>
                </c:pt>
                <c:pt idx="373">
                  <c:v>33.9</c:v>
                </c:pt>
                <c:pt idx="374">
                  <c:v>33.799999999999997</c:v>
                </c:pt>
                <c:pt idx="375">
                  <c:v>34.5</c:v>
                </c:pt>
                <c:pt idx="376">
                  <c:v>35.6</c:v>
                </c:pt>
                <c:pt idx="377">
                  <c:v>36.1</c:v>
                </c:pt>
                <c:pt idx="378">
                  <c:v>35.9</c:v>
                </c:pt>
                <c:pt idx="379">
                  <c:v>36</c:v>
                </c:pt>
                <c:pt idx="380">
                  <c:v>36.1</c:v>
                </c:pt>
                <c:pt idx="381">
                  <c:v>37.1</c:v>
                </c:pt>
                <c:pt idx="382">
                  <c:v>37.5</c:v>
                </c:pt>
                <c:pt idx="383">
                  <c:v>38</c:v>
                </c:pt>
                <c:pt idx="384">
                  <c:v>38.1</c:v>
                </c:pt>
                <c:pt idx="385">
                  <c:v>37.4</c:v>
                </c:pt>
                <c:pt idx="386">
                  <c:v>37.700000000000003</c:v>
                </c:pt>
                <c:pt idx="387">
                  <c:v>37.5</c:v>
                </c:pt>
                <c:pt idx="388">
                  <c:v>37.4</c:v>
                </c:pt>
                <c:pt idx="389">
                  <c:v>37.5</c:v>
                </c:pt>
                <c:pt idx="390">
                  <c:v>37.6</c:v>
                </c:pt>
                <c:pt idx="391">
                  <c:v>38.4</c:v>
                </c:pt>
                <c:pt idx="392">
                  <c:v>39</c:v>
                </c:pt>
                <c:pt idx="393">
                  <c:v>39.9</c:v>
                </c:pt>
                <c:pt idx="394">
                  <c:v>41.4</c:v>
                </c:pt>
                <c:pt idx="395">
                  <c:v>43.3</c:v>
                </c:pt>
                <c:pt idx="396">
                  <c:v>45.7</c:v>
                </c:pt>
                <c:pt idx="397">
                  <c:v>47.5</c:v>
                </c:pt>
                <c:pt idx="398">
                  <c:v>49</c:v>
                </c:pt>
                <c:pt idx="399">
                  <c:v>49.8</c:v>
                </c:pt>
                <c:pt idx="400">
                  <c:v>50.5</c:v>
                </c:pt>
                <c:pt idx="401">
                  <c:v>50.5</c:v>
                </c:pt>
                <c:pt idx="402">
                  <c:v>51</c:v>
                </c:pt>
                <c:pt idx="403">
                  <c:v>52.7</c:v>
                </c:pt>
                <c:pt idx="404">
                  <c:v>54</c:v>
                </c:pt>
                <c:pt idx="405">
                  <c:v>54.7</c:v>
                </c:pt>
                <c:pt idx="406">
                  <c:v>54.2</c:v>
                </c:pt>
                <c:pt idx="407">
                  <c:v>54.4</c:v>
                </c:pt>
                <c:pt idx="408">
                  <c:v>55.1</c:v>
                </c:pt>
                <c:pt idx="409">
                  <c:v>56</c:v>
                </c:pt>
                <c:pt idx="410">
                  <c:v>56.1</c:v>
                </c:pt>
                <c:pt idx="411">
                  <c:v>56</c:v>
                </c:pt>
                <c:pt idx="412">
                  <c:v>55.5</c:v>
                </c:pt>
                <c:pt idx="413">
                  <c:v>55.1</c:v>
                </c:pt>
                <c:pt idx="414">
                  <c:v>54.7</c:v>
                </c:pt>
                <c:pt idx="415">
                  <c:v>54.1</c:v>
                </c:pt>
                <c:pt idx="416">
                  <c:v>53.1</c:v>
                </c:pt>
                <c:pt idx="417">
                  <c:v>53.4</c:v>
                </c:pt>
                <c:pt idx="418">
                  <c:v>53.6</c:v>
                </c:pt>
                <c:pt idx="419">
                  <c:v>53.6</c:v>
                </c:pt>
                <c:pt idx="420">
                  <c:v>53.8</c:v>
                </c:pt>
                <c:pt idx="421">
                  <c:v>54.4</c:v>
                </c:pt>
                <c:pt idx="422">
                  <c:v>55.7</c:v>
                </c:pt>
                <c:pt idx="423">
                  <c:v>56.5</c:v>
                </c:pt>
                <c:pt idx="424">
                  <c:v>57.3</c:v>
                </c:pt>
                <c:pt idx="425">
                  <c:v>58.5</c:v>
                </c:pt>
                <c:pt idx="426">
                  <c:v>59.6</c:v>
                </c:pt>
                <c:pt idx="427">
                  <c:v>61.8</c:v>
                </c:pt>
                <c:pt idx="428">
                  <c:v>63.8</c:v>
                </c:pt>
                <c:pt idx="429">
                  <c:v>65.099999999999994</c:v>
                </c:pt>
                <c:pt idx="430">
                  <c:v>66.2</c:v>
                </c:pt>
                <c:pt idx="431">
                  <c:v>67.7</c:v>
                </c:pt>
                <c:pt idx="432">
                  <c:v>68.900000000000006</c:v>
                </c:pt>
                <c:pt idx="433">
                  <c:v>69.900000000000006</c:v>
                </c:pt>
                <c:pt idx="434">
                  <c:v>70.400000000000006</c:v>
                </c:pt>
                <c:pt idx="435">
                  <c:v>70.7</c:v>
                </c:pt>
                <c:pt idx="436">
                  <c:v>71.099999999999994</c:v>
                </c:pt>
                <c:pt idx="437">
                  <c:v>71.2</c:v>
                </c:pt>
                <c:pt idx="438">
                  <c:v>71.099999999999994</c:v>
                </c:pt>
                <c:pt idx="439">
                  <c:v>71.5</c:v>
                </c:pt>
                <c:pt idx="440">
                  <c:v>72.5</c:v>
                </c:pt>
                <c:pt idx="441">
                  <c:v>74</c:v>
                </c:pt>
                <c:pt idx="442">
                  <c:v>75.099999999999994</c:v>
                </c:pt>
                <c:pt idx="443">
                  <c:v>76</c:v>
                </c:pt>
                <c:pt idx="444">
                  <c:v>77.400000000000006</c:v>
                </c:pt>
                <c:pt idx="445">
                  <c:v>78.5</c:v>
                </c:pt>
                <c:pt idx="446">
                  <c:v>80.099999999999994</c:v>
                </c:pt>
                <c:pt idx="447">
                  <c:v>81.8</c:v>
                </c:pt>
                <c:pt idx="448">
                  <c:v>82.2</c:v>
                </c:pt>
                <c:pt idx="449">
                  <c:v>82.9</c:v>
                </c:pt>
                <c:pt idx="450">
                  <c:v>83.7</c:v>
                </c:pt>
                <c:pt idx="451">
                  <c:v>84.3</c:v>
                </c:pt>
                <c:pt idx="452">
                  <c:v>85.2</c:v>
                </c:pt>
                <c:pt idx="453">
                  <c:v>85.9</c:v>
                </c:pt>
                <c:pt idx="454">
                  <c:v>86.2</c:v>
                </c:pt>
                <c:pt idx="455">
                  <c:v>86.7</c:v>
                </c:pt>
                <c:pt idx="456">
                  <c:v>87.4</c:v>
                </c:pt>
                <c:pt idx="457">
                  <c:v>87.6</c:v>
                </c:pt>
                <c:pt idx="458">
                  <c:v>88.4</c:v>
                </c:pt>
                <c:pt idx="459">
                  <c:v>89.1</c:v>
                </c:pt>
                <c:pt idx="460">
                  <c:v>90.8</c:v>
                </c:pt>
                <c:pt idx="461">
                  <c:v>92.6</c:v>
                </c:pt>
                <c:pt idx="462">
                  <c:v>93.6</c:v>
                </c:pt>
                <c:pt idx="463">
                  <c:v>94.1</c:v>
                </c:pt>
                <c:pt idx="464">
                  <c:v>94.5</c:v>
                </c:pt>
                <c:pt idx="465">
                  <c:v>94.9</c:v>
                </c:pt>
                <c:pt idx="466">
                  <c:v>95.5</c:v>
                </c:pt>
                <c:pt idx="467">
                  <c:v>96.5</c:v>
                </c:pt>
                <c:pt idx="468">
                  <c:v>97.3</c:v>
                </c:pt>
                <c:pt idx="469">
                  <c:v>99</c:v>
                </c:pt>
                <c:pt idx="470">
                  <c:v>100.9</c:v>
                </c:pt>
                <c:pt idx="471">
                  <c:v>102.5</c:v>
                </c:pt>
                <c:pt idx="472">
                  <c:v>103.9</c:v>
                </c:pt>
                <c:pt idx="473">
                  <c:v>104.4</c:v>
                </c:pt>
                <c:pt idx="474">
                  <c:v>105.4</c:v>
                </c:pt>
                <c:pt idx="475">
                  <c:v>106.8</c:v>
                </c:pt>
                <c:pt idx="476">
                  <c:v>108.6</c:v>
                </c:pt>
                <c:pt idx="477">
                  <c:v>110.6</c:v>
                </c:pt>
                <c:pt idx="478">
                  <c:v>112.1</c:v>
                </c:pt>
                <c:pt idx="479">
                  <c:v>113.9</c:v>
                </c:pt>
                <c:pt idx="480">
                  <c:v>115.2</c:v>
                </c:pt>
                <c:pt idx="481">
                  <c:v>116.2</c:v>
                </c:pt>
                <c:pt idx="482">
                  <c:v>116.7</c:v>
                </c:pt>
                <c:pt idx="483">
                  <c:v>118.2</c:v>
                </c:pt>
                <c:pt idx="484">
                  <c:v>119.6</c:v>
                </c:pt>
                <c:pt idx="485">
                  <c:v>120.6</c:v>
                </c:pt>
                <c:pt idx="486">
                  <c:v>121.3</c:v>
                </c:pt>
                <c:pt idx="487">
                  <c:v>122.5</c:v>
                </c:pt>
                <c:pt idx="488">
                  <c:v>123.1</c:v>
                </c:pt>
                <c:pt idx="489">
                  <c:v>123.6</c:v>
                </c:pt>
                <c:pt idx="490">
                  <c:v>123.7</c:v>
                </c:pt>
                <c:pt idx="491">
                  <c:v>124.2</c:v>
                </c:pt>
                <c:pt idx="492">
                  <c:v>125.4</c:v>
                </c:pt>
                <c:pt idx="493">
                  <c:v>126.3</c:v>
                </c:pt>
                <c:pt idx="494">
                  <c:v>127.3</c:v>
                </c:pt>
                <c:pt idx="495">
                  <c:v>128.80000000000001</c:v>
                </c:pt>
                <c:pt idx="496">
                  <c:v>130.19999999999999</c:v>
                </c:pt>
                <c:pt idx="497">
                  <c:v>132.1</c:v>
                </c:pt>
                <c:pt idx="498">
                  <c:v>134</c:v>
                </c:pt>
                <c:pt idx="499">
                  <c:v>135.69999999999999</c:v>
                </c:pt>
                <c:pt idx="500">
                  <c:v>137.80000000000001</c:v>
                </c:pt>
                <c:pt idx="501">
                  <c:v>139.4</c:v>
                </c:pt>
                <c:pt idx="502">
                  <c:v>140.9</c:v>
                </c:pt>
                <c:pt idx="503">
                  <c:v>142.6</c:v>
                </c:pt>
                <c:pt idx="504">
                  <c:v>143.5</c:v>
                </c:pt>
                <c:pt idx="505">
                  <c:v>145.30000000000001</c:v>
                </c:pt>
                <c:pt idx="506">
                  <c:v>147.19999999999999</c:v>
                </c:pt>
                <c:pt idx="507">
                  <c:v>148.19999999999999</c:v>
                </c:pt>
                <c:pt idx="508">
                  <c:v>149.1</c:v>
                </c:pt>
                <c:pt idx="509">
                  <c:v>150</c:v>
                </c:pt>
                <c:pt idx="510">
                  <c:v>151.4</c:v>
                </c:pt>
                <c:pt idx="511">
                  <c:v>152.5</c:v>
                </c:pt>
                <c:pt idx="512">
                  <c:v>153.19999999999999</c:v>
                </c:pt>
                <c:pt idx="513">
                  <c:v>155.1</c:v>
                </c:pt>
                <c:pt idx="514">
                  <c:v>156</c:v>
                </c:pt>
                <c:pt idx="515">
                  <c:v>157.80000000000001</c:v>
                </c:pt>
                <c:pt idx="516">
                  <c:v>159.5</c:v>
                </c:pt>
                <c:pt idx="517">
                  <c:v>161</c:v>
                </c:pt>
                <c:pt idx="518">
                  <c:v>162.30000000000001</c:v>
                </c:pt>
                <c:pt idx="519">
                  <c:v>163.6</c:v>
                </c:pt>
                <c:pt idx="520">
                  <c:v>164.5</c:v>
                </c:pt>
                <c:pt idx="521">
                  <c:v>166</c:v>
                </c:pt>
                <c:pt idx="522">
                  <c:v>167.5</c:v>
                </c:pt>
                <c:pt idx="523">
                  <c:v>169</c:v>
                </c:pt>
                <c:pt idx="524">
                  <c:v>170.6</c:v>
                </c:pt>
                <c:pt idx="525">
                  <c:v>172.4</c:v>
                </c:pt>
                <c:pt idx="526">
                  <c:v>174.1</c:v>
                </c:pt>
                <c:pt idx="527">
                  <c:v>175.9</c:v>
                </c:pt>
                <c:pt idx="528">
                  <c:v>177.6</c:v>
                </c:pt>
                <c:pt idx="529">
                  <c:v>179.6</c:v>
                </c:pt>
                <c:pt idx="530">
                  <c:v>181.4</c:v>
                </c:pt>
                <c:pt idx="531">
                  <c:v>182.8</c:v>
                </c:pt>
                <c:pt idx="532">
                  <c:v>184.5</c:v>
                </c:pt>
                <c:pt idx="533">
                  <c:v>186.7</c:v>
                </c:pt>
                <c:pt idx="534">
                  <c:v>188.2</c:v>
                </c:pt>
                <c:pt idx="535">
                  <c:v>189.2</c:v>
                </c:pt>
                <c:pt idx="536">
                  <c:v>190.3</c:v>
                </c:pt>
                <c:pt idx="537">
                  <c:v>191.4</c:v>
                </c:pt>
                <c:pt idx="538">
                  <c:v>192.5</c:v>
                </c:pt>
                <c:pt idx="539">
                  <c:v>193.1</c:v>
                </c:pt>
                <c:pt idx="540">
                  <c:v>193.3</c:v>
                </c:pt>
                <c:pt idx="541">
                  <c:v>193.1</c:v>
                </c:pt>
                <c:pt idx="542">
                  <c:v>193.6</c:v>
                </c:pt>
                <c:pt idx="543">
                  <c:v>194.9</c:v>
                </c:pt>
                <c:pt idx="544">
                  <c:v>196.3</c:v>
                </c:pt>
                <c:pt idx="545">
                  <c:v>197.9</c:v>
                </c:pt>
                <c:pt idx="546">
                  <c:v>199.5</c:v>
                </c:pt>
                <c:pt idx="547">
                  <c:v>201.6</c:v>
                </c:pt>
                <c:pt idx="548">
                  <c:v>203.8</c:v>
                </c:pt>
                <c:pt idx="549">
                  <c:v>206.7</c:v>
                </c:pt>
                <c:pt idx="550">
                  <c:v>209.7</c:v>
                </c:pt>
                <c:pt idx="551">
                  <c:v>212.4</c:v>
                </c:pt>
                <c:pt idx="552">
                  <c:v>214.7</c:v>
                </c:pt>
                <c:pt idx="553">
                  <c:v>217</c:v>
                </c:pt>
                <c:pt idx="554">
                  <c:v>219.5</c:v>
                </c:pt>
                <c:pt idx="555">
                  <c:v>221.3</c:v>
                </c:pt>
                <c:pt idx="556">
                  <c:v>222.6</c:v>
                </c:pt>
                <c:pt idx="557">
                  <c:v>224.2</c:v>
                </c:pt>
                <c:pt idx="558">
                  <c:v>226.3</c:v>
                </c:pt>
                <c:pt idx="559">
                  <c:v>228</c:v>
                </c:pt>
                <c:pt idx="560">
                  <c:v>229.2</c:v>
                </c:pt>
                <c:pt idx="561">
                  <c:v>230.6</c:v>
                </c:pt>
                <c:pt idx="562">
                  <c:v>231.6</c:v>
                </c:pt>
                <c:pt idx="563">
                  <c:v>233.5</c:v>
                </c:pt>
                <c:pt idx="564">
                  <c:v>236.3</c:v>
                </c:pt>
                <c:pt idx="565">
                  <c:v>239.1</c:v>
                </c:pt>
                <c:pt idx="566">
                  <c:v>241.9</c:v>
                </c:pt>
                <c:pt idx="567">
                  <c:v>244</c:v>
                </c:pt>
                <c:pt idx="568">
                  <c:v>246.1</c:v>
                </c:pt>
                <c:pt idx="569">
                  <c:v>248.8</c:v>
                </c:pt>
                <c:pt idx="570">
                  <c:v>251.6</c:v>
                </c:pt>
                <c:pt idx="571">
                  <c:v>253.7</c:v>
                </c:pt>
                <c:pt idx="572">
                  <c:v>255.7</c:v>
                </c:pt>
                <c:pt idx="573">
                  <c:v>257.2</c:v>
                </c:pt>
                <c:pt idx="574">
                  <c:v>258.8</c:v>
                </c:pt>
                <c:pt idx="575">
                  <c:v>261.10000000000002</c:v>
                </c:pt>
                <c:pt idx="576">
                  <c:v>263.10000000000002</c:v>
                </c:pt>
                <c:pt idx="577">
                  <c:v>264.3</c:v>
                </c:pt>
                <c:pt idx="578">
                  <c:v>264.89999999999998</c:v>
                </c:pt>
                <c:pt idx="579">
                  <c:v>265.7</c:v>
                </c:pt>
                <c:pt idx="580">
                  <c:v>267.10000000000002</c:v>
                </c:pt>
                <c:pt idx="581">
                  <c:v>267.89999999999998</c:v>
                </c:pt>
                <c:pt idx="582">
                  <c:v>268.7</c:v>
                </c:pt>
                <c:pt idx="583">
                  <c:v>269.89999999999998</c:v>
                </c:pt>
                <c:pt idx="584">
                  <c:v>271.39999999999998</c:v>
                </c:pt>
                <c:pt idx="585">
                  <c:v>273.10000000000002</c:v>
                </c:pt>
                <c:pt idx="586">
                  <c:v>275.39999999999998</c:v>
                </c:pt>
                <c:pt idx="587">
                  <c:v>278</c:v>
                </c:pt>
                <c:pt idx="588">
                  <c:v>280.8</c:v>
                </c:pt>
                <c:pt idx="589">
                  <c:v>283.39999999999998</c:v>
                </c:pt>
                <c:pt idx="590">
                  <c:v>285.5</c:v>
                </c:pt>
                <c:pt idx="591">
                  <c:v>287.60000000000002</c:v>
                </c:pt>
                <c:pt idx="592">
                  <c:v>289.39999999999998</c:v>
                </c:pt>
                <c:pt idx="593">
                  <c:v>291.2</c:v>
                </c:pt>
                <c:pt idx="594">
                  <c:v>292.89999999999998</c:v>
                </c:pt>
                <c:pt idx="595">
                  <c:v>294.5</c:v>
                </c:pt>
                <c:pt idx="596">
                  <c:v>296.8</c:v>
                </c:pt>
                <c:pt idx="597">
                  <c:v>299.2</c:v>
                </c:pt>
                <c:pt idx="598">
                  <c:v>301.7</c:v>
                </c:pt>
                <c:pt idx="599">
                  <c:v>304</c:v>
                </c:pt>
                <c:pt idx="600">
                  <c:v>306.10000000000002</c:v>
                </c:pt>
                <c:pt idx="601">
                  <c:v>307.8</c:v>
                </c:pt>
                <c:pt idx="602">
                  <c:v>309.5</c:v>
                </c:pt>
                <c:pt idx="603">
                  <c:v>311</c:v>
                </c:pt>
                <c:pt idx="604">
                  <c:v>312.60000000000002</c:v>
                </c:pt>
                <c:pt idx="605">
                  <c:v>314.7</c:v>
                </c:pt>
                <c:pt idx="606">
                  <c:v>316.60000000000002</c:v>
                </c:pt>
                <c:pt idx="607">
                  <c:v>318.60000000000002</c:v>
                </c:pt>
                <c:pt idx="608">
                  <c:v>320.7</c:v>
                </c:pt>
                <c:pt idx="609">
                  <c:v>322.8</c:v>
                </c:pt>
                <c:pt idx="610">
                  <c:v>325.60000000000002</c:v>
                </c:pt>
                <c:pt idx="611">
                  <c:v>329</c:v>
                </c:pt>
                <c:pt idx="612">
                  <c:v>332.3</c:v>
                </c:pt>
                <c:pt idx="613">
                  <c:v>335.1</c:v>
                </c:pt>
                <c:pt idx="614">
                  <c:v>337.7</c:v>
                </c:pt>
                <c:pt idx="615">
                  <c:v>339.3</c:v>
                </c:pt>
                <c:pt idx="616">
                  <c:v>340.6</c:v>
                </c:pt>
                <c:pt idx="617">
                  <c:v>341.8</c:v>
                </c:pt>
                <c:pt idx="618">
                  <c:v>342.9</c:v>
                </c:pt>
                <c:pt idx="619">
                  <c:v>344.6</c:v>
                </c:pt>
                <c:pt idx="620">
                  <c:v>345.9</c:v>
                </c:pt>
                <c:pt idx="621">
                  <c:v>347.5</c:v>
                </c:pt>
                <c:pt idx="622">
                  <c:v>349.6</c:v>
                </c:pt>
                <c:pt idx="623">
                  <c:v>351.4</c:v>
                </c:pt>
                <c:pt idx="624">
                  <c:v>353.6</c:v>
                </c:pt>
                <c:pt idx="625">
                  <c:v>355.4</c:v>
                </c:pt>
                <c:pt idx="626">
                  <c:v>357.2</c:v>
                </c:pt>
                <c:pt idx="627">
                  <c:v>359.1</c:v>
                </c:pt>
                <c:pt idx="628">
                  <c:v>360.6</c:v>
                </c:pt>
                <c:pt idx="629">
                  <c:v>362.1</c:v>
                </c:pt>
                <c:pt idx="630">
                  <c:v>362.5</c:v>
                </c:pt>
                <c:pt idx="631">
                  <c:v>363</c:v>
                </c:pt>
                <c:pt idx="632">
                  <c:v>363.7</c:v>
                </c:pt>
                <c:pt idx="633">
                  <c:v>365.4</c:v>
                </c:pt>
                <c:pt idx="634">
                  <c:v>367.4</c:v>
                </c:pt>
                <c:pt idx="635">
                  <c:v>370</c:v>
                </c:pt>
                <c:pt idx="636">
                  <c:v>372.5</c:v>
                </c:pt>
                <c:pt idx="637">
                  <c:v>375.1</c:v>
                </c:pt>
                <c:pt idx="638">
                  <c:v>377.4</c:v>
                </c:pt>
                <c:pt idx="639">
                  <c:v>379.2</c:v>
                </c:pt>
                <c:pt idx="640">
                  <c:v>381.2</c:v>
                </c:pt>
                <c:pt idx="641">
                  <c:v>382.8</c:v>
                </c:pt>
                <c:pt idx="642">
                  <c:v>384.3</c:v>
                </c:pt>
                <c:pt idx="643">
                  <c:v>386</c:v>
                </c:pt>
                <c:pt idx="644">
                  <c:v>388.1</c:v>
                </c:pt>
                <c:pt idx="645">
                  <c:v>390.3</c:v>
                </c:pt>
                <c:pt idx="646">
                  <c:v>392.8</c:v>
                </c:pt>
                <c:pt idx="647">
                  <c:v>395.5</c:v>
                </c:pt>
                <c:pt idx="648">
                  <c:v>397.1</c:v>
                </c:pt>
                <c:pt idx="649">
                  <c:v>398.2</c:v>
                </c:pt>
                <c:pt idx="650">
                  <c:v>399.1</c:v>
                </c:pt>
                <c:pt idx="651">
                  <c:v>400.4</c:v>
                </c:pt>
                <c:pt idx="652">
                  <c:v>402</c:v>
                </c:pt>
                <c:pt idx="653">
                  <c:v>403.3</c:v>
                </c:pt>
                <c:pt idx="654">
                  <c:v>404.6</c:v>
                </c:pt>
                <c:pt idx="655">
                  <c:v>405.8</c:v>
                </c:pt>
                <c:pt idx="656">
                  <c:v>407.7</c:v>
                </c:pt>
                <c:pt idx="657">
                  <c:v>409.5</c:v>
                </c:pt>
                <c:pt idx="658">
                  <c:v>410.8</c:v>
                </c:pt>
                <c:pt idx="659">
                  <c:v>412.3</c:v>
                </c:pt>
                <c:pt idx="660">
                  <c:v>414.3</c:v>
                </c:pt>
                <c:pt idx="661">
                  <c:v>417.8</c:v>
                </c:pt>
                <c:pt idx="662">
                  <c:v>420.9</c:v>
                </c:pt>
                <c:pt idx="663">
                  <c:v>423.6</c:v>
                </c:pt>
                <c:pt idx="664">
                  <c:v>426.3</c:v>
                </c:pt>
                <c:pt idx="665">
                  <c:v>429.9</c:v>
                </c:pt>
                <c:pt idx="666">
                  <c:v>432.9</c:v>
                </c:pt>
                <c:pt idx="667">
                  <c:v>435.3</c:v>
                </c:pt>
                <c:pt idx="668">
                  <c:v>436.9</c:v>
                </c:pt>
                <c:pt idx="669">
                  <c:v>438.5</c:v>
                </c:pt>
                <c:pt idx="670">
                  <c:v>440</c:v>
                </c:pt>
                <c:pt idx="671">
                  <c:v>441.4</c:v>
                </c:pt>
                <c:pt idx="672">
                  <c:v>442.9</c:v>
                </c:pt>
                <c:pt idx="673">
                  <c:v>444.2</c:v>
                </c:pt>
                <c:pt idx="674">
                  <c:v>446.1</c:v>
                </c:pt>
                <c:pt idx="675">
                  <c:v>446.7</c:v>
                </c:pt>
                <c:pt idx="676">
                  <c:v>447.6</c:v>
                </c:pt>
                <c:pt idx="677">
                  <c:v>448</c:v>
                </c:pt>
                <c:pt idx="678">
                  <c:v>447.8</c:v>
                </c:pt>
                <c:pt idx="679">
                  <c:v>447.7</c:v>
                </c:pt>
                <c:pt idx="680">
                  <c:v>448.1</c:v>
                </c:pt>
                <c:pt idx="681">
                  <c:v>449.4</c:v>
                </c:pt>
                <c:pt idx="682">
                  <c:v>451.8</c:v>
                </c:pt>
                <c:pt idx="683">
                  <c:v>454.7</c:v>
                </c:pt>
                <c:pt idx="684">
                  <c:v>457.4</c:v>
                </c:pt>
                <c:pt idx="685">
                  <c:v>459.9</c:v>
                </c:pt>
                <c:pt idx="686">
                  <c:v>463.2</c:v>
                </c:pt>
                <c:pt idx="687">
                  <c:v>466.1</c:v>
                </c:pt>
                <c:pt idx="688">
                  <c:v>468.9</c:v>
                </c:pt>
                <c:pt idx="689">
                  <c:v>471.8</c:v>
                </c:pt>
                <c:pt idx="690">
                  <c:v>474.5</c:v>
                </c:pt>
                <c:pt idx="691">
                  <c:v>476.6</c:v>
                </c:pt>
                <c:pt idx="692">
                  <c:v>479.1</c:v>
                </c:pt>
                <c:pt idx="693">
                  <c:v>482.1</c:v>
                </c:pt>
                <c:pt idx="694">
                  <c:v>484.1</c:v>
                </c:pt>
                <c:pt idx="695">
                  <c:v>486.2</c:v>
                </c:pt>
                <c:pt idx="696">
                  <c:v>488.4</c:v>
                </c:pt>
                <c:pt idx="697">
                  <c:v>490.2</c:v>
                </c:pt>
                <c:pt idx="698">
                  <c:v>491.7</c:v>
                </c:pt>
                <c:pt idx="699">
                  <c:v>493.6</c:v>
                </c:pt>
                <c:pt idx="700">
                  <c:v>495.5</c:v>
                </c:pt>
                <c:pt idx="701">
                  <c:v>497.2</c:v>
                </c:pt>
                <c:pt idx="702">
                  <c:v>499.2</c:v>
                </c:pt>
                <c:pt idx="703">
                  <c:v>500.9</c:v>
                </c:pt>
                <c:pt idx="704">
                  <c:v>502.7</c:v>
                </c:pt>
                <c:pt idx="705">
                  <c:v>503.5</c:v>
                </c:pt>
                <c:pt idx="706">
                  <c:v>504.2</c:v>
                </c:pt>
                <c:pt idx="707">
                  <c:v>505.1</c:v>
                </c:pt>
                <c:pt idx="708">
                  <c:v>506.2</c:v>
                </c:pt>
                <c:pt idx="709">
                  <c:v>507.6</c:v>
                </c:pt>
                <c:pt idx="710">
                  <c:v>509.2</c:v>
                </c:pt>
                <c:pt idx="711">
                  <c:v>510.5</c:v>
                </c:pt>
                <c:pt idx="712">
                  <c:v>511.4</c:v>
                </c:pt>
                <c:pt idx="713">
                  <c:v>512</c:v>
                </c:pt>
                <c:pt idx="714">
                  <c:v>512.9</c:v>
                </c:pt>
                <c:pt idx="715">
                  <c:v>513.79999999999995</c:v>
                </c:pt>
                <c:pt idx="716">
                  <c:v>515.5</c:v>
                </c:pt>
                <c:pt idx="717">
                  <c:v>517</c:v>
                </c:pt>
                <c:pt idx="718">
                  <c:v>518.29999999999995</c:v>
                </c:pt>
                <c:pt idx="719">
                  <c:v>519.20000000000005</c:v>
                </c:pt>
                <c:pt idx="720">
                  <c:v>519.6</c:v>
                </c:pt>
                <c:pt idx="721">
                  <c:v>519.29999999999995</c:v>
                </c:pt>
                <c:pt idx="722">
                  <c:v>519.20000000000005</c:v>
                </c:pt>
                <c:pt idx="723">
                  <c:v>519.6</c:v>
                </c:pt>
                <c:pt idx="724">
                  <c:v>520.20000000000005</c:v>
                </c:pt>
                <c:pt idx="725">
                  <c:v>521.70000000000005</c:v>
                </c:pt>
                <c:pt idx="726">
                  <c:v>523.70000000000005</c:v>
                </c:pt>
                <c:pt idx="727">
                  <c:v>525.79999999999995</c:v>
                </c:pt>
                <c:pt idx="728">
                  <c:v>527.79999999999995</c:v>
                </c:pt>
                <c:pt idx="729">
                  <c:v>529.6</c:v>
                </c:pt>
                <c:pt idx="730">
                  <c:v>530.29999999999995</c:v>
                </c:pt>
                <c:pt idx="731">
                  <c:v>530.6</c:v>
                </c:pt>
                <c:pt idx="732">
                  <c:v>531.4</c:v>
                </c:pt>
                <c:pt idx="733">
                  <c:v>531.5</c:v>
                </c:pt>
                <c:pt idx="734">
                  <c:v>531.79999999999995</c:v>
                </c:pt>
                <c:pt idx="735">
                  <c:v>532.29999999999995</c:v>
                </c:pt>
                <c:pt idx="736">
                  <c:v>532.20000000000005</c:v>
                </c:pt>
                <c:pt idx="737">
                  <c:v>532.5</c:v>
                </c:pt>
                <c:pt idx="738">
                  <c:v>531.9</c:v>
                </c:pt>
                <c:pt idx="739">
                  <c:v>531</c:v>
                </c:pt>
                <c:pt idx="740">
                  <c:v>530.6</c:v>
                </c:pt>
                <c:pt idx="741">
                  <c:v>530.70000000000005</c:v>
                </c:pt>
                <c:pt idx="742">
                  <c:v>531.5</c:v>
                </c:pt>
                <c:pt idx="743">
                  <c:v>532.5</c:v>
                </c:pt>
                <c:pt idx="744">
                  <c:v>534.29999999999995</c:v>
                </c:pt>
                <c:pt idx="745">
                  <c:v>536.29999999999995</c:v>
                </c:pt>
                <c:pt idx="746">
                  <c:v>537.9</c:v>
                </c:pt>
                <c:pt idx="747">
                  <c:v>539.1</c:v>
                </c:pt>
                <c:pt idx="748">
                  <c:v>540.1</c:v>
                </c:pt>
                <c:pt idx="749">
                  <c:v>541</c:v>
                </c:pt>
                <c:pt idx="750">
                  <c:v>542.9</c:v>
                </c:pt>
                <c:pt idx="751">
                  <c:v>545</c:v>
                </c:pt>
                <c:pt idx="752">
                  <c:v>546.5</c:v>
                </c:pt>
                <c:pt idx="753">
                  <c:v>547</c:v>
                </c:pt>
                <c:pt idx="754">
                  <c:v>546.9</c:v>
                </c:pt>
                <c:pt idx="755">
                  <c:v>546.29999999999995</c:v>
                </c:pt>
                <c:pt idx="756">
                  <c:v>545.1</c:v>
                </c:pt>
                <c:pt idx="757">
                  <c:v>543.4</c:v>
                </c:pt>
                <c:pt idx="758">
                  <c:v>542.29999999999995</c:v>
                </c:pt>
                <c:pt idx="759">
                  <c:v>541.6</c:v>
                </c:pt>
                <c:pt idx="760">
                  <c:v>540.79999999999995</c:v>
                </c:pt>
                <c:pt idx="761">
                  <c:v>540</c:v>
                </c:pt>
                <c:pt idx="762">
                  <c:v>539.9</c:v>
                </c:pt>
                <c:pt idx="763">
                  <c:v>539.9</c:v>
                </c:pt>
                <c:pt idx="764">
                  <c:v>539.5</c:v>
                </c:pt>
                <c:pt idx="765">
                  <c:v>539.6</c:v>
                </c:pt>
                <c:pt idx="766">
                  <c:v>539.29999999999995</c:v>
                </c:pt>
                <c:pt idx="767">
                  <c:v>539</c:v>
                </c:pt>
                <c:pt idx="768">
                  <c:v>538.79999999999995</c:v>
                </c:pt>
                <c:pt idx="769">
                  <c:v>538.20000000000005</c:v>
                </c:pt>
                <c:pt idx="770">
                  <c:v>536.79999999999995</c:v>
                </c:pt>
                <c:pt idx="771">
                  <c:v>535.9</c:v>
                </c:pt>
                <c:pt idx="772">
                  <c:v>533.9</c:v>
                </c:pt>
                <c:pt idx="773">
                  <c:v>532.5</c:v>
                </c:pt>
                <c:pt idx="774">
                  <c:v>530.79999999999995</c:v>
                </c:pt>
                <c:pt idx="775">
                  <c:v>529.29999999999995</c:v>
                </c:pt>
                <c:pt idx="776">
                  <c:v>527.6</c:v>
                </c:pt>
                <c:pt idx="777">
                  <c:v>525</c:v>
                </c:pt>
                <c:pt idx="778">
                  <c:v>522.20000000000005</c:v>
                </c:pt>
                <c:pt idx="779">
                  <c:v>520.29999999999995</c:v>
                </c:pt>
                <c:pt idx="780">
                  <c:v>518.4</c:v>
                </c:pt>
                <c:pt idx="781">
                  <c:v>516.79999999999995</c:v>
                </c:pt>
                <c:pt idx="782">
                  <c:v>515.4</c:v>
                </c:pt>
                <c:pt idx="783">
                  <c:v>513.70000000000005</c:v>
                </c:pt>
                <c:pt idx="784">
                  <c:v>511.8</c:v>
                </c:pt>
                <c:pt idx="785">
                  <c:v>509.5</c:v>
                </c:pt>
                <c:pt idx="786">
                  <c:v>506.8</c:v>
                </c:pt>
                <c:pt idx="787">
                  <c:v>504.3</c:v>
                </c:pt>
                <c:pt idx="788">
                  <c:v>501.8</c:v>
                </c:pt>
                <c:pt idx="789">
                  <c:v>500.5</c:v>
                </c:pt>
                <c:pt idx="790">
                  <c:v>498.8</c:v>
                </c:pt>
                <c:pt idx="791">
                  <c:v>495.7</c:v>
                </c:pt>
                <c:pt idx="792">
                  <c:v>492.4</c:v>
                </c:pt>
                <c:pt idx="793">
                  <c:v>489.7</c:v>
                </c:pt>
                <c:pt idx="794">
                  <c:v>486.1</c:v>
                </c:pt>
                <c:pt idx="795">
                  <c:v>482.8</c:v>
                </c:pt>
                <c:pt idx="796">
                  <c:v>479.5</c:v>
                </c:pt>
                <c:pt idx="797">
                  <c:v>476.4</c:v>
                </c:pt>
                <c:pt idx="798">
                  <c:v>473.8</c:v>
                </c:pt>
                <c:pt idx="799">
                  <c:v>471.5</c:v>
                </c:pt>
                <c:pt idx="800">
                  <c:v>468.6</c:v>
                </c:pt>
                <c:pt idx="801">
                  <c:v>466</c:v>
                </c:pt>
                <c:pt idx="802">
                  <c:v>463.7</c:v>
                </c:pt>
                <c:pt idx="803">
                  <c:v>461.3</c:v>
                </c:pt>
                <c:pt idx="804">
                  <c:v>458.8</c:v>
                </c:pt>
                <c:pt idx="805">
                  <c:v>454.5</c:v>
                </c:pt>
                <c:pt idx="806">
                  <c:v>450.1</c:v>
                </c:pt>
                <c:pt idx="807">
                  <c:v>445</c:v>
                </c:pt>
                <c:pt idx="808">
                  <c:v>439.5</c:v>
                </c:pt>
                <c:pt idx="809">
                  <c:v>434</c:v>
                </c:pt>
                <c:pt idx="810">
                  <c:v>429</c:v>
                </c:pt>
                <c:pt idx="811">
                  <c:v>423.7</c:v>
                </c:pt>
                <c:pt idx="812">
                  <c:v>418.5</c:v>
                </c:pt>
                <c:pt idx="813">
                  <c:v>413.8</c:v>
                </c:pt>
                <c:pt idx="814">
                  <c:v>409.1</c:v>
                </c:pt>
                <c:pt idx="815">
                  <c:v>404.3</c:v>
                </c:pt>
                <c:pt idx="816">
                  <c:v>399.6</c:v>
                </c:pt>
                <c:pt idx="817">
                  <c:v>395.2</c:v>
                </c:pt>
                <c:pt idx="818">
                  <c:v>390.3</c:v>
                </c:pt>
                <c:pt idx="819">
                  <c:v>384.8</c:v>
                </c:pt>
                <c:pt idx="820">
                  <c:v>379.6</c:v>
                </c:pt>
                <c:pt idx="821">
                  <c:v>373.3</c:v>
                </c:pt>
                <c:pt idx="822">
                  <c:v>366.7</c:v>
                </c:pt>
                <c:pt idx="823">
                  <c:v>360.1</c:v>
                </c:pt>
                <c:pt idx="824">
                  <c:v>353.5</c:v>
                </c:pt>
                <c:pt idx="825">
                  <c:v>346.8</c:v>
                </c:pt>
                <c:pt idx="826">
                  <c:v>340.3</c:v>
                </c:pt>
                <c:pt idx="827">
                  <c:v>333.6</c:v>
                </c:pt>
                <c:pt idx="828">
                  <c:v>326.39999999999998</c:v>
                </c:pt>
                <c:pt idx="829">
                  <c:v>319</c:v>
                </c:pt>
                <c:pt idx="830">
                  <c:v>311.39999999999998</c:v>
                </c:pt>
                <c:pt idx="831">
                  <c:v>305</c:v>
                </c:pt>
                <c:pt idx="832">
                  <c:v>298.60000000000002</c:v>
                </c:pt>
                <c:pt idx="833">
                  <c:v>292.5</c:v>
                </c:pt>
                <c:pt idx="834">
                  <c:v>286.60000000000002</c:v>
                </c:pt>
                <c:pt idx="835">
                  <c:v>280.2</c:v>
                </c:pt>
                <c:pt idx="836">
                  <c:v>273.7</c:v>
                </c:pt>
                <c:pt idx="837">
                  <c:v>266.89999999999998</c:v>
                </c:pt>
                <c:pt idx="838">
                  <c:v>258.89999999999998</c:v>
                </c:pt>
                <c:pt idx="839">
                  <c:v>251.2</c:v>
                </c:pt>
                <c:pt idx="840">
                  <c:v>243.2</c:v>
                </c:pt>
                <c:pt idx="841">
                  <c:v>234.9</c:v>
                </c:pt>
                <c:pt idx="842">
                  <c:v>226.3</c:v>
                </c:pt>
                <c:pt idx="843">
                  <c:v>218.2</c:v>
                </c:pt>
                <c:pt idx="844">
                  <c:v>210.1</c:v>
                </c:pt>
                <c:pt idx="845">
                  <c:v>202.5</c:v>
                </c:pt>
                <c:pt idx="846">
                  <c:v>194.1</c:v>
                </c:pt>
                <c:pt idx="847">
                  <c:v>184.4</c:v>
                </c:pt>
                <c:pt idx="848">
                  <c:v>175.3</c:v>
                </c:pt>
                <c:pt idx="849">
                  <c:v>165.8</c:v>
                </c:pt>
                <c:pt idx="850">
                  <c:v>156.69999999999999</c:v>
                </c:pt>
                <c:pt idx="851">
                  <c:v>147.69999999999999</c:v>
                </c:pt>
                <c:pt idx="852">
                  <c:v>139.19999999999999</c:v>
                </c:pt>
                <c:pt idx="853">
                  <c:v>130.9</c:v>
                </c:pt>
                <c:pt idx="854">
                  <c:v>123.3</c:v>
                </c:pt>
                <c:pt idx="855">
                  <c:v>114.9</c:v>
                </c:pt>
                <c:pt idx="856">
                  <c:v>106.8</c:v>
                </c:pt>
                <c:pt idx="857">
                  <c:v>98</c:v>
                </c:pt>
                <c:pt idx="858">
                  <c:v>88.6</c:v>
                </c:pt>
                <c:pt idx="859">
                  <c:v>79.599999999999994</c:v>
                </c:pt>
                <c:pt idx="860">
                  <c:v>70.400000000000006</c:v>
                </c:pt>
                <c:pt idx="861">
                  <c:v>61.1</c:v>
                </c:pt>
                <c:pt idx="862">
                  <c:v>52.5</c:v>
                </c:pt>
                <c:pt idx="863">
                  <c:v>43.4</c:v>
                </c:pt>
                <c:pt idx="864">
                  <c:v>33.9</c:v>
                </c:pt>
                <c:pt idx="865">
                  <c:v>24.9</c:v>
                </c:pt>
                <c:pt idx="866">
                  <c:v>16.3</c:v>
                </c:pt>
                <c:pt idx="867">
                  <c:v>6.6</c:v>
                </c:pt>
                <c:pt idx="868">
                  <c:v>-2.8</c:v>
                </c:pt>
                <c:pt idx="869">
                  <c:v>-12.9</c:v>
                </c:pt>
                <c:pt idx="870">
                  <c:v>-23.2</c:v>
                </c:pt>
                <c:pt idx="871">
                  <c:v>-33.299999999999997</c:v>
                </c:pt>
                <c:pt idx="872">
                  <c:v>-43.3</c:v>
                </c:pt>
                <c:pt idx="873">
                  <c:v>-53.1</c:v>
                </c:pt>
                <c:pt idx="874">
                  <c:v>-62.6</c:v>
                </c:pt>
                <c:pt idx="875">
                  <c:v>-71.8</c:v>
                </c:pt>
                <c:pt idx="876">
                  <c:v>-81.400000000000006</c:v>
                </c:pt>
                <c:pt idx="877">
                  <c:v>-90.9</c:v>
                </c:pt>
                <c:pt idx="878">
                  <c:v>-99.8</c:v>
                </c:pt>
                <c:pt idx="879">
                  <c:v>-108.9</c:v>
                </c:pt>
                <c:pt idx="880">
                  <c:v>-119.1</c:v>
                </c:pt>
                <c:pt idx="881">
                  <c:v>-129.1</c:v>
                </c:pt>
                <c:pt idx="882">
                  <c:v>-139.19999999999999</c:v>
                </c:pt>
                <c:pt idx="883">
                  <c:v>-149.9</c:v>
                </c:pt>
                <c:pt idx="884">
                  <c:v>-159.9</c:v>
                </c:pt>
                <c:pt idx="885">
                  <c:v>-171.2</c:v>
                </c:pt>
                <c:pt idx="886">
                  <c:v>-182.5</c:v>
                </c:pt>
                <c:pt idx="887">
                  <c:v>-193.6</c:v>
                </c:pt>
                <c:pt idx="888">
                  <c:v>-205.2</c:v>
                </c:pt>
                <c:pt idx="889">
                  <c:v>-215.8</c:v>
                </c:pt>
                <c:pt idx="890">
                  <c:v>-226</c:v>
                </c:pt>
                <c:pt idx="891">
                  <c:v>-236.2</c:v>
                </c:pt>
                <c:pt idx="892">
                  <c:v>-245.7</c:v>
                </c:pt>
                <c:pt idx="893">
                  <c:v>-255.6</c:v>
                </c:pt>
                <c:pt idx="894">
                  <c:v>-265.3</c:v>
                </c:pt>
                <c:pt idx="895">
                  <c:v>-274.5</c:v>
                </c:pt>
                <c:pt idx="896">
                  <c:v>-284.39999999999998</c:v>
                </c:pt>
                <c:pt idx="897">
                  <c:v>-293.39999999999998</c:v>
                </c:pt>
                <c:pt idx="898">
                  <c:v>-303.3</c:v>
                </c:pt>
                <c:pt idx="899">
                  <c:v>-313.39999999999998</c:v>
                </c:pt>
                <c:pt idx="900">
                  <c:v>-323.3</c:v>
                </c:pt>
                <c:pt idx="901">
                  <c:v>-332.5</c:v>
                </c:pt>
                <c:pt idx="902">
                  <c:v>-342.1</c:v>
                </c:pt>
                <c:pt idx="903">
                  <c:v>-350.6</c:v>
                </c:pt>
                <c:pt idx="904">
                  <c:v>-359.2</c:v>
                </c:pt>
                <c:pt idx="905">
                  <c:v>-368.1</c:v>
                </c:pt>
                <c:pt idx="906">
                  <c:v>-376.7</c:v>
                </c:pt>
                <c:pt idx="907">
                  <c:v>-385.5</c:v>
                </c:pt>
                <c:pt idx="908">
                  <c:v>-394.6</c:v>
                </c:pt>
                <c:pt idx="909">
                  <c:v>-403.8</c:v>
                </c:pt>
                <c:pt idx="910">
                  <c:v>-414</c:v>
                </c:pt>
                <c:pt idx="911">
                  <c:v>-422.6</c:v>
                </c:pt>
                <c:pt idx="912">
                  <c:v>-431.2</c:v>
                </c:pt>
                <c:pt idx="913">
                  <c:v>-440.2</c:v>
                </c:pt>
                <c:pt idx="914">
                  <c:v>-449.4</c:v>
                </c:pt>
                <c:pt idx="915">
                  <c:v>-460</c:v>
                </c:pt>
                <c:pt idx="916">
                  <c:v>-470.8</c:v>
                </c:pt>
                <c:pt idx="917">
                  <c:v>-481.3</c:v>
                </c:pt>
                <c:pt idx="918">
                  <c:v>-491.4</c:v>
                </c:pt>
                <c:pt idx="919">
                  <c:v>-500.7</c:v>
                </c:pt>
                <c:pt idx="920">
                  <c:v>-509.8</c:v>
                </c:pt>
                <c:pt idx="921">
                  <c:v>-519.70000000000005</c:v>
                </c:pt>
                <c:pt idx="922">
                  <c:v>-529.70000000000005</c:v>
                </c:pt>
                <c:pt idx="923">
                  <c:v>-540</c:v>
                </c:pt>
                <c:pt idx="924">
                  <c:v>-549.20000000000005</c:v>
                </c:pt>
                <c:pt idx="925">
                  <c:v>-557.9</c:v>
                </c:pt>
                <c:pt idx="926">
                  <c:v>-566.1</c:v>
                </c:pt>
                <c:pt idx="927">
                  <c:v>-574.6</c:v>
                </c:pt>
                <c:pt idx="928">
                  <c:v>-582.6</c:v>
                </c:pt>
                <c:pt idx="929">
                  <c:v>-590.1</c:v>
                </c:pt>
                <c:pt idx="930">
                  <c:v>-597.5</c:v>
                </c:pt>
                <c:pt idx="931">
                  <c:v>-604.5</c:v>
                </c:pt>
                <c:pt idx="932">
                  <c:v>-611.20000000000005</c:v>
                </c:pt>
                <c:pt idx="933">
                  <c:v>-618.20000000000005</c:v>
                </c:pt>
                <c:pt idx="934">
                  <c:v>-625</c:v>
                </c:pt>
                <c:pt idx="935">
                  <c:v>-631.5</c:v>
                </c:pt>
                <c:pt idx="936">
                  <c:v>-637.4</c:v>
                </c:pt>
                <c:pt idx="937">
                  <c:v>-643.20000000000005</c:v>
                </c:pt>
                <c:pt idx="938">
                  <c:v>-649.9</c:v>
                </c:pt>
                <c:pt idx="939">
                  <c:v>-656.9</c:v>
                </c:pt>
                <c:pt idx="940">
                  <c:v>-664.2</c:v>
                </c:pt>
                <c:pt idx="941">
                  <c:v>-672.8</c:v>
                </c:pt>
                <c:pt idx="942">
                  <c:v>-680.3</c:v>
                </c:pt>
                <c:pt idx="943">
                  <c:v>-687.7</c:v>
                </c:pt>
                <c:pt idx="944">
                  <c:v>-695.4</c:v>
                </c:pt>
                <c:pt idx="945">
                  <c:v>-703.2</c:v>
                </c:pt>
                <c:pt idx="946">
                  <c:v>-710.2</c:v>
                </c:pt>
                <c:pt idx="947">
                  <c:v>-716.4</c:v>
                </c:pt>
                <c:pt idx="948">
                  <c:v>-723</c:v>
                </c:pt>
                <c:pt idx="949">
                  <c:v>-729.1</c:v>
                </c:pt>
                <c:pt idx="950">
                  <c:v>-734.7</c:v>
                </c:pt>
                <c:pt idx="951">
                  <c:v>-740.3</c:v>
                </c:pt>
                <c:pt idx="952">
                  <c:v>-745</c:v>
                </c:pt>
                <c:pt idx="953">
                  <c:v>-749.5</c:v>
                </c:pt>
                <c:pt idx="954">
                  <c:v>-754.7</c:v>
                </c:pt>
                <c:pt idx="955">
                  <c:v>-760.5</c:v>
                </c:pt>
                <c:pt idx="956">
                  <c:v>-766.4</c:v>
                </c:pt>
                <c:pt idx="957">
                  <c:v>-772.7</c:v>
                </c:pt>
                <c:pt idx="958">
                  <c:v>-778.1</c:v>
                </c:pt>
                <c:pt idx="959">
                  <c:v>-782.7</c:v>
                </c:pt>
                <c:pt idx="960">
                  <c:v>-786.8</c:v>
                </c:pt>
                <c:pt idx="961">
                  <c:v>-789.9</c:v>
                </c:pt>
                <c:pt idx="962">
                  <c:v>-793.1</c:v>
                </c:pt>
                <c:pt idx="963">
                  <c:v>-796.7</c:v>
                </c:pt>
                <c:pt idx="964">
                  <c:v>-800.9</c:v>
                </c:pt>
                <c:pt idx="965">
                  <c:v>-804.7</c:v>
                </c:pt>
                <c:pt idx="966">
                  <c:v>-808.9</c:v>
                </c:pt>
                <c:pt idx="967">
                  <c:v>-813.1</c:v>
                </c:pt>
                <c:pt idx="968">
                  <c:v>-817.9</c:v>
                </c:pt>
                <c:pt idx="969">
                  <c:v>-822.5</c:v>
                </c:pt>
                <c:pt idx="970">
                  <c:v>-827.1</c:v>
                </c:pt>
                <c:pt idx="971">
                  <c:v>-831.8</c:v>
                </c:pt>
                <c:pt idx="972">
                  <c:v>-835.6</c:v>
                </c:pt>
                <c:pt idx="973">
                  <c:v>-839.6</c:v>
                </c:pt>
                <c:pt idx="974">
                  <c:v>-844.1</c:v>
                </c:pt>
                <c:pt idx="975">
                  <c:v>-848.1</c:v>
                </c:pt>
                <c:pt idx="976">
                  <c:v>-851.8</c:v>
                </c:pt>
                <c:pt idx="977">
                  <c:v>-855</c:v>
                </c:pt>
                <c:pt idx="978">
                  <c:v>-857.3</c:v>
                </c:pt>
                <c:pt idx="979">
                  <c:v>-859.8</c:v>
                </c:pt>
                <c:pt idx="980">
                  <c:v>-862.3</c:v>
                </c:pt>
                <c:pt idx="981">
                  <c:v>-865</c:v>
                </c:pt>
                <c:pt idx="982">
                  <c:v>-868.8</c:v>
                </c:pt>
                <c:pt idx="983">
                  <c:v>-872.6</c:v>
                </c:pt>
                <c:pt idx="984">
                  <c:v>-875.6</c:v>
                </c:pt>
                <c:pt idx="985">
                  <c:v>-878.7</c:v>
                </c:pt>
                <c:pt idx="986">
                  <c:v>-881.2</c:v>
                </c:pt>
                <c:pt idx="987">
                  <c:v>-883.4</c:v>
                </c:pt>
                <c:pt idx="988">
                  <c:v>-885.4</c:v>
                </c:pt>
                <c:pt idx="989">
                  <c:v>-887.7</c:v>
                </c:pt>
                <c:pt idx="990">
                  <c:v>-889.6</c:v>
                </c:pt>
                <c:pt idx="991">
                  <c:v>-890.7</c:v>
                </c:pt>
                <c:pt idx="992">
                  <c:v>-890.9</c:v>
                </c:pt>
                <c:pt idx="993">
                  <c:v>-891.4</c:v>
                </c:pt>
                <c:pt idx="994">
                  <c:v>-891.3</c:v>
                </c:pt>
                <c:pt idx="995">
                  <c:v>-891.8</c:v>
                </c:pt>
                <c:pt idx="996">
                  <c:v>-893.2</c:v>
                </c:pt>
                <c:pt idx="997">
                  <c:v>-894.2</c:v>
                </c:pt>
                <c:pt idx="998">
                  <c:v>-895.9</c:v>
                </c:pt>
                <c:pt idx="999">
                  <c:v>-897.7</c:v>
                </c:pt>
                <c:pt idx="1000">
                  <c:v>-899.1</c:v>
                </c:pt>
                <c:pt idx="1001">
                  <c:v>-900.7</c:v>
                </c:pt>
                <c:pt idx="1002">
                  <c:v>-901.9</c:v>
                </c:pt>
                <c:pt idx="1003">
                  <c:v>-903.4</c:v>
                </c:pt>
                <c:pt idx="1004">
                  <c:v>-904.6</c:v>
                </c:pt>
                <c:pt idx="1005">
                  <c:v>-904.6</c:v>
                </c:pt>
                <c:pt idx="1006">
                  <c:v>-904.7</c:v>
                </c:pt>
                <c:pt idx="1007">
                  <c:v>-905.2</c:v>
                </c:pt>
                <c:pt idx="1008">
                  <c:v>-905.5</c:v>
                </c:pt>
                <c:pt idx="1009">
                  <c:v>-906</c:v>
                </c:pt>
                <c:pt idx="1010">
                  <c:v>-906.5</c:v>
                </c:pt>
                <c:pt idx="1011">
                  <c:v>-906.7</c:v>
                </c:pt>
                <c:pt idx="1012">
                  <c:v>-906.5</c:v>
                </c:pt>
                <c:pt idx="1013">
                  <c:v>-905.5</c:v>
                </c:pt>
                <c:pt idx="1014">
                  <c:v>-905.6</c:v>
                </c:pt>
                <c:pt idx="1015">
                  <c:v>-906.5</c:v>
                </c:pt>
                <c:pt idx="1016">
                  <c:v>-907.5</c:v>
                </c:pt>
                <c:pt idx="1017">
                  <c:v>-907.7</c:v>
                </c:pt>
                <c:pt idx="1018">
                  <c:v>-908.1</c:v>
                </c:pt>
                <c:pt idx="1019">
                  <c:v>-908.3</c:v>
                </c:pt>
                <c:pt idx="1020">
                  <c:v>-907.5</c:v>
                </c:pt>
                <c:pt idx="1021">
                  <c:v>-906.5</c:v>
                </c:pt>
                <c:pt idx="1022">
                  <c:v>-905.5</c:v>
                </c:pt>
                <c:pt idx="1023">
                  <c:v>-904.1</c:v>
                </c:pt>
                <c:pt idx="1024">
                  <c:v>-902.4</c:v>
                </c:pt>
                <c:pt idx="1025">
                  <c:v>-900.5</c:v>
                </c:pt>
                <c:pt idx="1026">
                  <c:v>-899</c:v>
                </c:pt>
                <c:pt idx="1027">
                  <c:v>-897.9</c:v>
                </c:pt>
                <c:pt idx="1028">
                  <c:v>-896.2</c:v>
                </c:pt>
                <c:pt idx="1029">
                  <c:v>-894.6</c:v>
                </c:pt>
                <c:pt idx="1030">
                  <c:v>-892.4</c:v>
                </c:pt>
                <c:pt idx="1031">
                  <c:v>-890</c:v>
                </c:pt>
                <c:pt idx="1032">
                  <c:v>-887.3</c:v>
                </c:pt>
                <c:pt idx="1033">
                  <c:v>-884.7</c:v>
                </c:pt>
                <c:pt idx="1034">
                  <c:v>-882.9</c:v>
                </c:pt>
                <c:pt idx="1035">
                  <c:v>-881.6</c:v>
                </c:pt>
                <c:pt idx="1036">
                  <c:v>-880.2</c:v>
                </c:pt>
                <c:pt idx="1037">
                  <c:v>-878.5</c:v>
                </c:pt>
                <c:pt idx="1038">
                  <c:v>-876.9</c:v>
                </c:pt>
                <c:pt idx="1039">
                  <c:v>-876.3</c:v>
                </c:pt>
                <c:pt idx="1040">
                  <c:v>-875.5</c:v>
                </c:pt>
                <c:pt idx="1041">
                  <c:v>-874.1</c:v>
                </c:pt>
                <c:pt idx="1042">
                  <c:v>-872.7</c:v>
                </c:pt>
                <c:pt idx="1043">
                  <c:v>-871.9</c:v>
                </c:pt>
                <c:pt idx="1044">
                  <c:v>-870.7</c:v>
                </c:pt>
                <c:pt idx="1045">
                  <c:v>-869.2</c:v>
                </c:pt>
                <c:pt idx="1046">
                  <c:v>-867.1</c:v>
                </c:pt>
                <c:pt idx="1047">
                  <c:v>-865.1</c:v>
                </c:pt>
                <c:pt idx="1048">
                  <c:v>-863.5</c:v>
                </c:pt>
                <c:pt idx="1049">
                  <c:v>-861.6</c:v>
                </c:pt>
                <c:pt idx="1050">
                  <c:v>-859.7</c:v>
                </c:pt>
                <c:pt idx="1051">
                  <c:v>-857.9</c:v>
                </c:pt>
                <c:pt idx="1052">
                  <c:v>-855.5</c:v>
                </c:pt>
                <c:pt idx="1053">
                  <c:v>-853.3</c:v>
                </c:pt>
                <c:pt idx="1054">
                  <c:v>-851.3</c:v>
                </c:pt>
                <c:pt idx="1055">
                  <c:v>-848.8</c:v>
                </c:pt>
                <c:pt idx="1056">
                  <c:v>-847.1</c:v>
                </c:pt>
                <c:pt idx="1057">
                  <c:v>-844.7</c:v>
                </c:pt>
                <c:pt idx="1058">
                  <c:v>-842</c:v>
                </c:pt>
                <c:pt idx="1059">
                  <c:v>-839.8</c:v>
                </c:pt>
                <c:pt idx="1060">
                  <c:v>-838.1</c:v>
                </c:pt>
                <c:pt idx="1061">
                  <c:v>-836.2</c:v>
                </c:pt>
                <c:pt idx="1062">
                  <c:v>-834.4</c:v>
                </c:pt>
                <c:pt idx="1063">
                  <c:v>-832</c:v>
                </c:pt>
                <c:pt idx="1064">
                  <c:v>-829.7</c:v>
                </c:pt>
                <c:pt idx="1065">
                  <c:v>-827.3</c:v>
                </c:pt>
                <c:pt idx="1066">
                  <c:v>-824.7</c:v>
                </c:pt>
                <c:pt idx="1067">
                  <c:v>-822.3</c:v>
                </c:pt>
                <c:pt idx="1068">
                  <c:v>-820.1</c:v>
                </c:pt>
                <c:pt idx="1069">
                  <c:v>-817.6</c:v>
                </c:pt>
                <c:pt idx="1070">
                  <c:v>-815.1</c:v>
                </c:pt>
                <c:pt idx="1071">
                  <c:v>-812.7</c:v>
                </c:pt>
                <c:pt idx="1072">
                  <c:v>-810.4</c:v>
                </c:pt>
                <c:pt idx="1073">
                  <c:v>-808.5</c:v>
                </c:pt>
                <c:pt idx="1074">
                  <c:v>-806.5</c:v>
                </c:pt>
                <c:pt idx="1075">
                  <c:v>-803.1</c:v>
                </c:pt>
                <c:pt idx="1076">
                  <c:v>-799.2</c:v>
                </c:pt>
                <c:pt idx="1077">
                  <c:v>-794.2</c:v>
                </c:pt>
                <c:pt idx="1078">
                  <c:v>-789.5</c:v>
                </c:pt>
                <c:pt idx="1079">
                  <c:v>-786</c:v>
                </c:pt>
                <c:pt idx="1080">
                  <c:v>-783</c:v>
                </c:pt>
                <c:pt idx="1081">
                  <c:v>-781.2</c:v>
                </c:pt>
                <c:pt idx="1082">
                  <c:v>-779.6</c:v>
                </c:pt>
                <c:pt idx="1083">
                  <c:v>-778.2</c:v>
                </c:pt>
                <c:pt idx="1084">
                  <c:v>-776.9</c:v>
                </c:pt>
                <c:pt idx="1085">
                  <c:v>-774.8</c:v>
                </c:pt>
                <c:pt idx="1086">
                  <c:v>-772</c:v>
                </c:pt>
                <c:pt idx="1087">
                  <c:v>-768.6</c:v>
                </c:pt>
                <c:pt idx="1088">
                  <c:v>-765.2</c:v>
                </c:pt>
                <c:pt idx="1089">
                  <c:v>-761.3</c:v>
                </c:pt>
                <c:pt idx="1090">
                  <c:v>-758</c:v>
                </c:pt>
                <c:pt idx="1091">
                  <c:v>-754.8</c:v>
                </c:pt>
                <c:pt idx="1092">
                  <c:v>-752</c:v>
                </c:pt>
                <c:pt idx="1093">
                  <c:v>-749.3</c:v>
                </c:pt>
                <c:pt idx="1094">
                  <c:v>-745.9</c:v>
                </c:pt>
                <c:pt idx="1095">
                  <c:v>-743.1</c:v>
                </c:pt>
                <c:pt idx="1096">
                  <c:v>-740.7</c:v>
                </c:pt>
                <c:pt idx="1097">
                  <c:v>-737.4</c:v>
                </c:pt>
                <c:pt idx="1098">
                  <c:v>-733.7</c:v>
                </c:pt>
                <c:pt idx="1099">
                  <c:v>-730.1</c:v>
                </c:pt>
                <c:pt idx="1100">
                  <c:v>-726.8</c:v>
                </c:pt>
                <c:pt idx="1101">
                  <c:v>-723.4</c:v>
                </c:pt>
                <c:pt idx="1102">
                  <c:v>-719.9</c:v>
                </c:pt>
                <c:pt idx="1103">
                  <c:v>-717.2</c:v>
                </c:pt>
                <c:pt idx="1104">
                  <c:v>-714.5</c:v>
                </c:pt>
                <c:pt idx="1105">
                  <c:v>-711.8</c:v>
                </c:pt>
                <c:pt idx="1106">
                  <c:v>-709.8</c:v>
                </c:pt>
                <c:pt idx="1107">
                  <c:v>-708.4</c:v>
                </c:pt>
                <c:pt idx="1108">
                  <c:v>-706.9</c:v>
                </c:pt>
                <c:pt idx="1109">
                  <c:v>-704.7</c:v>
                </c:pt>
                <c:pt idx="1110">
                  <c:v>-702.3</c:v>
                </c:pt>
                <c:pt idx="1111">
                  <c:v>-699</c:v>
                </c:pt>
                <c:pt idx="1112">
                  <c:v>-696.2</c:v>
                </c:pt>
                <c:pt idx="1113">
                  <c:v>-692.9</c:v>
                </c:pt>
                <c:pt idx="1114">
                  <c:v>-690.6</c:v>
                </c:pt>
                <c:pt idx="1115">
                  <c:v>-687.9</c:v>
                </c:pt>
                <c:pt idx="1116">
                  <c:v>-685.6</c:v>
                </c:pt>
                <c:pt idx="1117">
                  <c:v>-682.8</c:v>
                </c:pt>
                <c:pt idx="1118">
                  <c:v>-680.1</c:v>
                </c:pt>
                <c:pt idx="1119">
                  <c:v>-676.6</c:v>
                </c:pt>
                <c:pt idx="1120">
                  <c:v>-672.9</c:v>
                </c:pt>
                <c:pt idx="1121">
                  <c:v>-669.5</c:v>
                </c:pt>
                <c:pt idx="1122">
                  <c:v>-667.2</c:v>
                </c:pt>
                <c:pt idx="1123">
                  <c:v>-665.2</c:v>
                </c:pt>
                <c:pt idx="1124">
                  <c:v>-663</c:v>
                </c:pt>
                <c:pt idx="1125">
                  <c:v>-660.3</c:v>
                </c:pt>
                <c:pt idx="1126">
                  <c:v>-657.5</c:v>
                </c:pt>
                <c:pt idx="1127">
                  <c:v>-654.70000000000005</c:v>
                </c:pt>
                <c:pt idx="1128">
                  <c:v>-651.70000000000005</c:v>
                </c:pt>
                <c:pt idx="1129">
                  <c:v>-648.4</c:v>
                </c:pt>
                <c:pt idx="1130">
                  <c:v>-644.6</c:v>
                </c:pt>
                <c:pt idx="1131">
                  <c:v>-641</c:v>
                </c:pt>
                <c:pt idx="1132">
                  <c:v>-638</c:v>
                </c:pt>
                <c:pt idx="1133">
                  <c:v>-634.5</c:v>
                </c:pt>
                <c:pt idx="1134">
                  <c:v>-632.1</c:v>
                </c:pt>
                <c:pt idx="1135">
                  <c:v>-630</c:v>
                </c:pt>
                <c:pt idx="1136">
                  <c:v>-628.4</c:v>
                </c:pt>
                <c:pt idx="1137">
                  <c:v>-627.4</c:v>
                </c:pt>
                <c:pt idx="1138">
                  <c:v>-626.20000000000005</c:v>
                </c:pt>
                <c:pt idx="1139">
                  <c:v>-625.29999999999995</c:v>
                </c:pt>
                <c:pt idx="1140">
                  <c:v>-624.5</c:v>
                </c:pt>
                <c:pt idx="1141">
                  <c:v>-622.9</c:v>
                </c:pt>
                <c:pt idx="1142">
                  <c:v>-620.70000000000005</c:v>
                </c:pt>
                <c:pt idx="1143">
                  <c:v>-618.20000000000005</c:v>
                </c:pt>
                <c:pt idx="1144">
                  <c:v>-614.29999999999995</c:v>
                </c:pt>
                <c:pt idx="1145">
                  <c:v>-610.70000000000005</c:v>
                </c:pt>
                <c:pt idx="1146">
                  <c:v>-607.1</c:v>
                </c:pt>
                <c:pt idx="1147">
                  <c:v>-604.5</c:v>
                </c:pt>
                <c:pt idx="1148">
                  <c:v>-602.20000000000005</c:v>
                </c:pt>
                <c:pt idx="1149">
                  <c:v>-598.9</c:v>
                </c:pt>
                <c:pt idx="1150">
                  <c:v>-595.6</c:v>
                </c:pt>
                <c:pt idx="1151">
                  <c:v>-591.79999999999995</c:v>
                </c:pt>
                <c:pt idx="1152">
                  <c:v>-588.20000000000005</c:v>
                </c:pt>
                <c:pt idx="1153">
                  <c:v>-584.1</c:v>
                </c:pt>
                <c:pt idx="1154">
                  <c:v>-580.29999999999995</c:v>
                </c:pt>
                <c:pt idx="1155">
                  <c:v>-577.4</c:v>
                </c:pt>
                <c:pt idx="1156">
                  <c:v>-574.9</c:v>
                </c:pt>
                <c:pt idx="1157">
                  <c:v>-572.70000000000005</c:v>
                </c:pt>
                <c:pt idx="1158">
                  <c:v>-570.29999999999995</c:v>
                </c:pt>
                <c:pt idx="1159">
                  <c:v>-568.4</c:v>
                </c:pt>
                <c:pt idx="1160">
                  <c:v>-565.70000000000005</c:v>
                </c:pt>
                <c:pt idx="1161">
                  <c:v>-563.5</c:v>
                </c:pt>
                <c:pt idx="1162">
                  <c:v>-561.5</c:v>
                </c:pt>
                <c:pt idx="1163">
                  <c:v>-559.5</c:v>
                </c:pt>
                <c:pt idx="1164">
                  <c:v>-557.4</c:v>
                </c:pt>
                <c:pt idx="1165">
                  <c:v>-554.79999999999995</c:v>
                </c:pt>
                <c:pt idx="1166">
                  <c:v>-551</c:v>
                </c:pt>
                <c:pt idx="1167">
                  <c:v>-547.70000000000005</c:v>
                </c:pt>
                <c:pt idx="1168">
                  <c:v>-543.9</c:v>
                </c:pt>
                <c:pt idx="1169">
                  <c:v>-541</c:v>
                </c:pt>
                <c:pt idx="1170">
                  <c:v>-538.5</c:v>
                </c:pt>
                <c:pt idx="1171">
                  <c:v>-535.1</c:v>
                </c:pt>
                <c:pt idx="1172">
                  <c:v>-532</c:v>
                </c:pt>
                <c:pt idx="1173">
                  <c:v>-529.79999999999995</c:v>
                </c:pt>
                <c:pt idx="1174">
                  <c:v>-527.4</c:v>
                </c:pt>
                <c:pt idx="1175">
                  <c:v>-525</c:v>
                </c:pt>
                <c:pt idx="1176">
                  <c:v>-522.5</c:v>
                </c:pt>
                <c:pt idx="1177">
                  <c:v>-519.20000000000005</c:v>
                </c:pt>
                <c:pt idx="1178">
                  <c:v>-516.70000000000005</c:v>
                </c:pt>
                <c:pt idx="1179">
                  <c:v>-514.5</c:v>
                </c:pt>
                <c:pt idx="1180">
                  <c:v>-512.70000000000005</c:v>
                </c:pt>
                <c:pt idx="1181">
                  <c:v>-510.9</c:v>
                </c:pt>
                <c:pt idx="1182">
                  <c:v>-508.5</c:v>
                </c:pt>
                <c:pt idx="1183">
                  <c:v>-505.9</c:v>
                </c:pt>
                <c:pt idx="1184">
                  <c:v>-504</c:v>
                </c:pt>
                <c:pt idx="1185">
                  <c:v>-501.5</c:v>
                </c:pt>
                <c:pt idx="1186">
                  <c:v>-498.5</c:v>
                </c:pt>
                <c:pt idx="1187">
                  <c:v>-495.6</c:v>
                </c:pt>
                <c:pt idx="1188">
                  <c:v>-492.8</c:v>
                </c:pt>
                <c:pt idx="1189">
                  <c:v>-490.8</c:v>
                </c:pt>
                <c:pt idx="1190">
                  <c:v>-488.3</c:v>
                </c:pt>
                <c:pt idx="1191">
                  <c:v>-485.4</c:v>
                </c:pt>
                <c:pt idx="1192">
                  <c:v>-482.6</c:v>
                </c:pt>
                <c:pt idx="1193">
                  <c:v>-479.5</c:v>
                </c:pt>
                <c:pt idx="1194">
                  <c:v>-476.9</c:v>
                </c:pt>
                <c:pt idx="1195">
                  <c:v>-474.9</c:v>
                </c:pt>
                <c:pt idx="1196">
                  <c:v>-473</c:v>
                </c:pt>
                <c:pt idx="1197">
                  <c:v>-471.2</c:v>
                </c:pt>
                <c:pt idx="1198">
                  <c:v>-468.5</c:v>
                </c:pt>
                <c:pt idx="1199">
                  <c:v>-466.2</c:v>
                </c:pt>
                <c:pt idx="1200">
                  <c:v>-463.5</c:v>
                </c:pt>
                <c:pt idx="1201">
                  <c:v>-461.6</c:v>
                </c:pt>
                <c:pt idx="1202">
                  <c:v>-459.5</c:v>
                </c:pt>
                <c:pt idx="1203">
                  <c:v>-457.6</c:v>
                </c:pt>
                <c:pt idx="1204">
                  <c:v>-455.1</c:v>
                </c:pt>
                <c:pt idx="1205">
                  <c:v>-452.2</c:v>
                </c:pt>
                <c:pt idx="1206">
                  <c:v>-449.5</c:v>
                </c:pt>
                <c:pt idx="1207">
                  <c:v>-447.1</c:v>
                </c:pt>
                <c:pt idx="1208">
                  <c:v>-445.8</c:v>
                </c:pt>
                <c:pt idx="1209">
                  <c:v>-445.4</c:v>
                </c:pt>
                <c:pt idx="1210">
                  <c:v>-444.3</c:v>
                </c:pt>
                <c:pt idx="1211">
                  <c:v>-442.9</c:v>
                </c:pt>
                <c:pt idx="1212">
                  <c:v>-441.3</c:v>
                </c:pt>
                <c:pt idx="1213">
                  <c:v>-439.9</c:v>
                </c:pt>
                <c:pt idx="1214">
                  <c:v>-437.9</c:v>
                </c:pt>
                <c:pt idx="1215">
                  <c:v>-436.5</c:v>
                </c:pt>
                <c:pt idx="1216">
                  <c:v>-434.2</c:v>
                </c:pt>
                <c:pt idx="1217">
                  <c:v>-431.5</c:v>
                </c:pt>
                <c:pt idx="1218">
                  <c:v>-428.4</c:v>
                </c:pt>
                <c:pt idx="1219">
                  <c:v>-425.3</c:v>
                </c:pt>
                <c:pt idx="1220">
                  <c:v>-422.1</c:v>
                </c:pt>
                <c:pt idx="1221">
                  <c:v>-419.4</c:v>
                </c:pt>
                <c:pt idx="1222">
                  <c:v>-416.4</c:v>
                </c:pt>
                <c:pt idx="1223">
                  <c:v>-413.3</c:v>
                </c:pt>
                <c:pt idx="1224">
                  <c:v>-410.9</c:v>
                </c:pt>
                <c:pt idx="1225">
                  <c:v>-408.9</c:v>
                </c:pt>
                <c:pt idx="1226">
                  <c:v>-407.2</c:v>
                </c:pt>
                <c:pt idx="1227">
                  <c:v>-404.7</c:v>
                </c:pt>
                <c:pt idx="1228">
                  <c:v>-402.5</c:v>
                </c:pt>
                <c:pt idx="1229">
                  <c:v>-400.5</c:v>
                </c:pt>
                <c:pt idx="1230">
                  <c:v>-398.5</c:v>
                </c:pt>
                <c:pt idx="1231">
                  <c:v>-396.1</c:v>
                </c:pt>
                <c:pt idx="1232">
                  <c:v>-393.5</c:v>
                </c:pt>
                <c:pt idx="1233">
                  <c:v>-390.2</c:v>
                </c:pt>
                <c:pt idx="1234">
                  <c:v>-389</c:v>
                </c:pt>
                <c:pt idx="1235">
                  <c:v>-388.2</c:v>
                </c:pt>
                <c:pt idx="1236">
                  <c:v>-388.5</c:v>
                </c:pt>
                <c:pt idx="1237">
                  <c:v>-388.5</c:v>
                </c:pt>
                <c:pt idx="1238">
                  <c:v>-387.8</c:v>
                </c:pt>
                <c:pt idx="1239">
                  <c:v>-386.5</c:v>
                </c:pt>
                <c:pt idx="1240">
                  <c:v>-384.6</c:v>
                </c:pt>
                <c:pt idx="1241">
                  <c:v>-381.4</c:v>
                </c:pt>
                <c:pt idx="1242">
                  <c:v>-378.4</c:v>
                </c:pt>
                <c:pt idx="1243">
                  <c:v>-375</c:v>
                </c:pt>
                <c:pt idx="1244">
                  <c:v>-371.5</c:v>
                </c:pt>
                <c:pt idx="1245">
                  <c:v>-368.2</c:v>
                </c:pt>
                <c:pt idx="1246">
                  <c:v>-365.3</c:v>
                </c:pt>
                <c:pt idx="1247">
                  <c:v>-363.5</c:v>
                </c:pt>
                <c:pt idx="1248">
                  <c:v>-361.6</c:v>
                </c:pt>
                <c:pt idx="1249">
                  <c:v>-359.6</c:v>
                </c:pt>
                <c:pt idx="1250">
                  <c:v>-357.5</c:v>
                </c:pt>
                <c:pt idx="1251">
                  <c:v>-355.6</c:v>
                </c:pt>
                <c:pt idx="1252">
                  <c:v>-353.6</c:v>
                </c:pt>
                <c:pt idx="1253">
                  <c:v>-352.5</c:v>
                </c:pt>
                <c:pt idx="1254">
                  <c:v>-350.9</c:v>
                </c:pt>
                <c:pt idx="1255">
                  <c:v>-349.7</c:v>
                </c:pt>
                <c:pt idx="1256">
                  <c:v>-348.5</c:v>
                </c:pt>
                <c:pt idx="1257">
                  <c:v>-346.7</c:v>
                </c:pt>
                <c:pt idx="1258">
                  <c:v>-344.9</c:v>
                </c:pt>
                <c:pt idx="1259">
                  <c:v>-343.5</c:v>
                </c:pt>
                <c:pt idx="1260">
                  <c:v>-341.2</c:v>
                </c:pt>
                <c:pt idx="1261">
                  <c:v>-339.5</c:v>
                </c:pt>
                <c:pt idx="1262">
                  <c:v>-337.3</c:v>
                </c:pt>
                <c:pt idx="1263">
                  <c:v>-335.8</c:v>
                </c:pt>
                <c:pt idx="1264">
                  <c:v>-333.6</c:v>
                </c:pt>
                <c:pt idx="1265">
                  <c:v>-330.7</c:v>
                </c:pt>
                <c:pt idx="1266">
                  <c:v>-327.3</c:v>
                </c:pt>
                <c:pt idx="1267">
                  <c:v>-325</c:v>
                </c:pt>
                <c:pt idx="1268">
                  <c:v>-323.10000000000002</c:v>
                </c:pt>
                <c:pt idx="1269">
                  <c:v>-322</c:v>
                </c:pt>
                <c:pt idx="1270">
                  <c:v>-320.7</c:v>
                </c:pt>
                <c:pt idx="1271">
                  <c:v>-319.60000000000002</c:v>
                </c:pt>
                <c:pt idx="1272">
                  <c:v>-318.3</c:v>
                </c:pt>
                <c:pt idx="1273">
                  <c:v>-317.3</c:v>
                </c:pt>
                <c:pt idx="1274">
                  <c:v>-316.7</c:v>
                </c:pt>
                <c:pt idx="1275">
                  <c:v>-315.7</c:v>
                </c:pt>
                <c:pt idx="1276">
                  <c:v>-314.60000000000002</c:v>
                </c:pt>
                <c:pt idx="1277">
                  <c:v>-313</c:v>
                </c:pt>
                <c:pt idx="1278">
                  <c:v>-311.8</c:v>
                </c:pt>
                <c:pt idx="1279">
                  <c:v>-310.7</c:v>
                </c:pt>
                <c:pt idx="1280">
                  <c:v>-309.39999999999998</c:v>
                </c:pt>
                <c:pt idx="1281">
                  <c:v>-308.7</c:v>
                </c:pt>
                <c:pt idx="1282">
                  <c:v>-307</c:v>
                </c:pt>
                <c:pt idx="1283">
                  <c:v>-305.60000000000002</c:v>
                </c:pt>
                <c:pt idx="1284">
                  <c:v>-304</c:v>
                </c:pt>
                <c:pt idx="1285">
                  <c:v>-302.39999999999998</c:v>
                </c:pt>
                <c:pt idx="1286">
                  <c:v>-301.7</c:v>
                </c:pt>
                <c:pt idx="1287">
                  <c:v>-301.10000000000002</c:v>
                </c:pt>
                <c:pt idx="1288">
                  <c:v>-300.39999999999998</c:v>
                </c:pt>
                <c:pt idx="1289">
                  <c:v>-299.60000000000002</c:v>
                </c:pt>
                <c:pt idx="1290">
                  <c:v>-298.60000000000002</c:v>
                </c:pt>
                <c:pt idx="1291">
                  <c:v>-297.39999999999998</c:v>
                </c:pt>
                <c:pt idx="1292">
                  <c:v>-296.5</c:v>
                </c:pt>
                <c:pt idx="1293">
                  <c:v>-294.7</c:v>
                </c:pt>
                <c:pt idx="1294">
                  <c:v>-292.5</c:v>
                </c:pt>
                <c:pt idx="1295">
                  <c:v>-290.3</c:v>
                </c:pt>
                <c:pt idx="1296">
                  <c:v>-288.39999999999998</c:v>
                </c:pt>
                <c:pt idx="1297">
                  <c:v>-286.89999999999998</c:v>
                </c:pt>
                <c:pt idx="1298">
                  <c:v>-285.39999999999998</c:v>
                </c:pt>
                <c:pt idx="1299">
                  <c:v>-283.5</c:v>
                </c:pt>
                <c:pt idx="1300">
                  <c:v>-282.5</c:v>
                </c:pt>
                <c:pt idx="1301">
                  <c:v>-282</c:v>
                </c:pt>
                <c:pt idx="1302">
                  <c:v>-280.8</c:v>
                </c:pt>
                <c:pt idx="1303">
                  <c:v>-279.5</c:v>
                </c:pt>
                <c:pt idx="1304">
                  <c:v>-278.2</c:v>
                </c:pt>
                <c:pt idx="1305">
                  <c:v>-276.7</c:v>
                </c:pt>
                <c:pt idx="1306">
                  <c:v>-274.60000000000002</c:v>
                </c:pt>
                <c:pt idx="1307">
                  <c:v>-272.2</c:v>
                </c:pt>
                <c:pt idx="1308">
                  <c:v>-270.2</c:v>
                </c:pt>
                <c:pt idx="1309">
                  <c:v>-268.89999999999998</c:v>
                </c:pt>
                <c:pt idx="1310">
                  <c:v>-267.5</c:v>
                </c:pt>
                <c:pt idx="1311">
                  <c:v>-266.8</c:v>
                </c:pt>
                <c:pt idx="1312">
                  <c:v>-264.89999999999998</c:v>
                </c:pt>
                <c:pt idx="1313">
                  <c:v>-263.8</c:v>
                </c:pt>
                <c:pt idx="1314">
                  <c:v>-262.7</c:v>
                </c:pt>
                <c:pt idx="1315">
                  <c:v>-259.89999999999998</c:v>
                </c:pt>
                <c:pt idx="1316">
                  <c:v>-257.10000000000002</c:v>
                </c:pt>
                <c:pt idx="1317">
                  <c:v>-255</c:v>
                </c:pt>
                <c:pt idx="1318">
                  <c:v>-252.3</c:v>
                </c:pt>
                <c:pt idx="1319">
                  <c:v>-249.5</c:v>
                </c:pt>
                <c:pt idx="1320">
                  <c:v>-247.6</c:v>
                </c:pt>
                <c:pt idx="1321">
                  <c:v>-246.7</c:v>
                </c:pt>
                <c:pt idx="1322">
                  <c:v>-245.9</c:v>
                </c:pt>
                <c:pt idx="1323">
                  <c:v>-245.9</c:v>
                </c:pt>
                <c:pt idx="1324">
                  <c:v>-244.4</c:v>
                </c:pt>
                <c:pt idx="1325">
                  <c:v>-243.9</c:v>
                </c:pt>
                <c:pt idx="1326">
                  <c:v>-242.4</c:v>
                </c:pt>
                <c:pt idx="1327">
                  <c:v>-241.3</c:v>
                </c:pt>
                <c:pt idx="1328">
                  <c:v>-240.4</c:v>
                </c:pt>
                <c:pt idx="1329">
                  <c:v>-238.8</c:v>
                </c:pt>
                <c:pt idx="1330">
                  <c:v>-237.9</c:v>
                </c:pt>
                <c:pt idx="1331">
                  <c:v>-238.1</c:v>
                </c:pt>
                <c:pt idx="1332">
                  <c:v>-237.4</c:v>
                </c:pt>
                <c:pt idx="1333">
                  <c:v>-237.3</c:v>
                </c:pt>
                <c:pt idx="1334">
                  <c:v>-236.7</c:v>
                </c:pt>
                <c:pt idx="1335">
                  <c:v>-236.3</c:v>
                </c:pt>
                <c:pt idx="1336">
                  <c:v>-236.2</c:v>
                </c:pt>
                <c:pt idx="1337">
                  <c:v>-235.5</c:v>
                </c:pt>
                <c:pt idx="1338">
                  <c:v>-233.8</c:v>
                </c:pt>
                <c:pt idx="1339">
                  <c:v>-232.5</c:v>
                </c:pt>
                <c:pt idx="1340">
                  <c:v>-230.7</c:v>
                </c:pt>
                <c:pt idx="1341">
                  <c:v>-229.1</c:v>
                </c:pt>
                <c:pt idx="1342">
                  <c:v>-227.7</c:v>
                </c:pt>
                <c:pt idx="1343">
                  <c:v>-226.4</c:v>
                </c:pt>
                <c:pt idx="1344">
                  <c:v>-226.1</c:v>
                </c:pt>
                <c:pt idx="1345">
                  <c:v>-226</c:v>
                </c:pt>
                <c:pt idx="1346">
                  <c:v>-225.3</c:v>
                </c:pt>
                <c:pt idx="1347">
                  <c:v>-223.8</c:v>
                </c:pt>
                <c:pt idx="1348">
                  <c:v>-222.3</c:v>
                </c:pt>
                <c:pt idx="1349">
                  <c:v>-220.6</c:v>
                </c:pt>
                <c:pt idx="1350">
                  <c:v>-218.9</c:v>
                </c:pt>
                <c:pt idx="1351">
                  <c:v>-216.9</c:v>
                </c:pt>
                <c:pt idx="1352">
                  <c:v>-214.9</c:v>
                </c:pt>
                <c:pt idx="1353">
                  <c:v>-212.6</c:v>
                </c:pt>
                <c:pt idx="1354">
                  <c:v>-211</c:v>
                </c:pt>
                <c:pt idx="1355">
                  <c:v>-209.5</c:v>
                </c:pt>
                <c:pt idx="1356">
                  <c:v>-208.9</c:v>
                </c:pt>
                <c:pt idx="1357">
                  <c:v>-208.1</c:v>
                </c:pt>
                <c:pt idx="1358">
                  <c:v>-208.3</c:v>
                </c:pt>
                <c:pt idx="1359">
                  <c:v>-208.4</c:v>
                </c:pt>
                <c:pt idx="1360">
                  <c:v>-207.9</c:v>
                </c:pt>
                <c:pt idx="1361">
                  <c:v>-207.3</c:v>
                </c:pt>
                <c:pt idx="1362">
                  <c:v>-206.7</c:v>
                </c:pt>
                <c:pt idx="1363">
                  <c:v>-205.9</c:v>
                </c:pt>
                <c:pt idx="1364">
                  <c:v>-204.9</c:v>
                </c:pt>
                <c:pt idx="1365">
                  <c:v>-203.3</c:v>
                </c:pt>
                <c:pt idx="1366">
                  <c:v>-201.9</c:v>
                </c:pt>
                <c:pt idx="1367">
                  <c:v>-201.3</c:v>
                </c:pt>
                <c:pt idx="1368">
                  <c:v>-200.3</c:v>
                </c:pt>
                <c:pt idx="1369">
                  <c:v>-199.6</c:v>
                </c:pt>
                <c:pt idx="1370">
                  <c:v>-199.1</c:v>
                </c:pt>
                <c:pt idx="1371">
                  <c:v>-199.2</c:v>
                </c:pt>
                <c:pt idx="1372">
                  <c:v>-198.4</c:v>
                </c:pt>
                <c:pt idx="1373">
                  <c:v>-197.2</c:v>
                </c:pt>
                <c:pt idx="1374">
                  <c:v>-196.2</c:v>
                </c:pt>
                <c:pt idx="1375">
                  <c:v>-194.7</c:v>
                </c:pt>
                <c:pt idx="1376">
                  <c:v>-193.4</c:v>
                </c:pt>
                <c:pt idx="1377">
                  <c:v>-192.4</c:v>
                </c:pt>
                <c:pt idx="1378">
                  <c:v>-191.3</c:v>
                </c:pt>
                <c:pt idx="1379">
                  <c:v>-190.4</c:v>
                </c:pt>
                <c:pt idx="1380">
                  <c:v>-189.3</c:v>
                </c:pt>
                <c:pt idx="1381">
                  <c:v>-188.4</c:v>
                </c:pt>
                <c:pt idx="1382">
                  <c:v>-186.7</c:v>
                </c:pt>
                <c:pt idx="1383">
                  <c:v>-185.3</c:v>
                </c:pt>
                <c:pt idx="1384">
                  <c:v>-183.2</c:v>
                </c:pt>
                <c:pt idx="1385">
                  <c:v>-181.1</c:v>
                </c:pt>
                <c:pt idx="1386">
                  <c:v>-179.9</c:v>
                </c:pt>
                <c:pt idx="1387">
                  <c:v>-179.1</c:v>
                </c:pt>
                <c:pt idx="1388">
                  <c:v>-178.3</c:v>
                </c:pt>
                <c:pt idx="1389">
                  <c:v>-177.6</c:v>
                </c:pt>
                <c:pt idx="1390">
                  <c:v>-176.7</c:v>
                </c:pt>
                <c:pt idx="1391">
                  <c:v>-176.3</c:v>
                </c:pt>
                <c:pt idx="1392">
                  <c:v>-176.6</c:v>
                </c:pt>
                <c:pt idx="1393">
                  <c:v>-176.8</c:v>
                </c:pt>
                <c:pt idx="1394">
                  <c:v>-176.9</c:v>
                </c:pt>
                <c:pt idx="1395">
                  <c:v>-176.8</c:v>
                </c:pt>
                <c:pt idx="1396">
                  <c:v>-177.2</c:v>
                </c:pt>
                <c:pt idx="1397">
                  <c:v>-177.7</c:v>
                </c:pt>
                <c:pt idx="1398">
                  <c:v>-176.9</c:v>
                </c:pt>
                <c:pt idx="1399">
                  <c:v>-176.1</c:v>
                </c:pt>
                <c:pt idx="1400">
                  <c:v>-175.1</c:v>
                </c:pt>
                <c:pt idx="1401">
                  <c:v>-173.9</c:v>
                </c:pt>
                <c:pt idx="1402">
                  <c:v>-172.8</c:v>
                </c:pt>
                <c:pt idx="1403">
                  <c:v>-171.6</c:v>
                </c:pt>
                <c:pt idx="1404">
                  <c:v>-170.3</c:v>
                </c:pt>
                <c:pt idx="1405">
                  <c:v>-168.5</c:v>
                </c:pt>
                <c:pt idx="1406">
                  <c:v>-166.9</c:v>
                </c:pt>
                <c:pt idx="1407">
                  <c:v>-165.6</c:v>
                </c:pt>
                <c:pt idx="1408">
                  <c:v>-165</c:v>
                </c:pt>
                <c:pt idx="1409">
                  <c:v>-163.80000000000001</c:v>
                </c:pt>
                <c:pt idx="1410">
                  <c:v>-162.80000000000001</c:v>
                </c:pt>
                <c:pt idx="1411">
                  <c:v>-161.6</c:v>
                </c:pt>
                <c:pt idx="1412">
                  <c:v>-161.5</c:v>
                </c:pt>
                <c:pt idx="1413">
                  <c:v>-161.19999999999999</c:v>
                </c:pt>
                <c:pt idx="1414">
                  <c:v>-161.69999999999999</c:v>
                </c:pt>
                <c:pt idx="1415">
                  <c:v>-161.30000000000001</c:v>
                </c:pt>
                <c:pt idx="1416">
                  <c:v>-160.1</c:v>
                </c:pt>
                <c:pt idx="1417">
                  <c:v>-158.80000000000001</c:v>
                </c:pt>
                <c:pt idx="1418">
                  <c:v>-157.5</c:v>
                </c:pt>
                <c:pt idx="1419">
                  <c:v>-156.5</c:v>
                </c:pt>
                <c:pt idx="1420">
                  <c:v>-155.30000000000001</c:v>
                </c:pt>
                <c:pt idx="1421">
                  <c:v>-153.69999999999999</c:v>
                </c:pt>
                <c:pt idx="1422">
                  <c:v>-152.4</c:v>
                </c:pt>
                <c:pt idx="1423">
                  <c:v>-151</c:v>
                </c:pt>
                <c:pt idx="1424">
                  <c:v>-150.6</c:v>
                </c:pt>
                <c:pt idx="1425">
                  <c:v>-150.69999999999999</c:v>
                </c:pt>
                <c:pt idx="1426">
                  <c:v>-151</c:v>
                </c:pt>
                <c:pt idx="1427">
                  <c:v>-152</c:v>
                </c:pt>
                <c:pt idx="1428">
                  <c:v>-152.5</c:v>
                </c:pt>
                <c:pt idx="1429">
                  <c:v>-152.6</c:v>
                </c:pt>
                <c:pt idx="1430">
                  <c:v>-152.6</c:v>
                </c:pt>
                <c:pt idx="1431">
                  <c:v>-152.4</c:v>
                </c:pt>
                <c:pt idx="1432">
                  <c:v>-151.69999999999999</c:v>
                </c:pt>
                <c:pt idx="1433">
                  <c:v>-151.30000000000001</c:v>
                </c:pt>
                <c:pt idx="1434">
                  <c:v>-150.19999999999999</c:v>
                </c:pt>
                <c:pt idx="1435">
                  <c:v>-149.19999999999999</c:v>
                </c:pt>
                <c:pt idx="1436">
                  <c:v>-148.1</c:v>
                </c:pt>
                <c:pt idx="1437">
                  <c:v>-147</c:v>
                </c:pt>
                <c:pt idx="1438">
                  <c:v>-146.4</c:v>
                </c:pt>
                <c:pt idx="1439">
                  <c:v>-147</c:v>
                </c:pt>
                <c:pt idx="1440">
                  <c:v>-146.69999999999999</c:v>
                </c:pt>
                <c:pt idx="1441">
                  <c:v>-146.19999999999999</c:v>
                </c:pt>
                <c:pt idx="1442">
                  <c:v>-145.5</c:v>
                </c:pt>
                <c:pt idx="1443">
                  <c:v>-144.80000000000001</c:v>
                </c:pt>
                <c:pt idx="1444">
                  <c:v>-144.19999999999999</c:v>
                </c:pt>
                <c:pt idx="1445">
                  <c:v>-143.5</c:v>
                </c:pt>
                <c:pt idx="1446">
                  <c:v>-143</c:v>
                </c:pt>
                <c:pt idx="1447">
                  <c:v>-142.30000000000001</c:v>
                </c:pt>
                <c:pt idx="1448">
                  <c:v>-141.6</c:v>
                </c:pt>
                <c:pt idx="1449">
                  <c:v>-141.19999999999999</c:v>
                </c:pt>
                <c:pt idx="1450">
                  <c:v>-141.6</c:v>
                </c:pt>
                <c:pt idx="1451">
                  <c:v>-141.4</c:v>
                </c:pt>
                <c:pt idx="1452">
                  <c:v>-141.9</c:v>
                </c:pt>
                <c:pt idx="1453">
                  <c:v>-141.19999999999999</c:v>
                </c:pt>
                <c:pt idx="1454">
                  <c:v>-141</c:v>
                </c:pt>
                <c:pt idx="1455">
                  <c:v>-141.30000000000001</c:v>
                </c:pt>
                <c:pt idx="1456">
                  <c:v>-141.5</c:v>
                </c:pt>
                <c:pt idx="1457">
                  <c:v>-141.69999999999999</c:v>
                </c:pt>
                <c:pt idx="1458">
                  <c:v>-142.30000000000001</c:v>
                </c:pt>
                <c:pt idx="1459">
                  <c:v>-142.30000000000001</c:v>
                </c:pt>
                <c:pt idx="1460">
                  <c:v>-141.5</c:v>
                </c:pt>
                <c:pt idx="1461">
                  <c:v>-141.19999999999999</c:v>
                </c:pt>
                <c:pt idx="1462">
                  <c:v>-140.30000000000001</c:v>
                </c:pt>
                <c:pt idx="1463">
                  <c:v>-139.80000000000001</c:v>
                </c:pt>
                <c:pt idx="1464">
                  <c:v>-137.9</c:v>
                </c:pt>
                <c:pt idx="1465">
                  <c:v>-135.4</c:v>
                </c:pt>
                <c:pt idx="1466">
                  <c:v>-134.30000000000001</c:v>
                </c:pt>
                <c:pt idx="1467">
                  <c:v>-133.6</c:v>
                </c:pt>
                <c:pt idx="1468">
                  <c:v>-132.30000000000001</c:v>
                </c:pt>
                <c:pt idx="1469">
                  <c:v>-131.4</c:v>
                </c:pt>
                <c:pt idx="1470">
                  <c:v>-130.5</c:v>
                </c:pt>
                <c:pt idx="1471">
                  <c:v>-129.4</c:v>
                </c:pt>
                <c:pt idx="1472">
                  <c:v>-129.30000000000001</c:v>
                </c:pt>
                <c:pt idx="1473">
                  <c:v>-127.9</c:v>
                </c:pt>
                <c:pt idx="1474">
                  <c:v>-126.5</c:v>
                </c:pt>
                <c:pt idx="1475">
                  <c:v>-125.5</c:v>
                </c:pt>
                <c:pt idx="1476">
                  <c:v>-124.6</c:v>
                </c:pt>
                <c:pt idx="1477">
                  <c:v>-124.8</c:v>
                </c:pt>
                <c:pt idx="1478">
                  <c:v>-124.3</c:v>
                </c:pt>
                <c:pt idx="1479">
                  <c:v>-123.8</c:v>
                </c:pt>
                <c:pt idx="1480">
                  <c:v>-123.9</c:v>
                </c:pt>
                <c:pt idx="1481">
                  <c:v>-124</c:v>
                </c:pt>
                <c:pt idx="1482">
                  <c:v>-124.5</c:v>
                </c:pt>
                <c:pt idx="1483">
                  <c:v>-124.9</c:v>
                </c:pt>
                <c:pt idx="1484">
                  <c:v>-124.9</c:v>
                </c:pt>
                <c:pt idx="1485">
                  <c:v>-124.8</c:v>
                </c:pt>
                <c:pt idx="1486">
                  <c:v>-124.8</c:v>
                </c:pt>
                <c:pt idx="1487">
                  <c:v>-125.1</c:v>
                </c:pt>
                <c:pt idx="1488">
                  <c:v>-125.7</c:v>
                </c:pt>
                <c:pt idx="1489">
                  <c:v>-126.3</c:v>
                </c:pt>
                <c:pt idx="1490">
                  <c:v>-126.2</c:v>
                </c:pt>
                <c:pt idx="1491">
                  <c:v>-125.5</c:v>
                </c:pt>
                <c:pt idx="1492">
                  <c:v>-124.4</c:v>
                </c:pt>
                <c:pt idx="1493">
                  <c:v>-123.9</c:v>
                </c:pt>
                <c:pt idx="1494">
                  <c:v>-122.8</c:v>
                </c:pt>
                <c:pt idx="1495">
                  <c:v>-120.9</c:v>
                </c:pt>
                <c:pt idx="1496">
                  <c:v>-119.1</c:v>
                </c:pt>
                <c:pt idx="1497">
                  <c:v>-118</c:v>
                </c:pt>
                <c:pt idx="1498">
                  <c:v>-116.7</c:v>
                </c:pt>
                <c:pt idx="1499">
                  <c:v>-116.4</c:v>
                </c:pt>
                <c:pt idx="1500">
                  <c:v>-115.9</c:v>
                </c:pt>
                <c:pt idx="1501">
                  <c:v>-115.9</c:v>
                </c:pt>
                <c:pt idx="1502">
                  <c:v>-115.5</c:v>
                </c:pt>
                <c:pt idx="1503">
                  <c:v>-115.1</c:v>
                </c:pt>
                <c:pt idx="1504">
                  <c:v>-115.1</c:v>
                </c:pt>
                <c:pt idx="1505">
                  <c:v>-115.1</c:v>
                </c:pt>
                <c:pt idx="1506">
                  <c:v>-115</c:v>
                </c:pt>
                <c:pt idx="1507">
                  <c:v>-115.2</c:v>
                </c:pt>
                <c:pt idx="1508">
                  <c:v>-116.4</c:v>
                </c:pt>
                <c:pt idx="1509">
                  <c:v>-116.5</c:v>
                </c:pt>
                <c:pt idx="1510">
                  <c:v>-116.8</c:v>
                </c:pt>
                <c:pt idx="1511">
                  <c:v>-116.6</c:v>
                </c:pt>
                <c:pt idx="1512">
                  <c:v>-115.3</c:v>
                </c:pt>
                <c:pt idx="1513">
                  <c:v>-113.6</c:v>
                </c:pt>
                <c:pt idx="1514">
                  <c:v>-112.8</c:v>
                </c:pt>
                <c:pt idx="1515">
                  <c:v>-112</c:v>
                </c:pt>
                <c:pt idx="1516">
                  <c:v>-111.1</c:v>
                </c:pt>
                <c:pt idx="1517">
                  <c:v>-111.1</c:v>
                </c:pt>
                <c:pt idx="1518">
                  <c:v>-111</c:v>
                </c:pt>
                <c:pt idx="1519">
                  <c:v>-110.6</c:v>
                </c:pt>
                <c:pt idx="1520">
                  <c:v>-110.1</c:v>
                </c:pt>
                <c:pt idx="1521">
                  <c:v>-109.8</c:v>
                </c:pt>
                <c:pt idx="1522">
                  <c:v>-110.3</c:v>
                </c:pt>
                <c:pt idx="1523">
                  <c:v>-109.9</c:v>
                </c:pt>
                <c:pt idx="1524">
                  <c:v>-109.6</c:v>
                </c:pt>
                <c:pt idx="1525">
                  <c:v>-109.1</c:v>
                </c:pt>
                <c:pt idx="1526">
                  <c:v>-108.1</c:v>
                </c:pt>
                <c:pt idx="1527">
                  <c:v>-107.1</c:v>
                </c:pt>
                <c:pt idx="1528">
                  <c:v>-106.1</c:v>
                </c:pt>
                <c:pt idx="1529">
                  <c:v>-105.4</c:v>
                </c:pt>
                <c:pt idx="1530">
                  <c:v>-104.8</c:v>
                </c:pt>
                <c:pt idx="1531">
                  <c:v>-104.4</c:v>
                </c:pt>
                <c:pt idx="1532">
                  <c:v>-104.8</c:v>
                </c:pt>
                <c:pt idx="1533">
                  <c:v>-105.5</c:v>
                </c:pt>
                <c:pt idx="1534">
                  <c:v>-106</c:v>
                </c:pt>
                <c:pt idx="1535">
                  <c:v>-106.7</c:v>
                </c:pt>
                <c:pt idx="1536">
                  <c:v>-106.8</c:v>
                </c:pt>
                <c:pt idx="1537">
                  <c:v>-107.2</c:v>
                </c:pt>
                <c:pt idx="1538">
                  <c:v>-106.9</c:v>
                </c:pt>
                <c:pt idx="1539">
                  <c:v>-106.5</c:v>
                </c:pt>
                <c:pt idx="1540">
                  <c:v>-104.9</c:v>
                </c:pt>
                <c:pt idx="1541">
                  <c:v>-103.7</c:v>
                </c:pt>
                <c:pt idx="1542">
                  <c:v>-102.2</c:v>
                </c:pt>
                <c:pt idx="1543">
                  <c:v>-100.6</c:v>
                </c:pt>
                <c:pt idx="1544">
                  <c:v>-100</c:v>
                </c:pt>
                <c:pt idx="1545">
                  <c:v>-99.3</c:v>
                </c:pt>
                <c:pt idx="1546">
                  <c:v>-99.5</c:v>
                </c:pt>
                <c:pt idx="1547">
                  <c:v>-99.6</c:v>
                </c:pt>
                <c:pt idx="1548">
                  <c:v>-99.1</c:v>
                </c:pt>
                <c:pt idx="1549">
                  <c:v>-98.1</c:v>
                </c:pt>
                <c:pt idx="1550">
                  <c:v>-96.9</c:v>
                </c:pt>
                <c:pt idx="1551">
                  <c:v>-95.5</c:v>
                </c:pt>
                <c:pt idx="1552">
                  <c:v>-93.8</c:v>
                </c:pt>
                <c:pt idx="1553">
                  <c:v>-92.5</c:v>
                </c:pt>
                <c:pt idx="1554">
                  <c:v>-92.4</c:v>
                </c:pt>
                <c:pt idx="1555">
                  <c:v>-92.5</c:v>
                </c:pt>
                <c:pt idx="1556">
                  <c:v>-92</c:v>
                </c:pt>
                <c:pt idx="1557">
                  <c:v>-91.2</c:v>
                </c:pt>
                <c:pt idx="1558">
                  <c:v>-90.6</c:v>
                </c:pt>
                <c:pt idx="1559">
                  <c:v>-90.9</c:v>
                </c:pt>
                <c:pt idx="1560">
                  <c:v>-91.1</c:v>
                </c:pt>
                <c:pt idx="1561">
                  <c:v>-91.6</c:v>
                </c:pt>
                <c:pt idx="1562">
                  <c:v>-92.7</c:v>
                </c:pt>
                <c:pt idx="1563">
                  <c:v>-93.7</c:v>
                </c:pt>
                <c:pt idx="1564">
                  <c:v>-94.6</c:v>
                </c:pt>
                <c:pt idx="1565">
                  <c:v>-95.1</c:v>
                </c:pt>
                <c:pt idx="1566">
                  <c:v>-96.1</c:v>
                </c:pt>
                <c:pt idx="1567">
                  <c:v>-96.8</c:v>
                </c:pt>
                <c:pt idx="1568">
                  <c:v>-96.9</c:v>
                </c:pt>
                <c:pt idx="1569">
                  <c:v>-97.1</c:v>
                </c:pt>
                <c:pt idx="1570">
                  <c:v>-97.1</c:v>
                </c:pt>
                <c:pt idx="1571">
                  <c:v>-97.9</c:v>
                </c:pt>
                <c:pt idx="1572">
                  <c:v>-98.4</c:v>
                </c:pt>
                <c:pt idx="1573">
                  <c:v>-98.5</c:v>
                </c:pt>
                <c:pt idx="1574">
                  <c:v>-97.6</c:v>
                </c:pt>
                <c:pt idx="1575">
                  <c:v>-96.6</c:v>
                </c:pt>
                <c:pt idx="1576">
                  <c:v>-95.2</c:v>
                </c:pt>
                <c:pt idx="1577">
                  <c:v>-94.1</c:v>
                </c:pt>
                <c:pt idx="1578">
                  <c:v>-93</c:v>
                </c:pt>
                <c:pt idx="1579">
                  <c:v>-91.8</c:v>
                </c:pt>
                <c:pt idx="1580">
                  <c:v>-91</c:v>
                </c:pt>
                <c:pt idx="1581">
                  <c:v>-89.7</c:v>
                </c:pt>
                <c:pt idx="1582">
                  <c:v>-88.6</c:v>
                </c:pt>
                <c:pt idx="1583">
                  <c:v>-87.8</c:v>
                </c:pt>
                <c:pt idx="1584">
                  <c:v>-87.4</c:v>
                </c:pt>
                <c:pt idx="1585">
                  <c:v>-87.1</c:v>
                </c:pt>
                <c:pt idx="1586">
                  <c:v>-86.9</c:v>
                </c:pt>
                <c:pt idx="1587">
                  <c:v>-86.9</c:v>
                </c:pt>
                <c:pt idx="1588">
                  <c:v>-86.6</c:v>
                </c:pt>
                <c:pt idx="1589">
                  <c:v>-86.5</c:v>
                </c:pt>
                <c:pt idx="1590">
                  <c:v>-86.9</c:v>
                </c:pt>
                <c:pt idx="1591">
                  <c:v>-87.5</c:v>
                </c:pt>
                <c:pt idx="1592">
                  <c:v>-87.9</c:v>
                </c:pt>
                <c:pt idx="1593">
                  <c:v>-87.6</c:v>
                </c:pt>
                <c:pt idx="1594">
                  <c:v>-86.9</c:v>
                </c:pt>
                <c:pt idx="1595">
                  <c:v>-86</c:v>
                </c:pt>
                <c:pt idx="1596">
                  <c:v>-85.4</c:v>
                </c:pt>
                <c:pt idx="1597">
                  <c:v>-85</c:v>
                </c:pt>
                <c:pt idx="1598">
                  <c:v>-84.2</c:v>
                </c:pt>
                <c:pt idx="1599">
                  <c:v>-82.9</c:v>
                </c:pt>
                <c:pt idx="1600">
                  <c:v>-81.599999999999994</c:v>
                </c:pt>
                <c:pt idx="1601">
                  <c:v>-80.400000000000006</c:v>
                </c:pt>
                <c:pt idx="1602">
                  <c:v>-79.2</c:v>
                </c:pt>
                <c:pt idx="1603">
                  <c:v>-78.7</c:v>
                </c:pt>
                <c:pt idx="1604">
                  <c:v>-78.900000000000006</c:v>
                </c:pt>
                <c:pt idx="1605">
                  <c:v>-79.599999999999994</c:v>
                </c:pt>
                <c:pt idx="1606">
                  <c:v>-80.5</c:v>
                </c:pt>
                <c:pt idx="1607">
                  <c:v>-81.400000000000006</c:v>
                </c:pt>
                <c:pt idx="1608">
                  <c:v>-82.3</c:v>
                </c:pt>
                <c:pt idx="1609">
                  <c:v>-83.2</c:v>
                </c:pt>
                <c:pt idx="1610">
                  <c:v>-83.6</c:v>
                </c:pt>
                <c:pt idx="1611">
                  <c:v>-83.7</c:v>
                </c:pt>
                <c:pt idx="1612">
                  <c:v>-84.1</c:v>
                </c:pt>
                <c:pt idx="1613">
                  <c:v>-84.7</c:v>
                </c:pt>
                <c:pt idx="1614">
                  <c:v>-84.4</c:v>
                </c:pt>
                <c:pt idx="1615">
                  <c:v>-84.1</c:v>
                </c:pt>
                <c:pt idx="1616">
                  <c:v>-83.8</c:v>
                </c:pt>
                <c:pt idx="1617">
                  <c:v>-82.6</c:v>
                </c:pt>
                <c:pt idx="1618">
                  <c:v>-82</c:v>
                </c:pt>
                <c:pt idx="1619">
                  <c:v>-81.5</c:v>
                </c:pt>
                <c:pt idx="1620">
                  <c:v>-81.5</c:v>
                </c:pt>
                <c:pt idx="1621">
                  <c:v>-81.5</c:v>
                </c:pt>
                <c:pt idx="1622">
                  <c:v>-80.8</c:v>
                </c:pt>
                <c:pt idx="1623">
                  <c:v>-79.8</c:v>
                </c:pt>
                <c:pt idx="1624">
                  <c:v>-79.2</c:v>
                </c:pt>
                <c:pt idx="1625">
                  <c:v>-78.599999999999994</c:v>
                </c:pt>
                <c:pt idx="1626">
                  <c:v>-78</c:v>
                </c:pt>
                <c:pt idx="1627">
                  <c:v>-76.900000000000006</c:v>
                </c:pt>
                <c:pt idx="1628">
                  <c:v>-75.400000000000006</c:v>
                </c:pt>
                <c:pt idx="1629">
                  <c:v>-74.099999999999994</c:v>
                </c:pt>
                <c:pt idx="1630">
                  <c:v>-73</c:v>
                </c:pt>
                <c:pt idx="1631">
                  <c:v>-71.599999999999994</c:v>
                </c:pt>
                <c:pt idx="1632">
                  <c:v>-70.5</c:v>
                </c:pt>
                <c:pt idx="1633">
                  <c:v>-69.900000000000006</c:v>
                </c:pt>
                <c:pt idx="1634">
                  <c:v>-69.5</c:v>
                </c:pt>
                <c:pt idx="1635">
                  <c:v>-69.7</c:v>
                </c:pt>
                <c:pt idx="1636">
                  <c:v>-70.099999999999994</c:v>
                </c:pt>
                <c:pt idx="1637">
                  <c:v>-70.900000000000006</c:v>
                </c:pt>
                <c:pt idx="1638">
                  <c:v>-71.8</c:v>
                </c:pt>
                <c:pt idx="1639">
                  <c:v>-73</c:v>
                </c:pt>
                <c:pt idx="1640">
                  <c:v>-73.5</c:v>
                </c:pt>
                <c:pt idx="1641">
                  <c:v>-74.2</c:v>
                </c:pt>
                <c:pt idx="1642">
                  <c:v>-74.599999999999994</c:v>
                </c:pt>
                <c:pt idx="1643">
                  <c:v>-74.8</c:v>
                </c:pt>
                <c:pt idx="1644">
                  <c:v>-74.8</c:v>
                </c:pt>
                <c:pt idx="1645">
                  <c:v>-75.3</c:v>
                </c:pt>
                <c:pt idx="1646">
                  <c:v>-76.2</c:v>
                </c:pt>
                <c:pt idx="1647">
                  <c:v>-76.3</c:v>
                </c:pt>
                <c:pt idx="1648">
                  <c:v>-75</c:v>
                </c:pt>
                <c:pt idx="1649">
                  <c:v>-73.599999999999994</c:v>
                </c:pt>
                <c:pt idx="1650">
                  <c:v>-72.7</c:v>
                </c:pt>
                <c:pt idx="1651">
                  <c:v>-71.8</c:v>
                </c:pt>
                <c:pt idx="1652">
                  <c:v>-71.599999999999994</c:v>
                </c:pt>
                <c:pt idx="1653">
                  <c:v>-71.400000000000006</c:v>
                </c:pt>
                <c:pt idx="1654">
                  <c:v>-71.5</c:v>
                </c:pt>
                <c:pt idx="1655">
                  <c:v>-71.900000000000006</c:v>
                </c:pt>
                <c:pt idx="1656">
                  <c:v>-71.599999999999994</c:v>
                </c:pt>
                <c:pt idx="1657">
                  <c:v>-71.3</c:v>
                </c:pt>
                <c:pt idx="1658">
                  <c:v>-71.3</c:v>
                </c:pt>
                <c:pt idx="1659">
                  <c:v>-71.3</c:v>
                </c:pt>
                <c:pt idx="1660">
                  <c:v>-70.7</c:v>
                </c:pt>
                <c:pt idx="1661">
                  <c:v>-70.2</c:v>
                </c:pt>
                <c:pt idx="1662">
                  <c:v>-69.900000000000006</c:v>
                </c:pt>
                <c:pt idx="1663">
                  <c:v>-70</c:v>
                </c:pt>
                <c:pt idx="1664">
                  <c:v>-70.2</c:v>
                </c:pt>
                <c:pt idx="1665">
                  <c:v>-70.7</c:v>
                </c:pt>
                <c:pt idx="1666">
                  <c:v>-71</c:v>
                </c:pt>
                <c:pt idx="1667">
                  <c:v>-71.099999999999994</c:v>
                </c:pt>
                <c:pt idx="1668">
                  <c:v>-70.5</c:v>
                </c:pt>
                <c:pt idx="1669">
                  <c:v>-69.2</c:v>
                </c:pt>
                <c:pt idx="1670">
                  <c:v>-68.400000000000006</c:v>
                </c:pt>
                <c:pt idx="1671">
                  <c:v>-67.5</c:v>
                </c:pt>
                <c:pt idx="1672">
                  <c:v>-66.7</c:v>
                </c:pt>
                <c:pt idx="1673">
                  <c:v>-66.099999999999994</c:v>
                </c:pt>
                <c:pt idx="1674">
                  <c:v>-66.2</c:v>
                </c:pt>
                <c:pt idx="1675">
                  <c:v>-66.3</c:v>
                </c:pt>
                <c:pt idx="1676">
                  <c:v>-66.400000000000006</c:v>
                </c:pt>
                <c:pt idx="1677">
                  <c:v>-67.099999999999994</c:v>
                </c:pt>
                <c:pt idx="1678">
                  <c:v>-66.7</c:v>
                </c:pt>
                <c:pt idx="1679">
                  <c:v>-67.400000000000006</c:v>
                </c:pt>
                <c:pt idx="1680">
                  <c:v>-68.400000000000006</c:v>
                </c:pt>
                <c:pt idx="1681">
                  <c:v>-69</c:v>
                </c:pt>
                <c:pt idx="1682">
                  <c:v>-69.2</c:v>
                </c:pt>
                <c:pt idx="1683">
                  <c:v>-68.599999999999994</c:v>
                </c:pt>
                <c:pt idx="1684">
                  <c:v>-67.8</c:v>
                </c:pt>
                <c:pt idx="1685">
                  <c:v>-67.599999999999994</c:v>
                </c:pt>
                <c:pt idx="1686">
                  <c:v>-67.3</c:v>
                </c:pt>
                <c:pt idx="1687">
                  <c:v>-67.7</c:v>
                </c:pt>
                <c:pt idx="1688">
                  <c:v>-68</c:v>
                </c:pt>
                <c:pt idx="1689">
                  <c:v>-67.900000000000006</c:v>
                </c:pt>
                <c:pt idx="1690">
                  <c:v>-67.900000000000006</c:v>
                </c:pt>
                <c:pt idx="1691">
                  <c:v>-67.900000000000006</c:v>
                </c:pt>
                <c:pt idx="1692">
                  <c:v>-67.8</c:v>
                </c:pt>
                <c:pt idx="1693">
                  <c:v>-67.099999999999994</c:v>
                </c:pt>
                <c:pt idx="1694">
                  <c:v>-66.8</c:v>
                </c:pt>
                <c:pt idx="1695">
                  <c:v>-67.2</c:v>
                </c:pt>
                <c:pt idx="1696">
                  <c:v>-68.3</c:v>
                </c:pt>
                <c:pt idx="1697">
                  <c:v>-68.900000000000006</c:v>
                </c:pt>
                <c:pt idx="1698">
                  <c:v>-69.599999999999994</c:v>
                </c:pt>
                <c:pt idx="1699">
                  <c:v>-69.900000000000006</c:v>
                </c:pt>
                <c:pt idx="1700">
                  <c:v>-69.400000000000006</c:v>
                </c:pt>
                <c:pt idx="1701">
                  <c:v>-67.400000000000006</c:v>
                </c:pt>
                <c:pt idx="1702">
                  <c:v>-66.3</c:v>
                </c:pt>
                <c:pt idx="1703">
                  <c:v>-65.400000000000006</c:v>
                </c:pt>
                <c:pt idx="1704">
                  <c:v>-64.2</c:v>
                </c:pt>
                <c:pt idx="1705">
                  <c:v>-63.6</c:v>
                </c:pt>
                <c:pt idx="1706">
                  <c:v>-62.5</c:v>
                </c:pt>
                <c:pt idx="1707">
                  <c:v>-62.1</c:v>
                </c:pt>
                <c:pt idx="1708">
                  <c:v>-62.1</c:v>
                </c:pt>
                <c:pt idx="1709">
                  <c:v>-62.5</c:v>
                </c:pt>
                <c:pt idx="1710">
                  <c:v>-63.1</c:v>
                </c:pt>
                <c:pt idx="1711">
                  <c:v>-62.6</c:v>
                </c:pt>
                <c:pt idx="1712">
                  <c:v>-62.1</c:v>
                </c:pt>
                <c:pt idx="1713">
                  <c:v>-61.4</c:v>
                </c:pt>
                <c:pt idx="1714">
                  <c:v>-61.5</c:v>
                </c:pt>
                <c:pt idx="1715">
                  <c:v>-62</c:v>
                </c:pt>
                <c:pt idx="1716">
                  <c:v>-62.7</c:v>
                </c:pt>
                <c:pt idx="1717">
                  <c:v>-63</c:v>
                </c:pt>
                <c:pt idx="1718">
                  <c:v>-63.4</c:v>
                </c:pt>
                <c:pt idx="1719">
                  <c:v>-64.599999999999994</c:v>
                </c:pt>
                <c:pt idx="1720">
                  <c:v>-65</c:v>
                </c:pt>
                <c:pt idx="1721">
                  <c:v>-65.3</c:v>
                </c:pt>
                <c:pt idx="1722">
                  <c:v>-65.2</c:v>
                </c:pt>
                <c:pt idx="1723">
                  <c:v>-65.2</c:v>
                </c:pt>
                <c:pt idx="1724">
                  <c:v>-64.5</c:v>
                </c:pt>
                <c:pt idx="1725">
                  <c:v>-63.5</c:v>
                </c:pt>
                <c:pt idx="1726">
                  <c:v>-62.4</c:v>
                </c:pt>
                <c:pt idx="1727">
                  <c:v>-61.1</c:v>
                </c:pt>
                <c:pt idx="1728">
                  <c:v>-60.4</c:v>
                </c:pt>
                <c:pt idx="1729">
                  <c:v>-60.9</c:v>
                </c:pt>
                <c:pt idx="1730">
                  <c:v>-60.9</c:v>
                </c:pt>
                <c:pt idx="1731">
                  <c:v>-60.6</c:v>
                </c:pt>
                <c:pt idx="1732">
                  <c:v>-60.7</c:v>
                </c:pt>
                <c:pt idx="1733">
                  <c:v>-60.1</c:v>
                </c:pt>
                <c:pt idx="1734">
                  <c:v>-59.3</c:v>
                </c:pt>
                <c:pt idx="1735">
                  <c:v>-59.2</c:v>
                </c:pt>
                <c:pt idx="1736">
                  <c:v>-59.4</c:v>
                </c:pt>
                <c:pt idx="1737">
                  <c:v>-60.2</c:v>
                </c:pt>
                <c:pt idx="1738">
                  <c:v>-60.3</c:v>
                </c:pt>
                <c:pt idx="1739">
                  <c:v>-59.9</c:v>
                </c:pt>
                <c:pt idx="1740">
                  <c:v>-59.1</c:v>
                </c:pt>
                <c:pt idx="1741">
                  <c:v>-58.5</c:v>
                </c:pt>
                <c:pt idx="1742">
                  <c:v>-57.7</c:v>
                </c:pt>
                <c:pt idx="1743">
                  <c:v>-58</c:v>
                </c:pt>
                <c:pt idx="1744">
                  <c:v>-58.4</c:v>
                </c:pt>
                <c:pt idx="1745">
                  <c:v>-58.8</c:v>
                </c:pt>
                <c:pt idx="1746">
                  <c:v>-59.4</c:v>
                </c:pt>
                <c:pt idx="1747">
                  <c:v>-59.1</c:v>
                </c:pt>
                <c:pt idx="1748">
                  <c:v>-58.6</c:v>
                </c:pt>
                <c:pt idx="1749">
                  <c:v>-57.7</c:v>
                </c:pt>
                <c:pt idx="1750">
                  <c:v>-56.9</c:v>
                </c:pt>
                <c:pt idx="1751">
                  <c:v>-56.3</c:v>
                </c:pt>
                <c:pt idx="1752">
                  <c:v>-55.7</c:v>
                </c:pt>
                <c:pt idx="1753">
                  <c:v>-55.1</c:v>
                </c:pt>
                <c:pt idx="1754">
                  <c:v>-55.3</c:v>
                </c:pt>
                <c:pt idx="1755">
                  <c:v>-54.9</c:v>
                </c:pt>
                <c:pt idx="1756">
                  <c:v>-54.4</c:v>
                </c:pt>
                <c:pt idx="1757">
                  <c:v>-54</c:v>
                </c:pt>
                <c:pt idx="1758">
                  <c:v>-52.7</c:v>
                </c:pt>
                <c:pt idx="1759">
                  <c:v>-51.1</c:v>
                </c:pt>
                <c:pt idx="1760">
                  <c:v>-49.7</c:v>
                </c:pt>
                <c:pt idx="1761">
                  <c:v>-49.3</c:v>
                </c:pt>
                <c:pt idx="1762">
                  <c:v>-49.1</c:v>
                </c:pt>
                <c:pt idx="1763">
                  <c:v>-48.9</c:v>
                </c:pt>
                <c:pt idx="1764">
                  <c:v>-48.9</c:v>
                </c:pt>
                <c:pt idx="1765">
                  <c:v>-49.3</c:v>
                </c:pt>
                <c:pt idx="1766">
                  <c:v>-49.8</c:v>
                </c:pt>
                <c:pt idx="1767">
                  <c:v>-50</c:v>
                </c:pt>
                <c:pt idx="1768">
                  <c:v>-50.2</c:v>
                </c:pt>
                <c:pt idx="1769">
                  <c:v>-50.6</c:v>
                </c:pt>
                <c:pt idx="1770">
                  <c:v>-50.8</c:v>
                </c:pt>
                <c:pt idx="1771">
                  <c:v>-51.3</c:v>
                </c:pt>
                <c:pt idx="1772">
                  <c:v>-51.3</c:v>
                </c:pt>
                <c:pt idx="1773">
                  <c:v>-51.6</c:v>
                </c:pt>
                <c:pt idx="1774">
                  <c:v>-52.7</c:v>
                </c:pt>
                <c:pt idx="1775">
                  <c:v>-53.5</c:v>
                </c:pt>
                <c:pt idx="1776">
                  <c:v>-53.9</c:v>
                </c:pt>
                <c:pt idx="1777">
                  <c:v>-54</c:v>
                </c:pt>
                <c:pt idx="1778">
                  <c:v>-53.8</c:v>
                </c:pt>
                <c:pt idx="1779">
                  <c:v>-54.2</c:v>
                </c:pt>
                <c:pt idx="1780">
                  <c:v>-53.9</c:v>
                </c:pt>
                <c:pt idx="1781">
                  <c:v>-53.2</c:v>
                </c:pt>
                <c:pt idx="1782">
                  <c:v>-53.1</c:v>
                </c:pt>
                <c:pt idx="1783">
                  <c:v>-52.5</c:v>
                </c:pt>
                <c:pt idx="1784">
                  <c:v>-51.7</c:v>
                </c:pt>
                <c:pt idx="1785">
                  <c:v>-51.2</c:v>
                </c:pt>
                <c:pt idx="1786">
                  <c:v>-50.8</c:v>
                </c:pt>
                <c:pt idx="1787">
                  <c:v>-50.8</c:v>
                </c:pt>
                <c:pt idx="1788">
                  <c:v>-51</c:v>
                </c:pt>
                <c:pt idx="1789">
                  <c:v>-51</c:v>
                </c:pt>
                <c:pt idx="1790">
                  <c:v>-50.8</c:v>
                </c:pt>
                <c:pt idx="1791">
                  <c:v>-51.4</c:v>
                </c:pt>
                <c:pt idx="1792">
                  <c:v>-52.3</c:v>
                </c:pt>
                <c:pt idx="1793">
                  <c:v>-52.6</c:v>
                </c:pt>
                <c:pt idx="1794">
                  <c:v>-52.8</c:v>
                </c:pt>
                <c:pt idx="1795">
                  <c:v>-53</c:v>
                </c:pt>
                <c:pt idx="1796">
                  <c:v>-52.9</c:v>
                </c:pt>
                <c:pt idx="1797">
                  <c:v>-52.3</c:v>
                </c:pt>
                <c:pt idx="1798">
                  <c:v>-50.9</c:v>
                </c:pt>
                <c:pt idx="1799">
                  <c:v>-49.3</c:v>
                </c:pt>
                <c:pt idx="1800">
                  <c:v>-46.9</c:v>
                </c:pt>
                <c:pt idx="1801">
                  <c:v>-44.8</c:v>
                </c:pt>
                <c:pt idx="1802">
                  <c:v>-43.2</c:v>
                </c:pt>
                <c:pt idx="1803">
                  <c:v>-41.5</c:v>
                </c:pt>
                <c:pt idx="1804">
                  <c:v>-40.9</c:v>
                </c:pt>
                <c:pt idx="1805">
                  <c:v>-40.6</c:v>
                </c:pt>
                <c:pt idx="1806">
                  <c:v>-40.4</c:v>
                </c:pt>
                <c:pt idx="1807">
                  <c:v>-39.9</c:v>
                </c:pt>
                <c:pt idx="1808">
                  <c:v>-38.6</c:v>
                </c:pt>
                <c:pt idx="1809">
                  <c:v>-37.4</c:v>
                </c:pt>
                <c:pt idx="1810">
                  <c:v>-36.700000000000003</c:v>
                </c:pt>
                <c:pt idx="1811">
                  <c:v>-36.5</c:v>
                </c:pt>
                <c:pt idx="1812">
                  <c:v>-37.700000000000003</c:v>
                </c:pt>
                <c:pt idx="1813">
                  <c:v>-38.9</c:v>
                </c:pt>
                <c:pt idx="1814">
                  <c:v>-39.700000000000003</c:v>
                </c:pt>
                <c:pt idx="1815">
                  <c:v>-41.2</c:v>
                </c:pt>
                <c:pt idx="1816">
                  <c:v>-41.9</c:v>
                </c:pt>
                <c:pt idx="1817">
                  <c:v>-42.4</c:v>
                </c:pt>
                <c:pt idx="1818">
                  <c:v>-42.4</c:v>
                </c:pt>
                <c:pt idx="1819">
                  <c:v>-42</c:v>
                </c:pt>
                <c:pt idx="1820">
                  <c:v>-41.2</c:v>
                </c:pt>
                <c:pt idx="1821">
                  <c:v>-40.700000000000003</c:v>
                </c:pt>
                <c:pt idx="1822">
                  <c:v>-39.700000000000003</c:v>
                </c:pt>
                <c:pt idx="1823">
                  <c:v>-39.9</c:v>
                </c:pt>
                <c:pt idx="1824">
                  <c:v>-40.4</c:v>
                </c:pt>
                <c:pt idx="1825">
                  <c:v>-41</c:v>
                </c:pt>
                <c:pt idx="1826">
                  <c:v>-41.8</c:v>
                </c:pt>
                <c:pt idx="1827">
                  <c:v>-42.3</c:v>
                </c:pt>
                <c:pt idx="1828">
                  <c:v>-43</c:v>
                </c:pt>
                <c:pt idx="1829">
                  <c:v>-42.9</c:v>
                </c:pt>
                <c:pt idx="1830">
                  <c:v>-42.8</c:v>
                </c:pt>
                <c:pt idx="1831">
                  <c:v>-43</c:v>
                </c:pt>
                <c:pt idx="1832">
                  <c:v>-42.2</c:v>
                </c:pt>
                <c:pt idx="1833">
                  <c:v>-40.9</c:v>
                </c:pt>
                <c:pt idx="1834">
                  <c:v>-39.4</c:v>
                </c:pt>
                <c:pt idx="1835">
                  <c:v>-37.799999999999997</c:v>
                </c:pt>
                <c:pt idx="1836">
                  <c:v>-37.299999999999997</c:v>
                </c:pt>
                <c:pt idx="1837">
                  <c:v>-37.299999999999997</c:v>
                </c:pt>
                <c:pt idx="1838">
                  <c:v>-36.200000000000003</c:v>
                </c:pt>
                <c:pt idx="1839">
                  <c:v>-35</c:v>
                </c:pt>
                <c:pt idx="1840">
                  <c:v>-34.5</c:v>
                </c:pt>
                <c:pt idx="1841">
                  <c:v>-33.9</c:v>
                </c:pt>
                <c:pt idx="1842">
                  <c:v>-33.299999999999997</c:v>
                </c:pt>
                <c:pt idx="1843">
                  <c:v>-32.9</c:v>
                </c:pt>
                <c:pt idx="1844">
                  <c:v>-32.6</c:v>
                </c:pt>
                <c:pt idx="1845">
                  <c:v>-32.799999999999997</c:v>
                </c:pt>
                <c:pt idx="1846">
                  <c:v>-33</c:v>
                </c:pt>
                <c:pt idx="1847">
                  <c:v>-33.200000000000003</c:v>
                </c:pt>
                <c:pt idx="1848">
                  <c:v>-33.200000000000003</c:v>
                </c:pt>
                <c:pt idx="1849">
                  <c:v>-34.299999999999997</c:v>
                </c:pt>
                <c:pt idx="1850">
                  <c:v>-34.5</c:v>
                </c:pt>
                <c:pt idx="1851">
                  <c:v>-35.4</c:v>
                </c:pt>
                <c:pt idx="1852">
                  <c:v>-36.200000000000003</c:v>
                </c:pt>
                <c:pt idx="1853">
                  <c:v>-36.5</c:v>
                </c:pt>
                <c:pt idx="1854">
                  <c:v>-36.1</c:v>
                </c:pt>
                <c:pt idx="1855">
                  <c:v>-34.9</c:v>
                </c:pt>
                <c:pt idx="1856">
                  <c:v>-34.4</c:v>
                </c:pt>
                <c:pt idx="1857">
                  <c:v>-34.9</c:v>
                </c:pt>
                <c:pt idx="1858">
                  <c:v>-35.700000000000003</c:v>
                </c:pt>
                <c:pt idx="1859">
                  <c:v>-37.1</c:v>
                </c:pt>
                <c:pt idx="1860">
                  <c:v>-38.700000000000003</c:v>
                </c:pt>
                <c:pt idx="1861">
                  <c:v>-39.4</c:v>
                </c:pt>
                <c:pt idx="1862">
                  <c:v>-39.9</c:v>
                </c:pt>
                <c:pt idx="1863">
                  <c:v>-39.700000000000003</c:v>
                </c:pt>
                <c:pt idx="1864">
                  <c:v>-38</c:v>
                </c:pt>
                <c:pt idx="1865">
                  <c:v>-36.6</c:v>
                </c:pt>
                <c:pt idx="1866">
                  <c:v>-35.299999999999997</c:v>
                </c:pt>
                <c:pt idx="1867">
                  <c:v>-34.9</c:v>
                </c:pt>
                <c:pt idx="1868">
                  <c:v>-34.4</c:v>
                </c:pt>
                <c:pt idx="1869">
                  <c:v>-34.700000000000003</c:v>
                </c:pt>
                <c:pt idx="1870">
                  <c:v>-35.200000000000003</c:v>
                </c:pt>
                <c:pt idx="1871">
                  <c:v>-35.4</c:v>
                </c:pt>
                <c:pt idx="1872">
                  <c:v>-35.200000000000003</c:v>
                </c:pt>
                <c:pt idx="1873">
                  <c:v>-35</c:v>
                </c:pt>
                <c:pt idx="1874">
                  <c:v>-35</c:v>
                </c:pt>
                <c:pt idx="1875">
                  <c:v>-34.700000000000003</c:v>
                </c:pt>
                <c:pt idx="1876">
                  <c:v>-33.6</c:v>
                </c:pt>
                <c:pt idx="1877">
                  <c:v>-31.9</c:v>
                </c:pt>
                <c:pt idx="1878">
                  <c:v>-30.7</c:v>
                </c:pt>
                <c:pt idx="1879">
                  <c:v>-30.4</c:v>
                </c:pt>
                <c:pt idx="1880">
                  <c:v>-30.6</c:v>
                </c:pt>
                <c:pt idx="1881">
                  <c:v>-31.8</c:v>
                </c:pt>
                <c:pt idx="1882">
                  <c:v>-32.5</c:v>
                </c:pt>
                <c:pt idx="1883">
                  <c:v>-33.1</c:v>
                </c:pt>
                <c:pt idx="1884">
                  <c:v>-34.1</c:v>
                </c:pt>
                <c:pt idx="1885">
                  <c:v>-34.6</c:v>
                </c:pt>
                <c:pt idx="1886">
                  <c:v>-34.799999999999997</c:v>
                </c:pt>
                <c:pt idx="1887">
                  <c:v>-34.9</c:v>
                </c:pt>
                <c:pt idx="1888">
                  <c:v>-34.299999999999997</c:v>
                </c:pt>
                <c:pt idx="1889">
                  <c:v>-33.6</c:v>
                </c:pt>
                <c:pt idx="1890">
                  <c:v>-33.1</c:v>
                </c:pt>
                <c:pt idx="1891">
                  <c:v>-31.7</c:v>
                </c:pt>
                <c:pt idx="1892">
                  <c:v>-30</c:v>
                </c:pt>
                <c:pt idx="1893">
                  <c:v>-28.8</c:v>
                </c:pt>
                <c:pt idx="1894">
                  <c:v>-27.8</c:v>
                </c:pt>
                <c:pt idx="1895">
                  <c:v>-27.3</c:v>
                </c:pt>
                <c:pt idx="1896">
                  <c:v>-26.9</c:v>
                </c:pt>
                <c:pt idx="1897">
                  <c:v>-26.5</c:v>
                </c:pt>
                <c:pt idx="1898">
                  <c:v>-26.9</c:v>
                </c:pt>
                <c:pt idx="1899">
                  <c:v>-27</c:v>
                </c:pt>
                <c:pt idx="1900">
                  <c:v>-26.6</c:v>
                </c:pt>
                <c:pt idx="1901">
                  <c:v>-26.2</c:v>
                </c:pt>
                <c:pt idx="1902">
                  <c:v>-26.2</c:v>
                </c:pt>
                <c:pt idx="1903">
                  <c:v>-26.5</c:v>
                </c:pt>
                <c:pt idx="1904">
                  <c:v>-26.8</c:v>
                </c:pt>
                <c:pt idx="1905">
                  <c:v>-27</c:v>
                </c:pt>
                <c:pt idx="1906">
                  <c:v>-27.3</c:v>
                </c:pt>
                <c:pt idx="1907">
                  <c:v>-27.2</c:v>
                </c:pt>
                <c:pt idx="1908">
                  <c:v>-27.1</c:v>
                </c:pt>
                <c:pt idx="1909">
                  <c:v>-26.5</c:v>
                </c:pt>
                <c:pt idx="1910">
                  <c:v>-26.9</c:v>
                </c:pt>
                <c:pt idx="1911">
                  <c:v>-27</c:v>
                </c:pt>
                <c:pt idx="1912">
                  <c:v>-26.6</c:v>
                </c:pt>
                <c:pt idx="1913">
                  <c:v>-26.9</c:v>
                </c:pt>
                <c:pt idx="1914">
                  <c:v>-27</c:v>
                </c:pt>
                <c:pt idx="1915">
                  <c:v>-26.8</c:v>
                </c:pt>
                <c:pt idx="1916">
                  <c:v>-26.6</c:v>
                </c:pt>
                <c:pt idx="1917">
                  <c:v>-26.6</c:v>
                </c:pt>
                <c:pt idx="1918">
                  <c:v>-27.1</c:v>
                </c:pt>
                <c:pt idx="1919">
                  <c:v>-27.9</c:v>
                </c:pt>
                <c:pt idx="1920">
                  <c:v>-28.9</c:v>
                </c:pt>
                <c:pt idx="1921">
                  <c:v>-29.1</c:v>
                </c:pt>
                <c:pt idx="1922">
                  <c:v>-28.7</c:v>
                </c:pt>
                <c:pt idx="1923">
                  <c:v>-28.4</c:v>
                </c:pt>
                <c:pt idx="1924">
                  <c:v>-28.2</c:v>
                </c:pt>
                <c:pt idx="1925">
                  <c:v>-28.1</c:v>
                </c:pt>
                <c:pt idx="1926">
                  <c:v>-27.8</c:v>
                </c:pt>
                <c:pt idx="1927">
                  <c:v>-27.4</c:v>
                </c:pt>
                <c:pt idx="1928">
                  <c:v>-26.7</c:v>
                </c:pt>
                <c:pt idx="1929">
                  <c:v>-25.2</c:v>
                </c:pt>
                <c:pt idx="1930">
                  <c:v>-23.4</c:v>
                </c:pt>
                <c:pt idx="1931">
                  <c:v>-21.3</c:v>
                </c:pt>
                <c:pt idx="1932">
                  <c:v>-19.399999999999999</c:v>
                </c:pt>
                <c:pt idx="1933">
                  <c:v>-18.399999999999999</c:v>
                </c:pt>
                <c:pt idx="1934">
                  <c:v>-17.399999999999999</c:v>
                </c:pt>
                <c:pt idx="1935">
                  <c:v>-16.600000000000001</c:v>
                </c:pt>
                <c:pt idx="1936">
                  <c:v>-15.5</c:v>
                </c:pt>
                <c:pt idx="1937">
                  <c:v>-14.5</c:v>
                </c:pt>
                <c:pt idx="1938">
                  <c:v>-13.1</c:v>
                </c:pt>
                <c:pt idx="1939">
                  <c:v>-11.6</c:v>
                </c:pt>
                <c:pt idx="1940">
                  <c:v>-10.9</c:v>
                </c:pt>
                <c:pt idx="1941">
                  <c:v>-9.4</c:v>
                </c:pt>
                <c:pt idx="1942">
                  <c:v>-8.3000000000000007</c:v>
                </c:pt>
                <c:pt idx="1943">
                  <c:v>-7.6</c:v>
                </c:pt>
                <c:pt idx="1944">
                  <c:v>-8.1</c:v>
                </c:pt>
                <c:pt idx="1945">
                  <c:v>-8.6</c:v>
                </c:pt>
                <c:pt idx="1946">
                  <c:v>-8.3000000000000007</c:v>
                </c:pt>
                <c:pt idx="1947">
                  <c:v>-7.9</c:v>
                </c:pt>
                <c:pt idx="1948">
                  <c:v>-7.1</c:v>
                </c:pt>
                <c:pt idx="1949">
                  <c:v>-6.5</c:v>
                </c:pt>
                <c:pt idx="1950">
                  <c:v>-6.2</c:v>
                </c:pt>
                <c:pt idx="1951">
                  <c:v>-6.5</c:v>
                </c:pt>
                <c:pt idx="1952">
                  <c:v>-7</c:v>
                </c:pt>
                <c:pt idx="1953">
                  <c:v>-7.1</c:v>
                </c:pt>
                <c:pt idx="1954">
                  <c:v>-7.5</c:v>
                </c:pt>
                <c:pt idx="1955">
                  <c:v>-7.4</c:v>
                </c:pt>
                <c:pt idx="1956">
                  <c:v>-7.7</c:v>
                </c:pt>
                <c:pt idx="1957">
                  <c:v>-7.1</c:v>
                </c:pt>
                <c:pt idx="1958">
                  <c:v>-6.2</c:v>
                </c:pt>
                <c:pt idx="1959">
                  <c:v>-5.2</c:v>
                </c:pt>
                <c:pt idx="1960">
                  <c:v>-4.2</c:v>
                </c:pt>
                <c:pt idx="1961">
                  <c:v>-3.1</c:v>
                </c:pt>
                <c:pt idx="1962">
                  <c:v>-3.1</c:v>
                </c:pt>
                <c:pt idx="1963">
                  <c:v>-3.3</c:v>
                </c:pt>
                <c:pt idx="1964">
                  <c:v>-3.6</c:v>
                </c:pt>
                <c:pt idx="1965">
                  <c:v>-4.7</c:v>
                </c:pt>
                <c:pt idx="1966">
                  <c:v>-5.4</c:v>
                </c:pt>
                <c:pt idx="1967">
                  <c:v>-5.7</c:v>
                </c:pt>
                <c:pt idx="1968">
                  <c:v>-6.1</c:v>
                </c:pt>
                <c:pt idx="1969">
                  <c:v>-5.5</c:v>
                </c:pt>
                <c:pt idx="1970">
                  <c:v>-5.7</c:v>
                </c:pt>
                <c:pt idx="1971">
                  <c:v>-6</c:v>
                </c:pt>
                <c:pt idx="1972">
                  <c:v>-5.3</c:v>
                </c:pt>
                <c:pt idx="1973">
                  <c:v>-4.3</c:v>
                </c:pt>
                <c:pt idx="1974">
                  <c:v>-3.3</c:v>
                </c:pt>
                <c:pt idx="1975">
                  <c:v>-3</c:v>
                </c:pt>
                <c:pt idx="1976">
                  <c:v>-2.6</c:v>
                </c:pt>
                <c:pt idx="1977">
                  <c:v>-2.5</c:v>
                </c:pt>
                <c:pt idx="1978">
                  <c:v>-2</c:v>
                </c:pt>
                <c:pt idx="1979">
                  <c:v>-0.9</c:v>
                </c:pt>
                <c:pt idx="1980">
                  <c:v>0.5</c:v>
                </c:pt>
                <c:pt idx="1981">
                  <c:v>1.6</c:v>
                </c:pt>
                <c:pt idx="1982">
                  <c:v>1.9</c:v>
                </c:pt>
                <c:pt idx="1983">
                  <c:v>2.2999999999999998</c:v>
                </c:pt>
                <c:pt idx="1984">
                  <c:v>2.2999999999999998</c:v>
                </c:pt>
                <c:pt idx="1985">
                  <c:v>2.6</c:v>
                </c:pt>
                <c:pt idx="1986">
                  <c:v>2.7</c:v>
                </c:pt>
                <c:pt idx="1987">
                  <c:v>2.2000000000000002</c:v>
                </c:pt>
                <c:pt idx="1988">
                  <c:v>2.4</c:v>
                </c:pt>
                <c:pt idx="1989">
                  <c:v>2.6</c:v>
                </c:pt>
                <c:pt idx="1990">
                  <c:v>3.2</c:v>
                </c:pt>
                <c:pt idx="1991">
                  <c:v>3.2</c:v>
                </c:pt>
                <c:pt idx="1992">
                  <c:v>2.2999999999999998</c:v>
                </c:pt>
                <c:pt idx="1993">
                  <c:v>1.4</c:v>
                </c:pt>
                <c:pt idx="1994">
                  <c:v>1.1000000000000001</c:v>
                </c:pt>
                <c:pt idx="1995">
                  <c:v>0.7</c:v>
                </c:pt>
                <c:pt idx="1996">
                  <c:v>1</c:v>
                </c:pt>
                <c:pt idx="1997">
                  <c:v>1.7</c:v>
                </c:pt>
                <c:pt idx="1998">
                  <c:v>2.8</c:v>
                </c:pt>
                <c:pt idx="1999">
                  <c:v>3.3</c:v>
                </c:pt>
                <c:pt idx="2000">
                  <c:v>3.3</c:v>
                </c:pt>
                <c:pt idx="2001">
                  <c:v>2.6</c:v>
                </c:pt>
                <c:pt idx="2002">
                  <c:v>1.8</c:v>
                </c:pt>
                <c:pt idx="2003">
                  <c:v>1.2</c:v>
                </c:pt>
                <c:pt idx="2004">
                  <c:v>1.4</c:v>
                </c:pt>
                <c:pt idx="2005">
                  <c:v>1.2</c:v>
                </c:pt>
                <c:pt idx="2006">
                  <c:v>1.8</c:v>
                </c:pt>
                <c:pt idx="2007">
                  <c:v>2.2999999999999998</c:v>
                </c:pt>
                <c:pt idx="2008">
                  <c:v>2.7</c:v>
                </c:pt>
                <c:pt idx="2009">
                  <c:v>2.9</c:v>
                </c:pt>
                <c:pt idx="2010">
                  <c:v>3.4</c:v>
                </c:pt>
                <c:pt idx="2011">
                  <c:v>4.3</c:v>
                </c:pt>
                <c:pt idx="2012">
                  <c:v>5.8</c:v>
                </c:pt>
                <c:pt idx="2013">
                  <c:v>6.8</c:v>
                </c:pt>
                <c:pt idx="2014">
                  <c:v>7.3</c:v>
                </c:pt>
                <c:pt idx="2015">
                  <c:v>7.8</c:v>
                </c:pt>
                <c:pt idx="2016">
                  <c:v>8.3000000000000007</c:v>
                </c:pt>
                <c:pt idx="2017">
                  <c:v>8.8000000000000007</c:v>
                </c:pt>
                <c:pt idx="2018">
                  <c:v>9.1999999999999993</c:v>
                </c:pt>
                <c:pt idx="2019">
                  <c:v>9.6999999999999993</c:v>
                </c:pt>
                <c:pt idx="2020">
                  <c:v>10.5</c:v>
                </c:pt>
                <c:pt idx="2021">
                  <c:v>11.9</c:v>
                </c:pt>
                <c:pt idx="2022">
                  <c:v>13.3</c:v>
                </c:pt>
                <c:pt idx="2023">
                  <c:v>14.2</c:v>
                </c:pt>
                <c:pt idx="2024">
                  <c:v>14.9</c:v>
                </c:pt>
                <c:pt idx="2025">
                  <c:v>15.6</c:v>
                </c:pt>
                <c:pt idx="2026">
                  <c:v>16.399999999999999</c:v>
                </c:pt>
                <c:pt idx="2027">
                  <c:v>16.899999999999999</c:v>
                </c:pt>
                <c:pt idx="2028">
                  <c:v>16.2</c:v>
                </c:pt>
                <c:pt idx="2029">
                  <c:v>16.100000000000001</c:v>
                </c:pt>
                <c:pt idx="2030">
                  <c:v>16.5</c:v>
                </c:pt>
                <c:pt idx="2031">
                  <c:v>15.9</c:v>
                </c:pt>
                <c:pt idx="2032">
                  <c:v>15.4</c:v>
                </c:pt>
                <c:pt idx="2033">
                  <c:v>15</c:v>
                </c:pt>
                <c:pt idx="2034">
                  <c:v>14.8</c:v>
                </c:pt>
                <c:pt idx="2035">
                  <c:v>13.7</c:v>
                </c:pt>
                <c:pt idx="2036">
                  <c:v>12.4</c:v>
                </c:pt>
                <c:pt idx="2037">
                  <c:v>11.4</c:v>
                </c:pt>
                <c:pt idx="2038">
                  <c:v>11.4</c:v>
                </c:pt>
                <c:pt idx="2039">
                  <c:v>10.8</c:v>
                </c:pt>
                <c:pt idx="2040">
                  <c:v>10.8</c:v>
                </c:pt>
                <c:pt idx="2041">
                  <c:v>11.1</c:v>
                </c:pt>
                <c:pt idx="2042">
                  <c:v>11.9</c:v>
                </c:pt>
                <c:pt idx="2043">
                  <c:v>12.3</c:v>
                </c:pt>
                <c:pt idx="2044">
                  <c:v>11.8</c:v>
                </c:pt>
                <c:pt idx="2045">
                  <c:v>11.4</c:v>
                </c:pt>
                <c:pt idx="2046">
                  <c:v>11.2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972608"/>
        <c:axId val="97974528"/>
      </c:scatterChart>
      <c:valAx>
        <c:axId val="97972608"/>
        <c:scaling>
          <c:orientation val="minMax"/>
          <c:min val="335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Magnetic</a:t>
                </a:r>
                <a:r>
                  <a:rPr lang="en-US" sz="1600" baseline="0">
                    <a:solidFill>
                      <a:schemeClr val="tx1"/>
                    </a:solidFill>
                  </a:rPr>
                  <a:t> field (G)</a:t>
                </a:r>
                <a:endParaRPr lang="en-US" sz="160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1361680979574722"/>
              <c:y val="0.9299390289385773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74528"/>
        <c:crosses val="autoZero"/>
        <c:crossBetween val="midCat"/>
      </c:valAx>
      <c:valAx>
        <c:axId val="97974528"/>
        <c:scaling>
          <c:orientation val="minMax"/>
          <c:max val="6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Intensity</a:t>
                </a:r>
              </a:p>
            </c:rich>
          </c:tx>
          <c:layout>
            <c:manualLayout>
              <c:xMode val="edge"/>
              <c:yMode val="edge"/>
              <c:x val="1.065175895081019E-2"/>
              <c:y val="0.3645304833215206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972608"/>
        <c:crosses val="autoZero"/>
        <c:crossBetween val="midCat"/>
        <c:minorUnit val="50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solidFill>
        <a:srgbClr val="5B9BD5"/>
      </a:solidFill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59074712818091E-2"/>
          <c:y val="3.898258630585593E-2"/>
          <c:w val="0.88865536251470212"/>
          <c:h val="0.7758284658635149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Polyethylene(PE)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none"/>
          </c:marker>
          <c:xVal>
            <c:numRef>
              <c:f>Sheet1!$D$6:$D$7760</c:f>
              <c:numCache>
                <c:formatCode>General</c:formatCode>
                <c:ptCount val="7755"/>
                <c:pt idx="0">
                  <c:v>39.968580000000003</c:v>
                </c:pt>
                <c:pt idx="1">
                  <c:v>39.969059999999999</c:v>
                </c:pt>
                <c:pt idx="2">
                  <c:v>39.968919999999997</c:v>
                </c:pt>
                <c:pt idx="3">
                  <c:v>39.968739999999997</c:v>
                </c:pt>
                <c:pt idx="4">
                  <c:v>39.969299999999997</c:v>
                </c:pt>
                <c:pt idx="5">
                  <c:v>39.969340000000003</c:v>
                </c:pt>
                <c:pt idx="6">
                  <c:v>39.970790000000001</c:v>
                </c:pt>
                <c:pt idx="7">
                  <c:v>39.971519999999998</c:v>
                </c:pt>
                <c:pt idx="8">
                  <c:v>39.972059999999999</c:v>
                </c:pt>
                <c:pt idx="9">
                  <c:v>39.97334</c:v>
                </c:pt>
                <c:pt idx="10">
                  <c:v>39.975589999999997</c:v>
                </c:pt>
                <c:pt idx="11">
                  <c:v>39.977029999999999</c:v>
                </c:pt>
                <c:pt idx="12">
                  <c:v>39.98028</c:v>
                </c:pt>
                <c:pt idx="13">
                  <c:v>39.983829999999998</c:v>
                </c:pt>
                <c:pt idx="14">
                  <c:v>39.987650000000002</c:v>
                </c:pt>
                <c:pt idx="15">
                  <c:v>39.991599999999998</c:v>
                </c:pt>
                <c:pt idx="16">
                  <c:v>39.997929999999997</c:v>
                </c:pt>
                <c:pt idx="17">
                  <c:v>40.003909999999998</c:v>
                </c:pt>
                <c:pt idx="18">
                  <c:v>40.011090000000003</c:v>
                </c:pt>
                <c:pt idx="19">
                  <c:v>40.018320000000003</c:v>
                </c:pt>
                <c:pt idx="20">
                  <c:v>40.027200000000001</c:v>
                </c:pt>
                <c:pt idx="21">
                  <c:v>40.037379999999999</c:v>
                </c:pt>
                <c:pt idx="22">
                  <c:v>40.047960000000003</c:v>
                </c:pt>
                <c:pt idx="23">
                  <c:v>40.058500000000002</c:v>
                </c:pt>
                <c:pt idx="24">
                  <c:v>40.069940000000003</c:v>
                </c:pt>
                <c:pt idx="25">
                  <c:v>40.083660000000002</c:v>
                </c:pt>
                <c:pt idx="26">
                  <c:v>40.097230000000003</c:v>
                </c:pt>
                <c:pt idx="27">
                  <c:v>40.111379999999997</c:v>
                </c:pt>
                <c:pt idx="28">
                  <c:v>40.126390000000001</c:v>
                </c:pt>
                <c:pt idx="29">
                  <c:v>40.142009999999999</c:v>
                </c:pt>
                <c:pt idx="30">
                  <c:v>40.15784</c:v>
                </c:pt>
                <c:pt idx="31">
                  <c:v>40.174379999999999</c:v>
                </c:pt>
                <c:pt idx="32">
                  <c:v>40.191699999999997</c:v>
                </c:pt>
                <c:pt idx="33">
                  <c:v>40.208370000000002</c:v>
                </c:pt>
                <c:pt idx="34">
                  <c:v>40.226799999999997</c:v>
                </c:pt>
                <c:pt idx="35">
                  <c:v>40.244480000000003</c:v>
                </c:pt>
                <c:pt idx="36">
                  <c:v>40.262819999999998</c:v>
                </c:pt>
                <c:pt idx="37">
                  <c:v>40.281190000000002</c:v>
                </c:pt>
                <c:pt idx="38">
                  <c:v>40.3005</c:v>
                </c:pt>
                <c:pt idx="39">
                  <c:v>40.319780000000002</c:v>
                </c:pt>
                <c:pt idx="40">
                  <c:v>40.33954</c:v>
                </c:pt>
                <c:pt idx="41">
                  <c:v>40.358580000000003</c:v>
                </c:pt>
                <c:pt idx="42">
                  <c:v>40.378169999999997</c:v>
                </c:pt>
                <c:pt idx="43">
                  <c:v>40.398119999999999</c:v>
                </c:pt>
                <c:pt idx="44">
                  <c:v>40.419060000000002</c:v>
                </c:pt>
                <c:pt idx="45">
                  <c:v>40.440440000000002</c:v>
                </c:pt>
                <c:pt idx="46">
                  <c:v>40.461399999999998</c:v>
                </c:pt>
                <c:pt idx="47">
                  <c:v>40.483240000000002</c:v>
                </c:pt>
                <c:pt idx="48">
                  <c:v>40.505459999999999</c:v>
                </c:pt>
                <c:pt idx="49">
                  <c:v>40.52722</c:v>
                </c:pt>
                <c:pt idx="50">
                  <c:v>40.5488</c:v>
                </c:pt>
                <c:pt idx="51">
                  <c:v>40.572279999999999</c:v>
                </c:pt>
                <c:pt idx="52">
                  <c:v>40.594180000000001</c:v>
                </c:pt>
                <c:pt idx="53">
                  <c:v>40.618589999999998</c:v>
                </c:pt>
                <c:pt idx="54">
                  <c:v>40.64002</c:v>
                </c:pt>
                <c:pt idx="55">
                  <c:v>40.66386</c:v>
                </c:pt>
                <c:pt idx="56">
                  <c:v>40.687959999999997</c:v>
                </c:pt>
                <c:pt idx="57">
                  <c:v>40.711469999999998</c:v>
                </c:pt>
                <c:pt idx="58">
                  <c:v>40.735439999999997</c:v>
                </c:pt>
                <c:pt idx="59">
                  <c:v>40.759860000000003</c:v>
                </c:pt>
                <c:pt idx="60">
                  <c:v>40.784880000000001</c:v>
                </c:pt>
                <c:pt idx="61">
                  <c:v>40.809899999999999</c:v>
                </c:pt>
                <c:pt idx="62">
                  <c:v>40.834359999999997</c:v>
                </c:pt>
                <c:pt idx="63">
                  <c:v>40.860019999999999</c:v>
                </c:pt>
                <c:pt idx="64">
                  <c:v>40.885080000000002</c:v>
                </c:pt>
                <c:pt idx="65">
                  <c:v>40.910469999999997</c:v>
                </c:pt>
                <c:pt idx="66">
                  <c:v>40.936920000000001</c:v>
                </c:pt>
                <c:pt idx="67">
                  <c:v>40.962400000000002</c:v>
                </c:pt>
                <c:pt idx="68">
                  <c:v>40.987969999999997</c:v>
                </c:pt>
                <c:pt idx="69">
                  <c:v>41.014299999999999</c:v>
                </c:pt>
                <c:pt idx="70">
                  <c:v>41.040700000000001</c:v>
                </c:pt>
                <c:pt idx="71">
                  <c:v>41.067700000000002</c:v>
                </c:pt>
                <c:pt idx="72">
                  <c:v>41.093870000000003</c:v>
                </c:pt>
                <c:pt idx="73">
                  <c:v>41.121099999999998</c:v>
                </c:pt>
                <c:pt idx="74">
                  <c:v>41.147100000000002</c:v>
                </c:pt>
                <c:pt idx="75">
                  <c:v>41.174439999999997</c:v>
                </c:pt>
                <c:pt idx="76">
                  <c:v>41.201259999999998</c:v>
                </c:pt>
                <c:pt idx="77">
                  <c:v>41.229050000000001</c:v>
                </c:pt>
                <c:pt idx="78">
                  <c:v>41.256039999999999</c:v>
                </c:pt>
                <c:pt idx="79">
                  <c:v>41.283279999999998</c:v>
                </c:pt>
                <c:pt idx="80">
                  <c:v>41.310569999999998</c:v>
                </c:pt>
                <c:pt idx="81">
                  <c:v>41.339599999999997</c:v>
                </c:pt>
                <c:pt idx="82">
                  <c:v>41.366639999999997</c:v>
                </c:pt>
                <c:pt idx="83">
                  <c:v>41.395339999999997</c:v>
                </c:pt>
                <c:pt idx="84">
                  <c:v>41.423319999999997</c:v>
                </c:pt>
                <c:pt idx="85">
                  <c:v>41.451599999999999</c:v>
                </c:pt>
                <c:pt idx="86">
                  <c:v>41.479900000000001</c:v>
                </c:pt>
                <c:pt idx="87">
                  <c:v>41.508429999999997</c:v>
                </c:pt>
                <c:pt idx="88">
                  <c:v>41.537390000000002</c:v>
                </c:pt>
                <c:pt idx="89">
                  <c:v>41.566249999999997</c:v>
                </c:pt>
                <c:pt idx="90">
                  <c:v>41.595779999999998</c:v>
                </c:pt>
                <c:pt idx="91">
                  <c:v>41.624749999999999</c:v>
                </c:pt>
                <c:pt idx="92">
                  <c:v>41.653019999999998</c:v>
                </c:pt>
                <c:pt idx="93">
                  <c:v>41.682279999999999</c:v>
                </c:pt>
                <c:pt idx="94">
                  <c:v>41.711329999999997</c:v>
                </c:pt>
                <c:pt idx="95">
                  <c:v>41.740659999999998</c:v>
                </c:pt>
                <c:pt idx="96">
                  <c:v>41.769260000000003</c:v>
                </c:pt>
                <c:pt idx="97">
                  <c:v>41.799120000000002</c:v>
                </c:pt>
                <c:pt idx="98">
                  <c:v>41.828380000000003</c:v>
                </c:pt>
                <c:pt idx="99">
                  <c:v>41.857869999999998</c:v>
                </c:pt>
                <c:pt idx="100">
                  <c:v>41.886560000000003</c:v>
                </c:pt>
                <c:pt idx="101">
                  <c:v>41.91686</c:v>
                </c:pt>
                <c:pt idx="102">
                  <c:v>41.947380000000003</c:v>
                </c:pt>
                <c:pt idx="103">
                  <c:v>41.975999999999999</c:v>
                </c:pt>
                <c:pt idx="104">
                  <c:v>42.00582</c:v>
                </c:pt>
                <c:pt idx="105">
                  <c:v>42.036160000000002</c:v>
                </c:pt>
                <c:pt idx="106">
                  <c:v>42.065350000000002</c:v>
                </c:pt>
                <c:pt idx="107">
                  <c:v>42.096040000000002</c:v>
                </c:pt>
                <c:pt idx="108">
                  <c:v>42.125430000000001</c:v>
                </c:pt>
                <c:pt idx="109">
                  <c:v>42.15587</c:v>
                </c:pt>
                <c:pt idx="110">
                  <c:v>42.18562</c:v>
                </c:pt>
                <c:pt idx="111">
                  <c:v>42.215969999999999</c:v>
                </c:pt>
                <c:pt idx="112">
                  <c:v>42.247259999999997</c:v>
                </c:pt>
                <c:pt idx="113">
                  <c:v>42.276800000000001</c:v>
                </c:pt>
                <c:pt idx="114">
                  <c:v>42.307899999999997</c:v>
                </c:pt>
                <c:pt idx="115">
                  <c:v>42.337420000000002</c:v>
                </c:pt>
                <c:pt idx="116">
                  <c:v>42.367660000000001</c:v>
                </c:pt>
                <c:pt idx="117">
                  <c:v>42.399099999999997</c:v>
                </c:pt>
                <c:pt idx="118">
                  <c:v>42.429160000000003</c:v>
                </c:pt>
                <c:pt idx="119">
                  <c:v>42.459429999999998</c:v>
                </c:pt>
                <c:pt idx="120">
                  <c:v>42.491160000000001</c:v>
                </c:pt>
                <c:pt idx="121">
                  <c:v>42.520740000000004</c:v>
                </c:pt>
                <c:pt idx="122">
                  <c:v>42.551110000000001</c:v>
                </c:pt>
                <c:pt idx="123">
                  <c:v>42.582140000000003</c:v>
                </c:pt>
                <c:pt idx="124">
                  <c:v>42.613</c:v>
                </c:pt>
                <c:pt idx="125">
                  <c:v>42.643529999999998</c:v>
                </c:pt>
                <c:pt idx="126">
                  <c:v>42.674399999999999</c:v>
                </c:pt>
                <c:pt idx="127">
                  <c:v>42.705129999999997</c:v>
                </c:pt>
                <c:pt idx="128">
                  <c:v>42.736319999999999</c:v>
                </c:pt>
                <c:pt idx="129">
                  <c:v>42.767539999999997</c:v>
                </c:pt>
                <c:pt idx="130">
                  <c:v>42.799460000000003</c:v>
                </c:pt>
                <c:pt idx="131">
                  <c:v>42.829630000000002</c:v>
                </c:pt>
                <c:pt idx="132">
                  <c:v>42.860979999999998</c:v>
                </c:pt>
                <c:pt idx="133">
                  <c:v>42.891849999999998</c:v>
                </c:pt>
                <c:pt idx="134">
                  <c:v>42.923940000000002</c:v>
                </c:pt>
                <c:pt idx="135">
                  <c:v>42.954630000000002</c:v>
                </c:pt>
                <c:pt idx="136">
                  <c:v>42.986060000000002</c:v>
                </c:pt>
                <c:pt idx="137">
                  <c:v>43.01746</c:v>
                </c:pt>
                <c:pt idx="138">
                  <c:v>43.048609999999996</c:v>
                </c:pt>
                <c:pt idx="139">
                  <c:v>43.079300000000003</c:v>
                </c:pt>
                <c:pt idx="140">
                  <c:v>43.111759999999997</c:v>
                </c:pt>
                <c:pt idx="141">
                  <c:v>43.142299999999999</c:v>
                </c:pt>
                <c:pt idx="142">
                  <c:v>43.174030000000002</c:v>
                </c:pt>
                <c:pt idx="143">
                  <c:v>43.20543</c:v>
                </c:pt>
                <c:pt idx="144">
                  <c:v>43.2376</c:v>
                </c:pt>
                <c:pt idx="145">
                  <c:v>43.269759999999998</c:v>
                </c:pt>
                <c:pt idx="146">
                  <c:v>43.300919999999998</c:v>
                </c:pt>
                <c:pt idx="147">
                  <c:v>43.333280000000002</c:v>
                </c:pt>
                <c:pt idx="148">
                  <c:v>43.365349999999999</c:v>
                </c:pt>
                <c:pt idx="149">
                  <c:v>43.396120000000003</c:v>
                </c:pt>
                <c:pt idx="150">
                  <c:v>43.426760000000002</c:v>
                </c:pt>
                <c:pt idx="151">
                  <c:v>43.458440000000003</c:v>
                </c:pt>
                <c:pt idx="152">
                  <c:v>43.489840000000001</c:v>
                </c:pt>
                <c:pt idx="153">
                  <c:v>43.522939999999998</c:v>
                </c:pt>
                <c:pt idx="154">
                  <c:v>43.554659999999998</c:v>
                </c:pt>
                <c:pt idx="155">
                  <c:v>43.585500000000003</c:v>
                </c:pt>
                <c:pt idx="156">
                  <c:v>43.617780000000003</c:v>
                </c:pt>
                <c:pt idx="157">
                  <c:v>43.648940000000003</c:v>
                </c:pt>
                <c:pt idx="158">
                  <c:v>43.680860000000003</c:v>
                </c:pt>
                <c:pt idx="159">
                  <c:v>43.712739999999997</c:v>
                </c:pt>
                <c:pt idx="160">
                  <c:v>43.745399999999997</c:v>
                </c:pt>
                <c:pt idx="161">
                  <c:v>43.776260000000001</c:v>
                </c:pt>
                <c:pt idx="162">
                  <c:v>43.809089999999998</c:v>
                </c:pt>
                <c:pt idx="163">
                  <c:v>43.840850000000003</c:v>
                </c:pt>
                <c:pt idx="164">
                  <c:v>43.872689999999999</c:v>
                </c:pt>
                <c:pt idx="165">
                  <c:v>43.903790000000001</c:v>
                </c:pt>
                <c:pt idx="166">
                  <c:v>43.936920000000001</c:v>
                </c:pt>
                <c:pt idx="167">
                  <c:v>43.968429999999998</c:v>
                </c:pt>
                <c:pt idx="168">
                  <c:v>43.999299999999998</c:v>
                </c:pt>
                <c:pt idx="169">
                  <c:v>44.032150000000001</c:v>
                </c:pt>
                <c:pt idx="170">
                  <c:v>44.064279999999997</c:v>
                </c:pt>
                <c:pt idx="171">
                  <c:v>44.096789999999999</c:v>
                </c:pt>
                <c:pt idx="172">
                  <c:v>44.128660000000004</c:v>
                </c:pt>
                <c:pt idx="173">
                  <c:v>44.160899999999998</c:v>
                </c:pt>
                <c:pt idx="174">
                  <c:v>44.193759999999997</c:v>
                </c:pt>
                <c:pt idx="175">
                  <c:v>44.224899999999998</c:v>
                </c:pt>
                <c:pt idx="176">
                  <c:v>44.257300000000001</c:v>
                </c:pt>
                <c:pt idx="177">
                  <c:v>44.28978</c:v>
                </c:pt>
                <c:pt idx="178">
                  <c:v>44.322040000000001</c:v>
                </c:pt>
                <c:pt idx="179">
                  <c:v>44.354300000000002</c:v>
                </c:pt>
                <c:pt idx="180">
                  <c:v>44.386189999999999</c:v>
                </c:pt>
                <c:pt idx="181">
                  <c:v>44.418059999999997</c:v>
                </c:pt>
                <c:pt idx="182">
                  <c:v>44.449840000000002</c:v>
                </c:pt>
                <c:pt idx="183">
                  <c:v>44.482900000000001</c:v>
                </c:pt>
                <c:pt idx="184">
                  <c:v>44.514879999999998</c:v>
                </c:pt>
                <c:pt idx="185">
                  <c:v>44.547150000000002</c:v>
                </c:pt>
                <c:pt idx="186">
                  <c:v>44.580539999999999</c:v>
                </c:pt>
                <c:pt idx="187">
                  <c:v>44.611879999999999</c:v>
                </c:pt>
                <c:pt idx="188">
                  <c:v>44.644660000000002</c:v>
                </c:pt>
                <c:pt idx="189">
                  <c:v>44.677039999999998</c:v>
                </c:pt>
                <c:pt idx="190">
                  <c:v>44.7087</c:v>
                </c:pt>
                <c:pt idx="191">
                  <c:v>44.740859999999998</c:v>
                </c:pt>
                <c:pt idx="192">
                  <c:v>44.774929999999998</c:v>
                </c:pt>
                <c:pt idx="193">
                  <c:v>44.805860000000003</c:v>
                </c:pt>
                <c:pt idx="194">
                  <c:v>44.838569999999997</c:v>
                </c:pt>
                <c:pt idx="195">
                  <c:v>44.870579999999997</c:v>
                </c:pt>
                <c:pt idx="196">
                  <c:v>44.90381</c:v>
                </c:pt>
                <c:pt idx="197">
                  <c:v>44.935189999999999</c:v>
                </c:pt>
                <c:pt idx="198">
                  <c:v>44.967129999999997</c:v>
                </c:pt>
                <c:pt idx="199">
                  <c:v>45.000340000000001</c:v>
                </c:pt>
                <c:pt idx="200">
                  <c:v>45.034219999999998</c:v>
                </c:pt>
                <c:pt idx="201">
                  <c:v>45.066450000000003</c:v>
                </c:pt>
                <c:pt idx="202">
                  <c:v>45.09843</c:v>
                </c:pt>
                <c:pt idx="203">
                  <c:v>45.13062</c:v>
                </c:pt>
                <c:pt idx="204">
                  <c:v>45.1646</c:v>
                </c:pt>
                <c:pt idx="205">
                  <c:v>45.194800000000001</c:v>
                </c:pt>
                <c:pt idx="206">
                  <c:v>45.22739</c:v>
                </c:pt>
                <c:pt idx="207">
                  <c:v>45.260899999999999</c:v>
                </c:pt>
                <c:pt idx="208">
                  <c:v>45.292259999999999</c:v>
                </c:pt>
                <c:pt idx="209">
                  <c:v>45.326369999999997</c:v>
                </c:pt>
                <c:pt idx="210">
                  <c:v>45.358840000000001</c:v>
                </c:pt>
                <c:pt idx="211">
                  <c:v>45.391419999999997</c:v>
                </c:pt>
                <c:pt idx="212">
                  <c:v>45.423000000000002</c:v>
                </c:pt>
                <c:pt idx="213">
                  <c:v>45.45628</c:v>
                </c:pt>
                <c:pt idx="214">
                  <c:v>45.488860000000003</c:v>
                </c:pt>
                <c:pt idx="215">
                  <c:v>45.520220000000002</c:v>
                </c:pt>
                <c:pt idx="216">
                  <c:v>45.55294</c:v>
                </c:pt>
                <c:pt idx="217">
                  <c:v>45.586390000000002</c:v>
                </c:pt>
                <c:pt idx="218">
                  <c:v>45.618609999999997</c:v>
                </c:pt>
                <c:pt idx="219">
                  <c:v>45.650440000000003</c:v>
                </c:pt>
                <c:pt idx="220">
                  <c:v>45.683349999999997</c:v>
                </c:pt>
                <c:pt idx="221">
                  <c:v>45.715490000000003</c:v>
                </c:pt>
                <c:pt idx="222">
                  <c:v>45.74859</c:v>
                </c:pt>
                <c:pt idx="223">
                  <c:v>45.780529999999999</c:v>
                </c:pt>
                <c:pt idx="224">
                  <c:v>45.813760000000002</c:v>
                </c:pt>
                <c:pt idx="225">
                  <c:v>45.846209999999999</c:v>
                </c:pt>
                <c:pt idx="226">
                  <c:v>45.878959999999999</c:v>
                </c:pt>
                <c:pt idx="227">
                  <c:v>45.911819999999999</c:v>
                </c:pt>
                <c:pt idx="228">
                  <c:v>45.943739999999998</c:v>
                </c:pt>
                <c:pt idx="229">
                  <c:v>45.976860000000002</c:v>
                </c:pt>
                <c:pt idx="230">
                  <c:v>46.009799999999998</c:v>
                </c:pt>
                <c:pt idx="231">
                  <c:v>46.041640000000001</c:v>
                </c:pt>
                <c:pt idx="232">
                  <c:v>46.074199999999998</c:v>
                </c:pt>
                <c:pt idx="233">
                  <c:v>46.106560000000002</c:v>
                </c:pt>
                <c:pt idx="234">
                  <c:v>46.140810000000002</c:v>
                </c:pt>
                <c:pt idx="235">
                  <c:v>46.172400000000003</c:v>
                </c:pt>
                <c:pt idx="236">
                  <c:v>46.206330000000001</c:v>
                </c:pt>
                <c:pt idx="237">
                  <c:v>46.239339999999999</c:v>
                </c:pt>
                <c:pt idx="238">
                  <c:v>46.27122</c:v>
                </c:pt>
                <c:pt idx="239">
                  <c:v>46.304160000000003</c:v>
                </c:pt>
                <c:pt idx="240">
                  <c:v>46.337159999999997</c:v>
                </c:pt>
                <c:pt idx="241">
                  <c:v>46.369100000000003</c:v>
                </c:pt>
                <c:pt idx="242">
                  <c:v>46.402099999999997</c:v>
                </c:pt>
                <c:pt idx="243">
                  <c:v>46.434629999999999</c:v>
                </c:pt>
                <c:pt idx="244">
                  <c:v>46.468400000000003</c:v>
                </c:pt>
                <c:pt idx="245">
                  <c:v>46.500579999999999</c:v>
                </c:pt>
                <c:pt idx="246">
                  <c:v>46.532960000000003</c:v>
                </c:pt>
                <c:pt idx="247">
                  <c:v>46.566020000000002</c:v>
                </c:pt>
                <c:pt idx="248">
                  <c:v>46.598689999999998</c:v>
                </c:pt>
                <c:pt idx="249">
                  <c:v>46.631619999999998</c:v>
                </c:pt>
                <c:pt idx="250">
                  <c:v>46.664400000000001</c:v>
                </c:pt>
                <c:pt idx="251">
                  <c:v>46.695500000000003</c:v>
                </c:pt>
                <c:pt idx="252">
                  <c:v>46.72936</c:v>
                </c:pt>
                <c:pt idx="253">
                  <c:v>46.761949999999999</c:v>
                </c:pt>
                <c:pt idx="254">
                  <c:v>46.794460000000001</c:v>
                </c:pt>
                <c:pt idx="255">
                  <c:v>46.827779999999997</c:v>
                </c:pt>
                <c:pt idx="256">
                  <c:v>46.860410000000002</c:v>
                </c:pt>
                <c:pt idx="257">
                  <c:v>46.892659999999999</c:v>
                </c:pt>
                <c:pt idx="258">
                  <c:v>46.9253</c:v>
                </c:pt>
                <c:pt idx="259">
                  <c:v>46.958539999999999</c:v>
                </c:pt>
                <c:pt idx="260">
                  <c:v>46.990499999999997</c:v>
                </c:pt>
                <c:pt idx="261">
                  <c:v>47.024630000000002</c:v>
                </c:pt>
                <c:pt idx="262">
                  <c:v>47.057769999999998</c:v>
                </c:pt>
                <c:pt idx="263">
                  <c:v>47.09057</c:v>
                </c:pt>
                <c:pt idx="264">
                  <c:v>47.123040000000003</c:v>
                </c:pt>
                <c:pt idx="265">
                  <c:v>47.156219999999998</c:v>
                </c:pt>
                <c:pt idx="266">
                  <c:v>47.188189999999999</c:v>
                </c:pt>
                <c:pt idx="267">
                  <c:v>47.221879999999999</c:v>
                </c:pt>
                <c:pt idx="268">
                  <c:v>47.254390000000001</c:v>
                </c:pt>
                <c:pt idx="269">
                  <c:v>47.287109999999998</c:v>
                </c:pt>
                <c:pt idx="270">
                  <c:v>47.320399999999999</c:v>
                </c:pt>
                <c:pt idx="271">
                  <c:v>47.35248</c:v>
                </c:pt>
                <c:pt idx="272">
                  <c:v>47.38617</c:v>
                </c:pt>
                <c:pt idx="273">
                  <c:v>47.418889999999998</c:v>
                </c:pt>
                <c:pt idx="274">
                  <c:v>47.45176</c:v>
                </c:pt>
                <c:pt idx="275">
                  <c:v>47.483899999999998</c:v>
                </c:pt>
                <c:pt idx="276">
                  <c:v>47.517719999999997</c:v>
                </c:pt>
                <c:pt idx="277">
                  <c:v>47.5505</c:v>
                </c:pt>
                <c:pt idx="278">
                  <c:v>47.583240000000004</c:v>
                </c:pt>
                <c:pt idx="279">
                  <c:v>47.615470000000002</c:v>
                </c:pt>
                <c:pt idx="280">
                  <c:v>47.648890000000002</c:v>
                </c:pt>
                <c:pt idx="281">
                  <c:v>47.681959999999997</c:v>
                </c:pt>
                <c:pt idx="282">
                  <c:v>47.713889999999999</c:v>
                </c:pt>
                <c:pt idx="283">
                  <c:v>47.746859999999998</c:v>
                </c:pt>
                <c:pt idx="284">
                  <c:v>47.780149999999999</c:v>
                </c:pt>
                <c:pt idx="285">
                  <c:v>47.813899999999997</c:v>
                </c:pt>
                <c:pt idx="286">
                  <c:v>47.846130000000002</c:v>
                </c:pt>
                <c:pt idx="287">
                  <c:v>47.878749999999997</c:v>
                </c:pt>
                <c:pt idx="288">
                  <c:v>47.912019999999998</c:v>
                </c:pt>
                <c:pt idx="289">
                  <c:v>47.944389999999999</c:v>
                </c:pt>
                <c:pt idx="290">
                  <c:v>47.978279999999998</c:v>
                </c:pt>
                <c:pt idx="291">
                  <c:v>48.010649999999998</c:v>
                </c:pt>
                <c:pt idx="292">
                  <c:v>48.043939999999999</c:v>
                </c:pt>
                <c:pt idx="293">
                  <c:v>48.076129999999999</c:v>
                </c:pt>
                <c:pt idx="294">
                  <c:v>48.10783</c:v>
                </c:pt>
                <c:pt idx="295">
                  <c:v>48.14114</c:v>
                </c:pt>
                <c:pt idx="296">
                  <c:v>48.174500000000002</c:v>
                </c:pt>
                <c:pt idx="297">
                  <c:v>48.207410000000003</c:v>
                </c:pt>
                <c:pt idx="298">
                  <c:v>48.240540000000003</c:v>
                </c:pt>
                <c:pt idx="299">
                  <c:v>48.273159999999997</c:v>
                </c:pt>
                <c:pt idx="300">
                  <c:v>48.305439999999997</c:v>
                </c:pt>
                <c:pt idx="301">
                  <c:v>48.338520000000003</c:v>
                </c:pt>
                <c:pt idx="302">
                  <c:v>48.371119999999998</c:v>
                </c:pt>
                <c:pt idx="303">
                  <c:v>48.40504</c:v>
                </c:pt>
                <c:pt idx="304">
                  <c:v>48.437989999999999</c:v>
                </c:pt>
                <c:pt idx="305">
                  <c:v>48.47081</c:v>
                </c:pt>
                <c:pt idx="306">
                  <c:v>48.503909999999998</c:v>
                </c:pt>
                <c:pt idx="307">
                  <c:v>48.536969999999997</c:v>
                </c:pt>
                <c:pt idx="308">
                  <c:v>48.5702</c:v>
                </c:pt>
                <c:pt idx="309">
                  <c:v>48.602539999999998</c:v>
                </c:pt>
                <c:pt idx="310">
                  <c:v>48.63626</c:v>
                </c:pt>
                <c:pt idx="311">
                  <c:v>48.669519999999999</c:v>
                </c:pt>
                <c:pt idx="312">
                  <c:v>48.702390000000001</c:v>
                </c:pt>
                <c:pt idx="313">
                  <c:v>48.734439999999999</c:v>
                </c:pt>
                <c:pt idx="314">
                  <c:v>48.767389999999999</c:v>
                </c:pt>
                <c:pt idx="315">
                  <c:v>48.801009999999998</c:v>
                </c:pt>
                <c:pt idx="316">
                  <c:v>48.834440000000001</c:v>
                </c:pt>
                <c:pt idx="317">
                  <c:v>48.866579999999999</c:v>
                </c:pt>
                <c:pt idx="318">
                  <c:v>48.900649999999999</c:v>
                </c:pt>
                <c:pt idx="319">
                  <c:v>48.932389999999998</c:v>
                </c:pt>
                <c:pt idx="320">
                  <c:v>48.965760000000003</c:v>
                </c:pt>
                <c:pt idx="321">
                  <c:v>48.998930000000001</c:v>
                </c:pt>
                <c:pt idx="322">
                  <c:v>49.03266</c:v>
                </c:pt>
                <c:pt idx="323">
                  <c:v>49.065660000000001</c:v>
                </c:pt>
                <c:pt idx="324">
                  <c:v>49.099589999999999</c:v>
                </c:pt>
                <c:pt idx="325">
                  <c:v>49.132770000000001</c:v>
                </c:pt>
                <c:pt idx="326">
                  <c:v>49.166029999999999</c:v>
                </c:pt>
                <c:pt idx="327">
                  <c:v>49.199330000000003</c:v>
                </c:pt>
                <c:pt idx="328">
                  <c:v>49.231920000000002</c:v>
                </c:pt>
                <c:pt idx="329">
                  <c:v>49.264800000000001</c:v>
                </c:pt>
                <c:pt idx="330">
                  <c:v>49.29739</c:v>
                </c:pt>
                <c:pt idx="331">
                  <c:v>49.331060000000001</c:v>
                </c:pt>
                <c:pt idx="332">
                  <c:v>49.363610000000001</c:v>
                </c:pt>
                <c:pt idx="333">
                  <c:v>49.396720000000002</c:v>
                </c:pt>
                <c:pt idx="334">
                  <c:v>49.4298</c:v>
                </c:pt>
                <c:pt idx="335">
                  <c:v>49.461840000000002</c:v>
                </c:pt>
                <c:pt idx="336">
                  <c:v>49.495759999999997</c:v>
                </c:pt>
                <c:pt idx="337">
                  <c:v>49.52919</c:v>
                </c:pt>
                <c:pt idx="338">
                  <c:v>49.561529999999998</c:v>
                </c:pt>
                <c:pt idx="339">
                  <c:v>49.594239999999999</c:v>
                </c:pt>
                <c:pt idx="340">
                  <c:v>49.62829</c:v>
                </c:pt>
                <c:pt idx="341">
                  <c:v>49.661110000000001</c:v>
                </c:pt>
                <c:pt idx="342">
                  <c:v>49.694940000000003</c:v>
                </c:pt>
                <c:pt idx="343">
                  <c:v>49.727739999999997</c:v>
                </c:pt>
                <c:pt idx="344">
                  <c:v>49.760159999999999</c:v>
                </c:pt>
                <c:pt idx="345">
                  <c:v>49.793219999999998</c:v>
                </c:pt>
                <c:pt idx="346">
                  <c:v>49.826099999999997</c:v>
                </c:pt>
                <c:pt idx="347">
                  <c:v>49.859059999999999</c:v>
                </c:pt>
                <c:pt idx="348">
                  <c:v>49.892040000000001</c:v>
                </c:pt>
                <c:pt idx="349">
                  <c:v>49.924669999999999</c:v>
                </c:pt>
                <c:pt idx="350">
                  <c:v>49.958469999999998</c:v>
                </c:pt>
                <c:pt idx="351">
                  <c:v>49.991169999999997</c:v>
                </c:pt>
                <c:pt idx="352">
                  <c:v>50.024749999999997</c:v>
                </c:pt>
                <c:pt idx="353">
                  <c:v>50.057040000000001</c:v>
                </c:pt>
                <c:pt idx="354">
                  <c:v>50.090679999999999</c:v>
                </c:pt>
                <c:pt idx="355">
                  <c:v>50.123930000000001</c:v>
                </c:pt>
                <c:pt idx="356">
                  <c:v>50.156199999999998</c:v>
                </c:pt>
                <c:pt idx="357">
                  <c:v>50.190100000000001</c:v>
                </c:pt>
                <c:pt idx="358">
                  <c:v>50.221980000000002</c:v>
                </c:pt>
                <c:pt idx="359">
                  <c:v>50.25582</c:v>
                </c:pt>
                <c:pt idx="360">
                  <c:v>50.288870000000003</c:v>
                </c:pt>
                <c:pt idx="361">
                  <c:v>50.321919999999999</c:v>
                </c:pt>
                <c:pt idx="362">
                  <c:v>50.354170000000003</c:v>
                </c:pt>
                <c:pt idx="363">
                  <c:v>50.387140000000002</c:v>
                </c:pt>
                <c:pt idx="364">
                  <c:v>50.421109999999999</c:v>
                </c:pt>
                <c:pt idx="365">
                  <c:v>50.454650000000001</c:v>
                </c:pt>
                <c:pt idx="366">
                  <c:v>50.486600000000003</c:v>
                </c:pt>
                <c:pt idx="367">
                  <c:v>50.519860000000001</c:v>
                </c:pt>
                <c:pt idx="368">
                  <c:v>50.553910000000002</c:v>
                </c:pt>
                <c:pt idx="369">
                  <c:v>50.586680000000001</c:v>
                </c:pt>
                <c:pt idx="370">
                  <c:v>50.618980000000001</c:v>
                </c:pt>
                <c:pt idx="371">
                  <c:v>50.652839999999998</c:v>
                </c:pt>
                <c:pt idx="372">
                  <c:v>50.685980000000001</c:v>
                </c:pt>
                <c:pt idx="373">
                  <c:v>50.718940000000003</c:v>
                </c:pt>
                <c:pt idx="374">
                  <c:v>50.751159999999999</c:v>
                </c:pt>
                <c:pt idx="375">
                  <c:v>50.784239999999997</c:v>
                </c:pt>
                <c:pt idx="376">
                  <c:v>50.81776</c:v>
                </c:pt>
                <c:pt idx="377">
                  <c:v>50.850720000000003</c:v>
                </c:pt>
                <c:pt idx="378">
                  <c:v>50.884740000000001</c:v>
                </c:pt>
                <c:pt idx="379">
                  <c:v>50.916899999999998</c:v>
                </c:pt>
                <c:pt idx="380">
                  <c:v>50.949759999999998</c:v>
                </c:pt>
                <c:pt idx="381">
                  <c:v>50.984319999999997</c:v>
                </c:pt>
                <c:pt idx="382">
                  <c:v>51.01726</c:v>
                </c:pt>
                <c:pt idx="383">
                  <c:v>51.049810000000001</c:v>
                </c:pt>
                <c:pt idx="384">
                  <c:v>51.08287</c:v>
                </c:pt>
                <c:pt idx="385">
                  <c:v>51.114879999999999</c:v>
                </c:pt>
                <c:pt idx="386">
                  <c:v>51.14884</c:v>
                </c:pt>
                <c:pt idx="387">
                  <c:v>51.18168</c:v>
                </c:pt>
                <c:pt idx="388">
                  <c:v>51.214320000000001</c:v>
                </c:pt>
                <c:pt idx="389">
                  <c:v>51.247599999999998</c:v>
                </c:pt>
                <c:pt idx="390">
                  <c:v>51.280079999999998</c:v>
                </c:pt>
                <c:pt idx="391">
                  <c:v>51.314039999999999</c:v>
                </c:pt>
                <c:pt idx="392">
                  <c:v>51.345889999999997</c:v>
                </c:pt>
                <c:pt idx="393">
                  <c:v>51.380310000000001</c:v>
                </c:pt>
                <c:pt idx="394">
                  <c:v>51.412799999999997</c:v>
                </c:pt>
                <c:pt idx="395">
                  <c:v>51.445819999999998</c:v>
                </c:pt>
                <c:pt idx="396">
                  <c:v>51.479439999999997</c:v>
                </c:pt>
                <c:pt idx="397">
                  <c:v>51.51276</c:v>
                </c:pt>
                <c:pt idx="398">
                  <c:v>51.545409999999997</c:v>
                </c:pt>
                <c:pt idx="399">
                  <c:v>51.578740000000003</c:v>
                </c:pt>
                <c:pt idx="400">
                  <c:v>51.612400000000001</c:v>
                </c:pt>
                <c:pt idx="401">
                  <c:v>51.645530000000001</c:v>
                </c:pt>
                <c:pt idx="402">
                  <c:v>51.678089999999997</c:v>
                </c:pt>
                <c:pt idx="403">
                  <c:v>51.712359999999997</c:v>
                </c:pt>
                <c:pt idx="404">
                  <c:v>51.745759999999997</c:v>
                </c:pt>
                <c:pt idx="405">
                  <c:v>51.778500000000001</c:v>
                </c:pt>
                <c:pt idx="406">
                  <c:v>51.811169999999997</c:v>
                </c:pt>
                <c:pt idx="407">
                  <c:v>51.84545</c:v>
                </c:pt>
                <c:pt idx="408">
                  <c:v>51.878239999999998</c:v>
                </c:pt>
                <c:pt idx="409">
                  <c:v>51.910879999999999</c:v>
                </c:pt>
                <c:pt idx="410">
                  <c:v>51.945320000000002</c:v>
                </c:pt>
                <c:pt idx="411">
                  <c:v>51.977139999999999</c:v>
                </c:pt>
                <c:pt idx="412">
                  <c:v>52.010660000000001</c:v>
                </c:pt>
                <c:pt idx="413">
                  <c:v>52.044620000000002</c:v>
                </c:pt>
                <c:pt idx="414">
                  <c:v>52.077399999999997</c:v>
                </c:pt>
                <c:pt idx="415">
                  <c:v>52.109610000000004</c:v>
                </c:pt>
                <c:pt idx="416">
                  <c:v>52.143340000000002</c:v>
                </c:pt>
                <c:pt idx="417">
                  <c:v>52.177070000000001</c:v>
                </c:pt>
                <c:pt idx="418">
                  <c:v>52.209769999999999</c:v>
                </c:pt>
                <c:pt idx="419">
                  <c:v>52.241970000000002</c:v>
                </c:pt>
                <c:pt idx="420">
                  <c:v>52.275500000000001</c:v>
                </c:pt>
                <c:pt idx="421">
                  <c:v>52.308979999999998</c:v>
                </c:pt>
                <c:pt idx="422">
                  <c:v>52.341799999999999</c:v>
                </c:pt>
                <c:pt idx="423">
                  <c:v>52.375590000000003</c:v>
                </c:pt>
                <c:pt idx="424">
                  <c:v>52.407080000000001</c:v>
                </c:pt>
                <c:pt idx="425">
                  <c:v>52.44135</c:v>
                </c:pt>
                <c:pt idx="426">
                  <c:v>52.4741</c:v>
                </c:pt>
                <c:pt idx="427">
                  <c:v>52.507739999999998</c:v>
                </c:pt>
                <c:pt idx="428">
                  <c:v>52.5413</c:v>
                </c:pt>
                <c:pt idx="429">
                  <c:v>52.574260000000002</c:v>
                </c:pt>
                <c:pt idx="430">
                  <c:v>52.607500000000002</c:v>
                </c:pt>
                <c:pt idx="431">
                  <c:v>52.640419999999999</c:v>
                </c:pt>
                <c:pt idx="432">
                  <c:v>52.673520000000003</c:v>
                </c:pt>
                <c:pt idx="433">
                  <c:v>52.706940000000003</c:v>
                </c:pt>
                <c:pt idx="434">
                  <c:v>52.739879999999999</c:v>
                </c:pt>
                <c:pt idx="435">
                  <c:v>52.773119999999999</c:v>
                </c:pt>
                <c:pt idx="436">
                  <c:v>52.805999999999997</c:v>
                </c:pt>
                <c:pt idx="437">
                  <c:v>52.838749999999997</c:v>
                </c:pt>
                <c:pt idx="438">
                  <c:v>52.871859999999998</c:v>
                </c:pt>
                <c:pt idx="439">
                  <c:v>52.906039999999997</c:v>
                </c:pt>
                <c:pt idx="440">
                  <c:v>52.938659999999999</c:v>
                </c:pt>
                <c:pt idx="441">
                  <c:v>52.971080000000001</c:v>
                </c:pt>
                <c:pt idx="442">
                  <c:v>53.004440000000002</c:v>
                </c:pt>
                <c:pt idx="443">
                  <c:v>53.038179999999997</c:v>
                </c:pt>
                <c:pt idx="444">
                  <c:v>53.071289999999998</c:v>
                </c:pt>
                <c:pt idx="445">
                  <c:v>53.103960000000001</c:v>
                </c:pt>
                <c:pt idx="446">
                  <c:v>53.13785</c:v>
                </c:pt>
                <c:pt idx="447">
                  <c:v>53.170940000000002</c:v>
                </c:pt>
                <c:pt idx="448">
                  <c:v>53.203180000000003</c:v>
                </c:pt>
                <c:pt idx="449">
                  <c:v>53.235639999999997</c:v>
                </c:pt>
                <c:pt idx="450">
                  <c:v>53.269260000000003</c:v>
                </c:pt>
                <c:pt idx="451">
                  <c:v>53.301720000000003</c:v>
                </c:pt>
                <c:pt idx="452">
                  <c:v>53.335320000000003</c:v>
                </c:pt>
                <c:pt idx="453">
                  <c:v>53.368630000000003</c:v>
                </c:pt>
                <c:pt idx="454">
                  <c:v>53.402450000000002</c:v>
                </c:pt>
                <c:pt idx="455">
                  <c:v>53.434950000000001</c:v>
                </c:pt>
                <c:pt idx="456">
                  <c:v>53.467840000000002</c:v>
                </c:pt>
                <c:pt idx="457">
                  <c:v>53.502459999999999</c:v>
                </c:pt>
                <c:pt idx="458">
                  <c:v>53.536180000000002</c:v>
                </c:pt>
                <c:pt idx="459">
                  <c:v>53.56785</c:v>
                </c:pt>
                <c:pt idx="460">
                  <c:v>53.6023</c:v>
                </c:pt>
                <c:pt idx="461">
                  <c:v>53.635840000000002</c:v>
                </c:pt>
                <c:pt idx="462">
                  <c:v>53.668430000000001</c:v>
                </c:pt>
                <c:pt idx="463">
                  <c:v>53.70149</c:v>
                </c:pt>
                <c:pt idx="464">
                  <c:v>53.735149999999997</c:v>
                </c:pt>
                <c:pt idx="465">
                  <c:v>53.76829</c:v>
                </c:pt>
                <c:pt idx="466">
                  <c:v>53.801279999999998</c:v>
                </c:pt>
                <c:pt idx="467">
                  <c:v>53.833660000000002</c:v>
                </c:pt>
                <c:pt idx="468">
                  <c:v>53.868009999999998</c:v>
                </c:pt>
                <c:pt idx="469">
                  <c:v>53.900280000000002</c:v>
                </c:pt>
                <c:pt idx="470">
                  <c:v>53.933669999999999</c:v>
                </c:pt>
                <c:pt idx="471">
                  <c:v>53.966500000000003</c:v>
                </c:pt>
                <c:pt idx="472">
                  <c:v>53.999879999999997</c:v>
                </c:pt>
                <c:pt idx="473">
                  <c:v>54.033700000000003</c:v>
                </c:pt>
                <c:pt idx="474">
                  <c:v>54.066989999999997</c:v>
                </c:pt>
                <c:pt idx="475">
                  <c:v>54.099899999999998</c:v>
                </c:pt>
                <c:pt idx="476">
                  <c:v>54.132779999999997</c:v>
                </c:pt>
                <c:pt idx="477">
                  <c:v>54.165900000000001</c:v>
                </c:pt>
                <c:pt idx="478">
                  <c:v>54.198869999999999</c:v>
                </c:pt>
                <c:pt idx="479">
                  <c:v>54.232480000000002</c:v>
                </c:pt>
                <c:pt idx="480">
                  <c:v>54.265050000000002</c:v>
                </c:pt>
                <c:pt idx="481">
                  <c:v>54.29815</c:v>
                </c:pt>
                <c:pt idx="482">
                  <c:v>54.331299999999999</c:v>
                </c:pt>
                <c:pt idx="483">
                  <c:v>54.365360000000003</c:v>
                </c:pt>
                <c:pt idx="484">
                  <c:v>54.398620000000001</c:v>
                </c:pt>
                <c:pt idx="485">
                  <c:v>54.430120000000002</c:v>
                </c:pt>
                <c:pt idx="486">
                  <c:v>54.464480000000002</c:v>
                </c:pt>
                <c:pt idx="487">
                  <c:v>54.498019999999997</c:v>
                </c:pt>
                <c:pt idx="488">
                  <c:v>54.531320000000001</c:v>
                </c:pt>
                <c:pt idx="489">
                  <c:v>54.564109999999999</c:v>
                </c:pt>
                <c:pt idx="490">
                  <c:v>54.596400000000003</c:v>
                </c:pt>
                <c:pt idx="491">
                  <c:v>54.63082</c:v>
                </c:pt>
                <c:pt idx="492">
                  <c:v>54.663849999999996</c:v>
                </c:pt>
                <c:pt idx="493">
                  <c:v>54.696040000000004</c:v>
                </c:pt>
                <c:pt idx="494">
                  <c:v>54.729590000000002</c:v>
                </c:pt>
                <c:pt idx="495">
                  <c:v>54.763460000000002</c:v>
                </c:pt>
                <c:pt idx="496">
                  <c:v>54.796230000000001</c:v>
                </c:pt>
                <c:pt idx="497">
                  <c:v>54.829459999999997</c:v>
                </c:pt>
                <c:pt idx="498">
                  <c:v>54.862180000000002</c:v>
                </c:pt>
                <c:pt idx="499">
                  <c:v>54.896180000000001</c:v>
                </c:pt>
                <c:pt idx="500">
                  <c:v>54.929499999999997</c:v>
                </c:pt>
                <c:pt idx="501">
                  <c:v>54.961449999999999</c:v>
                </c:pt>
                <c:pt idx="502">
                  <c:v>54.995019999999997</c:v>
                </c:pt>
                <c:pt idx="503">
                  <c:v>55.02805</c:v>
                </c:pt>
                <c:pt idx="504">
                  <c:v>55.061160000000001</c:v>
                </c:pt>
                <c:pt idx="505">
                  <c:v>55.094140000000003</c:v>
                </c:pt>
                <c:pt idx="506">
                  <c:v>55.127760000000002</c:v>
                </c:pt>
                <c:pt idx="507">
                  <c:v>55.1614</c:v>
                </c:pt>
                <c:pt idx="508">
                  <c:v>55.193730000000002</c:v>
                </c:pt>
                <c:pt idx="509">
                  <c:v>55.226880000000001</c:v>
                </c:pt>
                <c:pt idx="510">
                  <c:v>55.260669999999998</c:v>
                </c:pt>
                <c:pt idx="511">
                  <c:v>55.293219999999998</c:v>
                </c:pt>
                <c:pt idx="512">
                  <c:v>55.326239999999999</c:v>
                </c:pt>
                <c:pt idx="513">
                  <c:v>55.359589999999997</c:v>
                </c:pt>
                <c:pt idx="514">
                  <c:v>55.393129999999999</c:v>
                </c:pt>
                <c:pt idx="515">
                  <c:v>55.42559</c:v>
                </c:pt>
                <c:pt idx="516">
                  <c:v>55.459600000000002</c:v>
                </c:pt>
                <c:pt idx="517">
                  <c:v>55.491819999999997</c:v>
                </c:pt>
                <c:pt idx="518">
                  <c:v>55.525359999999999</c:v>
                </c:pt>
                <c:pt idx="519">
                  <c:v>55.558390000000003</c:v>
                </c:pt>
                <c:pt idx="520">
                  <c:v>55.591760000000001</c:v>
                </c:pt>
                <c:pt idx="521">
                  <c:v>55.624740000000003</c:v>
                </c:pt>
                <c:pt idx="522">
                  <c:v>55.657800000000002</c:v>
                </c:pt>
                <c:pt idx="523">
                  <c:v>55.691009999999999</c:v>
                </c:pt>
                <c:pt idx="524">
                  <c:v>55.723820000000003</c:v>
                </c:pt>
                <c:pt idx="525">
                  <c:v>55.756779999999999</c:v>
                </c:pt>
                <c:pt idx="526">
                  <c:v>55.790579999999999</c:v>
                </c:pt>
                <c:pt idx="527">
                  <c:v>55.824590000000001</c:v>
                </c:pt>
                <c:pt idx="528">
                  <c:v>55.857509999999998</c:v>
                </c:pt>
                <c:pt idx="529">
                  <c:v>55.889740000000003</c:v>
                </c:pt>
                <c:pt idx="530">
                  <c:v>55.92266</c:v>
                </c:pt>
                <c:pt idx="531">
                  <c:v>55.956409999999998</c:v>
                </c:pt>
                <c:pt idx="532">
                  <c:v>55.989840000000001</c:v>
                </c:pt>
                <c:pt idx="533">
                  <c:v>56.022390000000001</c:v>
                </c:pt>
                <c:pt idx="534">
                  <c:v>56.056260000000002</c:v>
                </c:pt>
                <c:pt idx="535">
                  <c:v>56.087960000000002</c:v>
                </c:pt>
                <c:pt idx="536">
                  <c:v>56.121040000000001</c:v>
                </c:pt>
                <c:pt idx="537">
                  <c:v>56.154400000000003</c:v>
                </c:pt>
                <c:pt idx="538">
                  <c:v>56.187759999999997</c:v>
                </c:pt>
                <c:pt idx="539">
                  <c:v>56.221519999999998</c:v>
                </c:pt>
                <c:pt idx="540">
                  <c:v>56.254379999999998</c:v>
                </c:pt>
                <c:pt idx="541">
                  <c:v>56.288589999999999</c:v>
                </c:pt>
                <c:pt idx="542">
                  <c:v>56.320779999999999</c:v>
                </c:pt>
                <c:pt idx="543">
                  <c:v>56.353870000000001</c:v>
                </c:pt>
                <c:pt idx="544">
                  <c:v>56.387459999999997</c:v>
                </c:pt>
                <c:pt idx="545">
                  <c:v>56.420920000000002</c:v>
                </c:pt>
                <c:pt idx="546">
                  <c:v>56.453859999999999</c:v>
                </c:pt>
                <c:pt idx="547">
                  <c:v>56.486939999999997</c:v>
                </c:pt>
                <c:pt idx="548">
                  <c:v>56.520200000000003</c:v>
                </c:pt>
                <c:pt idx="549">
                  <c:v>56.553080000000001</c:v>
                </c:pt>
                <c:pt idx="550">
                  <c:v>56.585000000000001</c:v>
                </c:pt>
                <c:pt idx="551">
                  <c:v>56.619770000000003</c:v>
                </c:pt>
                <c:pt idx="552">
                  <c:v>56.65269</c:v>
                </c:pt>
                <c:pt idx="553">
                  <c:v>56.685200000000002</c:v>
                </c:pt>
                <c:pt idx="554">
                  <c:v>56.719180000000001</c:v>
                </c:pt>
                <c:pt idx="555">
                  <c:v>56.751860000000001</c:v>
                </c:pt>
                <c:pt idx="556">
                  <c:v>56.78472</c:v>
                </c:pt>
                <c:pt idx="557">
                  <c:v>56.817799999999998</c:v>
                </c:pt>
                <c:pt idx="558">
                  <c:v>56.851179999999999</c:v>
                </c:pt>
                <c:pt idx="559">
                  <c:v>56.883989999999997</c:v>
                </c:pt>
                <c:pt idx="560">
                  <c:v>56.917679999999997</c:v>
                </c:pt>
                <c:pt idx="561">
                  <c:v>56.950479999999999</c:v>
                </c:pt>
                <c:pt idx="562">
                  <c:v>56.98321</c:v>
                </c:pt>
                <c:pt idx="563">
                  <c:v>57.017099999999999</c:v>
                </c:pt>
                <c:pt idx="564">
                  <c:v>57.049979999999998</c:v>
                </c:pt>
                <c:pt idx="565">
                  <c:v>57.083159999999999</c:v>
                </c:pt>
                <c:pt idx="566">
                  <c:v>57.115740000000002</c:v>
                </c:pt>
                <c:pt idx="567">
                  <c:v>57.14922</c:v>
                </c:pt>
                <c:pt idx="568">
                  <c:v>57.182079999999999</c:v>
                </c:pt>
                <c:pt idx="569">
                  <c:v>57.21575</c:v>
                </c:pt>
                <c:pt idx="570">
                  <c:v>57.249020000000002</c:v>
                </c:pt>
                <c:pt idx="571">
                  <c:v>57.281179999999999</c:v>
                </c:pt>
                <c:pt idx="572">
                  <c:v>57.31485</c:v>
                </c:pt>
                <c:pt idx="573">
                  <c:v>57.347630000000002</c:v>
                </c:pt>
                <c:pt idx="574">
                  <c:v>57.38064</c:v>
                </c:pt>
                <c:pt idx="575">
                  <c:v>57.41386</c:v>
                </c:pt>
                <c:pt idx="576">
                  <c:v>57.447339999999997</c:v>
                </c:pt>
                <c:pt idx="577">
                  <c:v>57.481250000000003</c:v>
                </c:pt>
                <c:pt idx="578">
                  <c:v>57.513890000000004</c:v>
                </c:pt>
                <c:pt idx="579">
                  <c:v>57.545929999999998</c:v>
                </c:pt>
                <c:pt idx="580">
                  <c:v>57.579920000000001</c:v>
                </c:pt>
                <c:pt idx="581">
                  <c:v>57.613849999999999</c:v>
                </c:pt>
                <c:pt idx="582">
                  <c:v>57.6462</c:v>
                </c:pt>
                <c:pt idx="583">
                  <c:v>57.678879999999999</c:v>
                </c:pt>
                <c:pt idx="584">
                  <c:v>57.712539999999997</c:v>
                </c:pt>
                <c:pt idx="585">
                  <c:v>57.74588</c:v>
                </c:pt>
                <c:pt idx="586">
                  <c:v>57.778759999999998</c:v>
                </c:pt>
                <c:pt idx="587">
                  <c:v>57.811909999999997</c:v>
                </c:pt>
                <c:pt idx="588">
                  <c:v>57.845149999999997</c:v>
                </c:pt>
                <c:pt idx="589">
                  <c:v>57.878540000000001</c:v>
                </c:pt>
                <c:pt idx="590">
                  <c:v>57.911180000000002</c:v>
                </c:pt>
                <c:pt idx="591">
                  <c:v>57.944409999999998</c:v>
                </c:pt>
                <c:pt idx="592">
                  <c:v>57.977150000000002</c:v>
                </c:pt>
                <c:pt idx="593">
                  <c:v>58.010820000000002</c:v>
                </c:pt>
                <c:pt idx="594">
                  <c:v>58.043390000000002</c:v>
                </c:pt>
                <c:pt idx="595">
                  <c:v>58.0762</c:v>
                </c:pt>
                <c:pt idx="596">
                  <c:v>58.110080000000004</c:v>
                </c:pt>
                <c:pt idx="597">
                  <c:v>58.142850000000003</c:v>
                </c:pt>
                <c:pt idx="598">
                  <c:v>58.17606</c:v>
                </c:pt>
                <c:pt idx="599">
                  <c:v>58.209960000000002</c:v>
                </c:pt>
                <c:pt idx="600">
                  <c:v>58.242150000000002</c:v>
                </c:pt>
                <c:pt idx="601">
                  <c:v>58.27563</c:v>
                </c:pt>
                <c:pt idx="602">
                  <c:v>58.308770000000003</c:v>
                </c:pt>
                <c:pt idx="603">
                  <c:v>58.341259999999998</c:v>
                </c:pt>
                <c:pt idx="604">
                  <c:v>58.375799999999998</c:v>
                </c:pt>
                <c:pt idx="605">
                  <c:v>58.408079999999998</c:v>
                </c:pt>
                <c:pt idx="606">
                  <c:v>58.441040000000001</c:v>
                </c:pt>
                <c:pt idx="607">
                  <c:v>58.474510000000002</c:v>
                </c:pt>
                <c:pt idx="608">
                  <c:v>58.507240000000003</c:v>
                </c:pt>
                <c:pt idx="609">
                  <c:v>58.540520000000001</c:v>
                </c:pt>
                <c:pt idx="610">
                  <c:v>58.574100000000001</c:v>
                </c:pt>
                <c:pt idx="611">
                  <c:v>58.607149999999997</c:v>
                </c:pt>
                <c:pt idx="612">
                  <c:v>58.639620000000001</c:v>
                </c:pt>
                <c:pt idx="613">
                  <c:v>58.673380000000002</c:v>
                </c:pt>
                <c:pt idx="614">
                  <c:v>58.706490000000002</c:v>
                </c:pt>
                <c:pt idx="615">
                  <c:v>58.73968</c:v>
                </c:pt>
                <c:pt idx="616">
                  <c:v>58.772620000000003</c:v>
                </c:pt>
                <c:pt idx="617">
                  <c:v>58.805030000000002</c:v>
                </c:pt>
                <c:pt idx="618">
                  <c:v>58.83914</c:v>
                </c:pt>
                <c:pt idx="619">
                  <c:v>58.872439999999997</c:v>
                </c:pt>
                <c:pt idx="620">
                  <c:v>58.905470000000001</c:v>
                </c:pt>
                <c:pt idx="621">
                  <c:v>58.938650000000003</c:v>
                </c:pt>
                <c:pt idx="622">
                  <c:v>58.9724</c:v>
                </c:pt>
                <c:pt idx="623">
                  <c:v>59.004890000000003</c:v>
                </c:pt>
                <c:pt idx="624">
                  <c:v>59.038220000000003</c:v>
                </c:pt>
                <c:pt idx="625">
                  <c:v>59.071260000000002</c:v>
                </c:pt>
                <c:pt idx="626">
                  <c:v>59.104860000000002</c:v>
                </c:pt>
                <c:pt idx="627">
                  <c:v>59.13852</c:v>
                </c:pt>
                <c:pt idx="628">
                  <c:v>59.171329999999998</c:v>
                </c:pt>
                <c:pt idx="629">
                  <c:v>59.204819999999998</c:v>
                </c:pt>
                <c:pt idx="630">
                  <c:v>59.238109999999999</c:v>
                </c:pt>
                <c:pt idx="631">
                  <c:v>59.271430000000002</c:v>
                </c:pt>
                <c:pt idx="632">
                  <c:v>59.303510000000003</c:v>
                </c:pt>
                <c:pt idx="633">
                  <c:v>59.337110000000003</c:v>
                </c:pt>
                <c:pt idx="634">
                  <c:v>59.369819999999997</c:v>
                </c:pt>
                <c:pt idx="635">
                  <c:v>59.403480000000002</c:v>
                </c:pt>
                <c:pt idx="636">
                  <c:v>59.436599999999999</c:v>
                </c:pt>
                <c:pt idx="637">
                  <c:v>59.469790000000003</c:v>
                </c:pt>
                <c:pt idx="638">
                  <c:v>59.502780000000001</c:v>
                </c:pt>
                <c:pt idx="639">
                  <c:v>59.536079999999998</c:v>
                </c:pt>
                <c:pt idx="640">
                  <c:v>59.569090000000003</c:v>
                </c:pt>
                <c:pt idx="641">
                  <c:v>59.602800000000002</c:v>
                </c:pt>
                <c:pt idx="642">
                  <c:v>59.635010000000001</c:v>
                </c:pt>
                <c:pt idx="643">
                  <c:v>59.667580000000001</c:v>
                </c:pt>
                <c:pt idx="644">
                  <c:v>59.701979999999999</c:v>
                </c:pt>
                <c:pt idx="645">
                  <c:v>59.73603</c:v>
                </c:pt>
                <c:pt idx="646">
                  <c:v>59.767200000000003</c:v>
                </c:pt>
                <c:pt idx="647">
                  <c:v>59.803170000000001</c:v>
                </c:pt>
                <c:pt idx="648">
                  <c:v>59.835500000000003</c:v>
                </c:pt>
                <c:pt idx="649">
                  <c:v>59.8688</c:v>
                </c:pt>
                <c:pt idx="650">
                  <c:v>59.901179999999997</c:v>
                </c:pt>
                <c:pt idx="651">
                  <c:v>59.935209999999998</c:v>
                </c:pt>
                <c:pt idx="652">
                  <c:v>59.96866</c:v>
                </c:pt>
                <c:pt idx="653">
                  <c:v>60.002200000000002</c:v>
                </c:pt>
                <c:pt idx="654">
                  <c:v>60.034849999999999</c:v>
                </c:pt>
                <c:pt idx="655">
                  <c:v>60.068530000000003</c:v>
                </c:pt>
                <c:pt idx="656">
                  <c:v>60.101370000000003</c:v>
                </c:pt>
                <c:pt idx="657">
                  <c:v>60.134549999999997</c:v>
                </c:pt>
                <c:pt idx="658">
                  <c:v>60.168509999999998</c:v>
                </c:pt>
                <c:pt idx="659">
                  <c:v>60.200980000000001</c:v>
                </c:pt>
                <c:pt idx="660">
                  <c:v>60.23565</c:v>
                </c:pt>
                <c:pt idx="661">
                  <c:v>60.268990000000002</c:v>
                </c:pt>
                <c:pt idx="662">
                  <c:v>60.302199999999999</c:v>
                </c:pt>
                <c:pt idx="663">
                  <c:v>60.335320000000003</c:v>
                </c:pt>
                <c:pt idx="664">
                  <c:v>60.368729999999999</c:v>
                </c:pt>
                <c:pt idx="665">
                  <c:v>60.402059999999999</c:v>
                </c:pt>
                <c:pt idx="666">
                  <c:v>60.435540000000003</c:v>
                </c:pt>
                <c:pt idx="667">
                  <c:v>60.468559999999997</c:v>
                </c:pt>
                <c:pt idx="668">
                  <c:v>60.501809999999999</c:v>
                </c:pt>
                <c:pt idx="669">
                  <c:v>60.535960000000003</c:v>
                </c:pt>
                <c:pt idx="670">
                  <c:v>60.568510000000003</c:v>
                </c:pt>
                <c:pt idx="671">
                  <c:v>60.6021</c:v>
                </c:pt>
                <c:pt idx="672">
                  <c:v>60.635629999999999</c:v>
                </c:pt>
                <c:pt idx="673">
                  <c:v>60.668950000000002</c:v>
                </c:pt>
                <c:pt idx="674">
                  <c:v>60.70326</c:v>
                </c:pt>
                <c:pt idx="675">
                  <c:v>60.736080000000001</c:v>
                </c:pt>
                <c:pt idx="676">
                  <c:v>60.768889999999999</c:v>
                </c:pt>
                <c:pt idx="677">
                  <c:v>60.803400000000003</c:v>
                </c:pt>
                <c:pt idx="678">
                  <c:v>60.836709999999997</c:v>
                </c:pt>
                <c:pt idx="679">
                  <c:v>60.869540000000001</c:v>
                </c:pt>
                <c:pt idx="680">
                  <c:v>60.903239999999997</c:v>
                </c:pt>
                <c:pt idx="681">
                  <c:v>60.93694</c:v>
                </c:pt>
                <c:pt idx="682">
                  <c:v>60.97099</c:v>
                </c:pt>
                <c:pt idx="683">
                  <c:v>61.004080000000002</c:v>
                </c:pt>
                <c:pt idx="684">
                  <c:v>61.037520000000001</c:v>
                </c:pt>
                <c:pt idx="685">
                  <c:v>61.071759999999998</c:v>
                </c:pt>
                <c:pt idx="686">
                  <c:v>61.103479999999998</c:v>
                </c:pt>
                <c:pt idx="687">
                  <c:v>61.138620000000003</c:v>
                </c:pt>
                <c:pt idx="688">
                  <c:v>61.17165</c:v>
                </c:pt>
                <c:pt idx="689">
                  <c:v>61.205080000000002</c:v>
                </c:pt>
                <c:pt idx="690">
                  <c:v>61.23845</c:v>
                </c:pt>
                <c:pt idx="691">
                  <c:v>61.272019999999998</c:v>
                </c:pt>
                <c:pt idx="692">
                  <c:v>61.305669999999999</c:v>
                </c:pt>
                <c:pt idx="693">
                  <c:v>61.339849999999998</c:v>
                </c:pt>
                <c:pt idx="694">
                  <c:v>61.373130000000003</c:v>
                </c:pt>
                <c:pt idx="695">
                  <c:v>61.405760000000001</c:v>
                </c:pt>
                <c:pt idx="696">
                  <c:v>61.439689999999999</c:v>
                </c:pt>
                <c:pt idx="697">
                  <c:v>61.473999999999997</c:v>
                </c:pt>
                <c:pt idx="698">
                  <c:v>61.50611</c:v>
                </c:pt>
                <c:pt idx="699">
                  <c:v>61.53904</c:v>
                </c:pt>
                <c:pt idx="700">
                  <c:v>61.572850000000003</c:v>
                </c:pt>
                <c:pt idx="701">
                  <c:v>61.60595</c:v>
                </c:pt>
                <c:pt idx="702">
                  <c:v>61.640140000000002</c:v>
                </c:pt>
                <c:pt idx="703">
                  <c:v>61.674460000000003</c:v>
                </c:pt>
                <c:pt idx="704">
                  <c:v>61.707560000000001</c:v>
                </c:pt>
                <c:pt idx="705">
                  <c:v>61.741210000000002</c:v>
                </c:pt>
                <c:pt idx="706">
                  <c:v>61.775030000000001</c:v>
                </c:pt>
                <c:pt idx="707">
                  <c:v>61.809530000000002</c:v>
                </c:pt>
                <c:pt idx="708">
                  <c:v>61.843069999999997</c:v>
                </c:pt>
                <c:pt idx="709">
                  <c:v>61.875039999999998</c:v>
                </c:pt>
                <c:pt idx="710">
                  <c:v>61.909680000000002</c:v>
                </c:pt>
                <c:pt idx="711">
                  <c:v>61.942740000000001</c:v>
                </c:pt>
                <c:pt idx="712">
                  <c:v>61.976280000000003</c:v>
                </c:pt>
                <c:pt idx="713">
                  <c:v>62.009210000000003</c:v>
                </c:pt>
                <c:pt idx="714">
                  <c:v>62.042870000000001</c:v>
                </c:pt>
                <c:pt idx="715">
                  <c:v>62.0762</c:v>
                </c:pt>
                <c:pt idx="716">
                  <c:v>62.108629999999998</c:v>
                </c:pt>
                <c:pt idx="717">
                  <c:v>62.143529999999998</c:v>
                </c:pt>
                <c:pt idx="718">
                  <c:v>62.176859999999998</c:v>
                </c:pt>
                <c:pt idx="719">
                  <c:v>62.209940000000003</c:v>
                </c:pt>
                <c:pt idx="720">
                  <c:v>62.243510000000001</c:v>
                </c:pt>
                <c:pt idx="721">
                  <c:v>62.277000000000001</c:v>
                </c:pt>
                <c:pt idx="722">
                  <c:v>62.311239999999998</c:v>
                </c:pt>
                <c:pt idx="723">
                  <c:v>62.344329999999999</c:v>
                </c:pt>
                <c:pt idx="724">
                  <c:v>62.377589999999998</c:v>
                </c:pt>
                <c:pt idx="725">
                  <c:v>62.410820000000001</c:v>
                </c:pt>
                <c:pt idx="726">
                  <c:v>62.443800000000003</c:v>
                </c:pt>
                <c:pt idx="727">
                  <c:v>62.476619999999997</c:v>
                </c:pt>
                <c:pt idx="728">
                  <c:v>62.511470000000003</c:v>
                </c:pt>
                <c:pt idx="729">
                  <c:v>62.544150000000002</c:v>
                </c:pt>
                <c:pt idx="730">
                  <c:v>62.577590000000001</c:v>
                </c:pt>
                <c:pt idx="731">
                  <c:v>62.612220000000001</c:v>
                </c:pt>
                <c:pt idx="732">
                  <c:v>62.64481</c:v>
                </c:pt>
                <c:pt idx="733">
                  <c:v>62.679279999999999</c:v>
                </c:pt>
                <c:pt idx="734">
                  <c:v>62.711820000000003</c:v>
                </c:pt>
                <c:pt idx="735">
                  <c:v>62.745480000000001</c:v>
                </c:pt>
                <c:pt idx="736">
                  <c:v>62.778860000000002</c:v>
                </c:pt>
                <c:pt idx="737">
                  <c:v>62.812069999999999</c:v>
                </c:pt>
                <c:pt idx="738">
                  <c:v>62.845999999999997</c:v>
                </c:pt>
                <c:pt idx="739">
                  <c:v>62.879249999999999</c:v>
                </c:pt>
                <c:pt idx="740">
                  <c:v>62.912010000000002</c:v>
                </c:pt>
                <c:pt idx="741">
                  <c:v>62.945590000000003</c:v>
                </c:pt>
                <c:pt idx="742">
                  <c:v>62.979590000000002</c:v>
                </c:pt>
                <c:pt idx="743">
                  <c:v>63.012520000000002</c:v>
                </c:pt>
                <c:pt idx="744">
                  <c:v>63.046149999999997</c:v>
                </c:pt>
                <c:pt idx="745">
                  <c:v>63.07996</c:v>
                </c:pt>
                <c:pt idx="746">
                  <c:v>63.113480000000003</c:v>
                </c:pt>
                <c:pt idx="747">
                  <c:v>63.146450000000002</c:v>
                </c:pt>
                <c:pt idx="748">
                  <c:v>63.179340000000003</c:v>
                </c:pt>
                <c:pt idx="749">
                  <c:v>63.213380000000001</c:v>
                </c:pt>
                <c:pt idx="750">
                  <c:v>63.246879999999997</c:v>
                </c:pt>
                <c:pt idx="751">
                  <c:v>63.279859999999999</c:v>
                </c:pt>
                <c:pt idx="752">
                  <c:v>63.313180000000003</c:v>
                </c:pt>
                <c:pt idx="753">
                  <c:v>63.3474</c:v>
                </c:pt>
                <c:pt idx="754">
                  <c:v>63.37961</c:v>
                </c:pt>
                <c:pt idx="755">
                  <c:v>63.413679999999999</c:v>
                </c:pt>
                <c:pt idx="756">
                  <c:v>63.446680000000001</c:v>
                </c:pt>
                <c:pt idx="757">
                  <c:v>63.480409999999999</c:v>
                </c:pt>
                <c:pt idx="758">
                  <c:v>63.513590000000001</c:v>
                </c:pt>
                <c:pt idx="759">
                  <c:v>63.547620000000002</c:v>
                </c:pt>
                <c:pt idx="760">
                  <c:v>63.580800000000004</c:v>
                </c:pt>
                <c:pt idx="761">
                  <c:v>63.61392</c:v>
                </c:pt>
                <c:pt idx="762">
                  <c:v>63.647379999999998</c:v>
                </c:pt>
                <c:pt idx="763">
                  <c:v>63.681150000000002</c:v>
                </c:pt>
                <c:pt idx="764">
                  <c:v>63.713839999999998</c:v>
                </c:pt>
                <c:pt idx="765">
                  <c:v>63.74682</c:v>
                </c:pt>
                <c:pt idx="766">
                  <c:v>63.780610000000003</c:v>
                </c:pt>
                <c:pt idx="767">
                  <c:v>63.813600000000001</c:v>
                </c:pt>
                <c:pt idx="768">
                  <c:v>63.848050000000001</c:v>
                </c:pt>
                <c:pt idx="769">
                  <c:v>63.880659999999999</c:v>
                </c:pt>
                <c:pt idx="770">
                  <c:v>63.91451</c:v>
                </c:pt>
                <c:pt idx="771">
                  <c:v>63.947290000000002</c:v>
                </c:pt>
                <c:pt idx="772">
                  <c:v>63.981259999999999</c:v>
                </c:pt>
                <c:pt idx="773">
                  <c:v>64.015090000000001</c:v>
                </c:pt>
                <c:pt idx="774">
                  <c:v>64.046949999999995</c:v>
                </c:pt>
                <c:pt idx="775">
                  <c:v>64.0809</c:v>
                </c:pt>
                <c:pt idx="776">
                  <c:v>64.115179999999995</c:v>
                </c:pt>
                <c:pt idx="777">
                  <c:v>64.147220000000004</c:v>
                </c:pt>
                <c:pt idx="778">
                  <c:v>64.180999999999997</c:v>
                </c:pt>
                <c:pt idx="779">
                  <c:v>64.214299999999994</c:v>
                </c:pt>
                <c:pt idx="780">
                  <c:v>64.247299999999996</c:v>
                </c:pt>
                <c:pt idx="781">
                  <c:v>64.280739999999994</c:v>
                </c:pt>
                <c:pt idx="782">
                  <c:v>64.313820000000007</c:v>
                </c:pt>
                <c:pt idx="783">
                  <c:v>64.347700000000003</c:v>
                </c:pt>
                <c:pt idx="784">
                  <c:v>64.381060000000005</c:v>
                </c:pt>
                <c:pt idx="785">
                  <c:v>64.414280000000005</c:v>
                </c:pt>
                <c:pt idx="786">
                  <c:v>64.447000000000003</c:v>
                </c:pt>
                <c:pt idx="787">
                  <c:v>64.481999999999999</c:v>
                </c:pt>
                <c:pt idx="788">
                  <c:v>64.514899999999997</c:v>
                </c:pt>
                <c:pt idx="789">
                  <c:v>64.548100000000005</c:v>
                </c:pt>
                <c:pt idx="790">
                  <c:v>64.581879999999998</c:v>
                </c:pt>
                <c:pt idx="791">
                  <c:v>64.615089999999995</c:v>
                </c:pt>
                <c:pt idx="792">
                  <c:v>64.648340000000005</c:v>
                </c:pt>
                <c:pt idx="793">
                  <c:v>64.680409999999995</c:v>
                </c:pt>
                <c:pt idx="794">
                  <c:v>64.71454</c:v>
                </c:pt>
                <c:pt idx="795">
                  <c:v>64.747559999999993</c:v>
                </c:pt>
                <c:pt idx="796">
                  <c:v>64.780820000000006</c:v>
                </c:pt>
                <c:pt idx="797">
                  <c:v>64.814760000000007</c:v>
                </c:pt>
                <c:pt idx="798">
                  <c:v>64.847080000000005</c:v>
                </c:pt>
                <c:pt idx="799">
                  <c:v>64.881060000000005</c:v>
                </c:pt>
                <c:pt idx="800">
                  <c:v>64.913989999999998</c:v>
                </c:pt>
                <c:pt idx="801">
                  <c:v>64.946979999999996</c:v>
                </c:pt>
                <c:pt idx="802">
                  <c:v>64.980710000000002</c:v>
                </c:pt>
                <c:pt idx="803">
                  <c:v>65.013400000000004</c:v>
                </c:pt>
                <c:pt idx="804">
                  <c:v>65.046760000000006</c:v>
                </c:pt>
                <c:pt idx="805">
                  <c:v>65.079710000000006</c:v>
                </c:pt>
                <c:pt idx="806">
                  <c:v>65.113609999999994</c:v>
                </c:pt>
                <c:pt idx="807">
                  <c:v>65.146720000000002</c:v>
                </c:pt>
                <c:pt idx="808">
                  <c:v>65.180710000000005</c:v>
                </c:pt>
                <c:pt idx="809">
                  <c:v>65.213989999999995</c:v>
                </c:pt>
                <c:pt idx="810">
                  <c:v>65.247200000000007</c:v>
                </c:pt>
                <c:pt idx="811">
                  <c:v>65.280820000000006</c:v>
                </c:pt>
                <c:pt idx="812">
                  <c:v>65.313379999999995</c:v>
                </c:pt>
                <c:pt idx="813">
                  <c:v>65.346909999999994</c:v>
                </c:pt>
                <c:pt idx="814">
                  <c:v>65.380250000000004</c:v>
                </c:pt>
                <c:pt idx="815">
                  <c:v>65.414720000000003</c:v>
                </c:pt>
                <c:pt idx="816">
                  <c:v>65.446539999999999</c:v>
                </c:pt>
                <c:pt idx="817">
                  <c:v>65.481009999999998</c:v>
                </c:pt>
                <c:pt idx="818">
                  <c:v>65.513289999999998</c:v>
                </c:pt>
                <c:pt idx="819">
                  <c:v>65.547640000000001</c:v>
                </c:pt>
                <c:pt idx="820">
                  <c:v>65.580659999999995</c:v>
                </c:pt>
                <c:pt idx="821">
                  <c:v>65.613510000000005</c:v>
                </c:pt>
                <c:pt idx="822">
                  <c:v>65.646339999999995</c:v>
                </c:pt>
                <c:pt idx="823">
                  <c:v>65.681259999999995</c:v>
                </c:pt>
                <c:pt idx="824">
                  <c:v>65.714219999999997</c:v>
                </c:pt>
                <c:pt idx="825">
                  <c:v>65.747309999999999</c:v>
                </c:pt>
                <c:pt idx="826">
                  <c:v>65.781369999999995</c:v>
                </c:pt>
                <c:pt idx="827">
                  <c:v>65.814089999999993</c:v>
                </c:pt>
                <c:pt idx="828">
                  <c:v>65.847139999999996</c:v>
                </c:pt>
                <c:pt idx="829">
                  <c:v>65.880750000000006</c:v>
                </c:pt>
                <c:pt idx="830">
                  <c:v>65.913589999999999</c:v>
                </c:pt>
                <c:pt idx="831">
                  <c:v>65.946789999999993</c:v>
                </c:pt>
                <c:pt idx="832">
                  <c:v>65.979519999999994</c:v>
                </c:pt>
                <c:pt idx="833">
                  <c:v>66.011970000000005</c:v>
                </c:pt>
                <c:pt idx="834">
                  <c:v>66.045590000000004</c:v>
                </c:pt>
                <c:pt idx="835">
                  <c:v>66.080349999999996</c:v>
                </c:pt>
                <c:pt idx="836">
                  <c:v>66.113680000000002</c:v>
                </c:pt>
                <c:pt idx="837">
                  <c:v>66.146780000000007</c:v>
                </c:pt>
                <c:pt idx="838">
                  <c:v>66.180400000000006</c:v>
                </c:pt>
                <c:pt idx="839">
                  <c:v>66.212509999999995</c:v>
                </c:pt>
                <c:pt idx="840">
                  <c:v>66.245999999999995</c:v>
                </c:pt>
                <c:pt idx="841">
                  <c:v>66.279939999999996</c:v>
                </c:pt>
                <c:pt idx="842">
                  <c:v>66.312960000000004</c:v>
                </c:pt>
                <c:pt idx="843">
                  <c:v>66.346549999999993</c:v>
                </c:pt>
                <c:pt idx="844">
                  <c:v>66.379490000000004</c:v>
                </c:pt>
                <c:pt idx="845">
                  <c:v>66.412840000000003</c:v>
                </c:pt>
                <c:pt idx="846">
                  <c:v>66.446089999999998</c:v>
                </c:pt>
                <c:pt idx="847">
                  <c:v>66.479619999999997</c:v>
                </c:pt>
                <c:pt idx="848">
                  <c:v>66.513090000000005</c:v>
                </c:pt>
                <c:pt idx="849">
                  <c:v>66.546139999999994</c:v>
                </c:pt>
                <c:pt idx="850">
                  <c:v>66.579710000000006</c:v>
                </c:pt>
                <c:pt idx="851">
                  <c:v>66.612340000000003</c:v>
                </c:pt>
                <c:pt idx="852">
                  <c:v>66.646050000000002</c:v>
                </c:pt>
                <c:pt idx="853">
                  <c:v>66.680099999999996</c:v>
                </c:pt>
                <c:pt idx="854">
                  <c:v>66.712400000000002</c:v>
                </c:pt>
                <c:pt idx="855">
                  <c:v>66.745999999999995</c:v>
                </c:pt>
                <c:pt idx="856">
                  <c:v>66.779390000000006</c:v>
                </c:pt>
                <c:pt idx="857">
                  <c:v>66.811989999999994</c:v>
                </c:pt>
                <c:pt idx="858">
                  <c:v>66.845339999999993</c:v>
                </c:pt>
                <c:pt idx="859">
                  <c:v>66.878810000000001</c:v>
                </c:pt>
                <c:pt idx="860">
                  <c:v>66.912350000000004</c:v>
                </c:pt>
                <c:pt idx="861">
                  <c:v>66.94547</c:v>
                </c:pt>
                <c:pt idx="862">
                  <c:v>66.979100000000003</c:v>
                </c:pt>
                <c:pt idx="863">
                  <c:v>67.012339999999995</c:v>
                </c:pt>
                <c:pt idx="864">
                  <c:v>67.045839999999998</c:v>
                </c:pt>
                <c:pt idx="865">
                  <c:v>67.078810000000004</c:v>
                </c:pt>
                <c:pt idx="866">
                  <c:v>67.112200000000001</c:v>
                </c:pt>
                <c:pt idx="867">
                  <c:v>67.145049999999998</c:v>
                </c:pt>
                <c:pt idx="868">
                  <c:v>67.178619999999995</c:v>
                </c:pt>
                <c:pt idx="869">
                  <c:v>67.212100000000007</c:v>
                </c:pt>
                <c:pt idx="870">
                  <c:v>67.244879999999995</c:v>
                </c:pt>
                <c:pt idx="871">
                  <c:v>67.278559999999999</c:v>
                </c:pt>
                <c:pt idx="872">
                  <c:v>67.311350000000004</c:v>
                </c:pt>
                <c:pt idx="873">
                  <c:v>67.345119999999994</c:v>
                </c:pt>
                <c:pt idx="874">
                  <c:v>67.378249999999994</c:v>
                </c:pt>
                <c:pt idx="875">
                  <c:v>67.411469999999994</c:v>
                </c:pt>
                <c:pt idx="876">
                  <c:v>67.445319999999995</c:v>
                </c:pt>
                <c:pt idx="877">
                  <c:v>67.47842</c:v>
                </c:pt>
                <c:pt idx="878">
                  <c:v>67.512</c:v>
                </c:pt>
                <c:pt idx="879">
                  <c:v>67.545069999999996</c:v>
                </c:pt>
                <c:pt idx="880">
                  <c:v>67.577299999999994</c:v>
                </c:pt>
                <c:pt idx="881">
                  <c:v>67.611969999999999</c:v>
                </c:pt>
                <c:pt idx="882">
                  <c:v>67.644469999999998</c:v>
                </c:pt>
                <c:pt idx="883">
                  <c:v>67.678160000000005</c:v>
                </c:pt>
                <c:pt idx="884">
                  <c:v>67.712019999999995</c:v>
                </c:pt>
                <c:pt idx="885">
                  <c:v>67.744720000000001</c:v>
                </c:pt>
                <c:pt idx="886">
                  <c:v>67.777950000000004</c:v>
                </c:pt>
                <c:pt idx="887">
                  <c:v>67.810940000000002</c:v>
                </c:pt>
                <c:pt idx="888">
                  <c:v>67.843220000000002</c:v>
                </c:pt>
                <c:pt idx="889">
                  <c:v>67.876400000000004</c:v>
                </c:pt>
                <c:pt idx="890">
                  <c:v>67.910589999999999</c:v>
                </c:pt>
                <c:pt idx="891">
                  <c:v>67.943719999999999</c:v>
                </c:pt>
                <c:pt idx="892">
                  <c:v>67.977500000000006</c:v>
                </c:pt>
                <c:pt idx="893">
                  <c:v>68.010339999999999</c:v>
                </c:pt>
                <c:pt idx="894">
                  <c:v>68.042919999999995</c:v>
                </c:pt>
                <c:pt idx="895">
                  <c:v>68.076650000000001</c:v>
                </c:pt>
                <c:pt idx="896">
                  <c:v>68.110399999999998</c:v>
                </c:pt>
                <c:pt idx="897">
                  <c:v>68.142719999999997</c:v>
                </c:pt>
                <c:pt idx="898">
                  <c:v>68.176879999999997</c:v>
                </c:pt>
                <c:pt idx="899">
                  <c:v>68.21069</c:v>
                </c:pt>
                <c:pt idx="900">
                  <c:v>68.242800000000003</c:v>
                </c:pt>
                <c:pt idx="901">
                  <c:v>68.276380000000003</c:v>
                </c:pt>
                <c:pt idx="902">
                  <c:v>68.309659999999994</c:v>
                </c:pt>
                <c:pt idx="903">
                  <c:v>68.344220000000007</c:v>
                </c:pt>
                <c:pt idx="904">
                  <c:v>68.376660000000001</c:v>
                </c:pt>
                <c:pt idx="905">
                  <c:v>68.410439999999994</c:v>
                </c:pt>
                <c:pt idx="906">
                  <c:v>68.443020000000004</c:v>
                </c:pt>
                <c:pt idx="907">
                  <c:v>68.476590000000002</c:v>
                </c:pt>
                <c:pt idx="908">
                  <c:v>68.509500000000003</c:v>
                </c:pt>
                <c:pt idx="909">
                  <c:v>68.543220000000005</c:v>
                </c:pt>
                <c:pt idx="910">
                  <c:v>68.575839999999999</c:v>
                </c:pt>
                <c:pt idx="911">
                  <c:v>68.609880000000004</c:v>
                </c:pt>
                <c:pt idx="912">
                  <c:v>68.642880000000005</c:v>
                </c:pt>
                <c:pt idx="913">
                  <c:v>68.675319999999999</c:v>
                </c:pt>
                <c:pt idx="914">
                  <c:v>68.708799999999997</c:v>
                </c:pt>
                <c:pt idx="915">
                  <c:v>68.743160000000003</c:v>
                </c:pt>
                <c:pt idx="916">
                  <c:v>68.775899999999993</c:v>
                </c:pt>
                <c:pt idx="917">
                  <c:v>68.809600000000003</c:v>
                </c:pt>
                <c:pt idx="918">
                  <c:v>68.842200000000005</c:v>
                </c:pt>
                <c:pt idx="919">
                  <c:v>68.876339999999999</c:v>
                </c:pt>
                <c:pt idx="920">
                  <c:v>68.909220000000005</c:v>
                </c:pt>
                <c:pt idx="921">
                  <c:v>68.942250000000001</c:v>
                </c:pt>
                <c:pt idx="922">
                  <c:v>68.976320000000001</c:v>
                </c:pt>
                <c:pt idx="923">
                  <c:v>69.008840000000006</c:v>
                </c:pt>
                <c:pt idx="924">
                  <c:v>69.042429999999996</c:v>
                </c:pt>
                <c:pt idx="925">
                  <c:v>69.076220000000006</c:v>
                </c:pt>
                <c:pt idx="926">
                  <c:v>69.109059999999999</c:v>
                </c:pt>
                <c:pt idx="927">
                  <c:v>69.142690000000002</c:v>
                </c:pt>
                <c:pt idx="928">
                  <c:v>69.175600000000003</c:v>
                </c:pt>
                <c:pt idx="929">
                  <c:v>69.209000000000003</c:v>
                </c:pt>
                <c:pt idx="930">
                  <c:v>69.241609999999994</c:v>
                </c:pt>
                <c:pt idx="931">
                  <c:v>69.275810000000007</c:v>
                </c:pt>
                <c:pt idx="932">
                  <c:v>69.308660000000003</c:v>
                </c:pt>
                <c:pt idx="933">
                  <c:v>69.342160000000007</c:v>
                </c:pt>
                <c:pt idx="934">
                  <c:v>69.375600000000006</c:v>
                </c:pt>
                <c:pt idx="935">
                  <c:v>69.408349999999999</c:v>
                </c:pt>
                <c:pt idx="936">
                  <c:v>69.442239999999998</c:v>
                </c:pt>
                <c:pt idx="937">
                  <c:v>69.475350000000006</c:v>
                </c:pt>
                <c:pt idx="938">
                  <c:v>69.508660000000006</c:v>
                </c:pt>
                <c:pt idx="939">
                  <c:v>69.541870000000003</c:v>
                </c:pt>
                <c:pt idx="940">
                  <c:v>69.574309999999997</c:v>
                </c:pt>
                <c:pt idx="941">
                  <c:v>69.608289999999997</c:v>
                </c:pt>
                <c:pt idx="942">
                  <c:v>69.641739999999999</c:v>
                </c:pt>
                <c:pt idx="943">
                  <c:v>69.675280000000001</c:v>
                </c:pt>
                <c:pt idx="944">
                  <c:v>69.707099999999997</c:v>
                </c:pt>
                <c:pt idx="945">
                  <c:v>69.741370000000003</c:v>
                </c:pt>
                <c:pt idx="946">
                  <c:v>69.775220000000004</c:v>
                </c:pt>
                <c:pt idx="947">
                  <c:v>69.808449999999993</c:v>
                </c:pt>
                <c:pt idx="948">
                  <c:v>69.841819999999998</c:v>
                </c:pt>
                <c:pt idx="949">
                  <c:v>69.875</c:v>
                </c:pt>
                <c:pt idx="950">
                  <c:v>69.908180000000002</c:v>
                </c:pt>
                <c:pt idx="951">
                  <c:v>69.941180000000003</c:v>
                </c:pt>
                <c:pt idx="952">
                  <c:v>69.974999999999994</c:v>
                </c:pt>
                <c:pt idx="953">
                  <c:v>70.008979999999994</c:v>
                </c:pt>
                <c:pt idx="954">
                  <c:v>70.042000000000002</c:v>
                </c:pt>
                <c:pt idx="955">
                  <c:v>70.074740000000006</c:v>
                </c:pt>
                <c:pt idx="956">
                  <c:v>70.107699999999994</c:v>
                </c:pt>
                <c:pt idx="957">
                  <c:v>70.140619999999998</c:v>
                </c:pt>
                <c:pt idx="958">
                  <c:v>70.174009999999996</c:v>
                </c:pt>
                <c:pt idx="959">
                  <c:v>70.207700000000003</c:v>
                </c:pt>
                <c:pt idx="960">
                  <c:v>70.240719999999996</c:v>
                </c:pt>
                <c:pt idx="961">
                  <c:v>70.273009999999999</c:v>
                </c:pt>
                <c:pt idx="962">
                  <c:v>70.30789</c:v>
                </c:pt>
                <c:pt idx="963">
                  <c:v>70.341430000000003</c:v>
                </c:pt>
                <c:pt idx="964">
                  <c:v>70.374449999999996</c:v>
                </c:pt>
                <c:pt idx="965">
                  <c:v>70.406940000000006</c:v>
                </c:pt>
                <c:pt idx="966">
                  <c:v>70.440219999999997</c:v>
                </c:pt>
                <c:pt idx="967">
                  <c:v>70.473839999999996</c:v>
                </c:pt>
                <c:pt idx="968">
                  <c:v>70.507019999999997</c:v>
                </c:pt>
                <c:pt idx="969">
                  <c:v>70.539869999999993</c:v>
                </c:pt>
                <c:pt idx="970">
                  <c:v>70.574259999999995</c:v>
                </c:pt>
                <c:pt idx="971">
                  <c:v>70.60718</c:v>
                </c:pt>
                <c:pt idx="972">
                  <c:v>70.640289999999993</c:v>
                </c:pt>
                <c:pt idx="973">
                  <c:v>70.672759999999997</c:v>
                </c:pt>
                <c:pt idx="974">
                  <c:v>70.706739999999996</c:v>
                </c:pt>
                <c:pt idx="975">
                  <c:v>70.739509999999996</c:v>
                </c:pt>
                <c:pt idx="976">
                  <c:v>70.773399999999995</c:v>
                </c:pt>
                <c:pt idx="977">
                  <c:v>70.806510000000003</c:v>
                </c:pt>
                <c:pt idx="978">
                  <c:v>70.840339999999998</c:v>
                </c:pt>
                <c:pt idx="979">
                  <c:v>70.873410000000007</c:v>
                </c:pt>
                <c:pt idx="980">
                  <c:v>70.906559999999999</c:v>
                </c:pt>
                <c:pt idx="981">
                  <c:v>70.939800000000005</c:v>
                </c:pt>
                <c:pt idx="982">
                  <c:v>70.972620000000006</c:v>
                </c:pt>
                <c:pt idx="983">
                  <c:v>71.005870000000002</c:v>
                </c:pt>
                <c:pt idx="984">
                  <c:v>71.039280000000005</c:v>
                </c:pt>
                <c:pt idx="985">
                  <c:v>71.073130000000006</c:v>
                </c:pt>
                <c:pt idx="986">
                  <c:v>71.105180000000004</c:v>
                </c:pt>
                <c:pt idx="987">
                  <c:v>71.138760000000005</c:v>
                </c:pt>
                <c:pt idx="988">
                  <c:v>71.172200000000004</c:v>
                </c:pt>
                <c:pt idx="989">
                  <c:v>71.206059999999994</c:v>
                </c:pt>
                <c:pt idx="990">
                  <c:v>71.239879999999999</c:v>
                </c:pt>
                <c:pt idx="991">
                  <c:v>71.272450000000006</c:v>
                </c:pt>
                <c:pt idx="992">
                  <c:v>71.306100000000001</c:v>
                </c:pt>
                <c:pt idx="993">
                  <c:v>71.339259999999996</c:v>
                </c:pt>
                <c:pt idx="994">
                  <c:v>71.373099999999994</c:v>
                </c:pt>
                <c:pt idx="995">
                  <c:v>71.405820000000006</c:v>
                </c:pt>
                <c:pt idx="996">
                  <c:v>71.439509999999999</c:v>
                </c:pt>
                <c:pt idx="997">
                  <c:v>71.472719999999995</c:v>
                </c:pt>
                <c:pt idx="998">
                  <c:v>71.505470000000003</c:v>
                </c:pt>
                <c:pt idx="999">
                  <c:v>71.539100000000005</c:v>
                </c:pt>
                <c:pt idx="1000">
                  <c:v>71.571680000000001</c:v>
                </c:pt>
                <c:pt idx="1001">
                  <c:v>71.606099999999998</c:v>
                </c:pt>
                <c:pt idx="1002">
                  <c:v>71.639840000000007</c:v>
                </c:pt>
                <c:pt idx="1003">
                  <c:v>71.672259999999994</c:v>
                </c:pt>
                <c:pt idx="1004">
                  <c:v>71.705150000000003</c:v>
                </c:pt>
                <c:pt idx="1005">
                  <c:v>71.738990000000001</c:v>
                </c:pt>
                <c:pt idx="1006">
                  <c:v>71.77234</c:v>
                </c:pt>
                <c:pt idx="1007">
                  <c:v>71.804900000000004</c:v>
                </c:pt>
                <c:pt idx="1008">
                  <c:v>71.838449999999995</c:v>
                </c:pt>
                <c:pt idx="1009">
                  <c:v>71.872079999999997</c:v>
                </c:pt>
                <c:pt idx="1010">
                  <c:v>71.905789999999996</c:v>
                </c:pt>
                <c:pt idx="1011">
                  <c:v>71.938299999999998</c:v>
                </c:pt>
                <c:pt idx="1012">
                  <c:v>71.971990000000005</c:v>
                </c:pt>
                <c:pt idx="1013">
                  <c:v>72.005589999999998</c:v>
                </c:pt>
                <c:pt idx="1014">
                  <c:v>72.037760000000006</c:v>
                </c:pt>
                <c:pt idx="1015">
                  <c:v>72.071299999999994</c:v>
                </c:pt>
                <c:pt idx="1016">
                  <c:v>72.104759999999999</c:v>
                </c:pt>
                <c:pt idx="1017">
                  <c:v>72.137879999999996</c:v>
                </c:pt>
                <c:pt idx="1018">
                  <c:v>72.171139999999994</c:v>
                </c:pt>
                <c:pt idx="1019">
                  <c:v>72.204359999999994</c:v>
                </c:pt>
                <c:pt idx="1020">
                  <c:v>72.238060000000004</c:v>
                </c:pt>
                <c:pt idx="1021">
                  <c:v>72.271439999999998</c:v>
                </c:pt>
                <c:pt idx="1022">
                  <c:v>72.304299999999998</c:v>
                </c:pt>
                <c:pt idx="1023">
                  <c:v>72.337410000000006</c:v>
                </c:pt>
                <c:pt idx="1024">
                  <c:v>72.370990000000006</c:v>
                </c:pt>
                <c:pt idx="1025">
                  <c:v>72.403840000000002</c:v>
                </c:pt>
                <c:pt idx="1026">
                  <c:v>72.437910000000002</c:v>
                </c:pt>
                <c:pt idx="1027">
                  <c:v>72.471289999999996</c:v>
                </c:pt>
                <c:pt idx="1028">
                  <c:v>72.504279999999994</c:v>
                </c:pt>
                <c:pt idx="1029">
                  <c:v>72.537649999999999</c:v>
                </c:pt>
                <c:pt idx="1030">
                  <c:v>72.57114</c:v>
                </c:pt>
                <c:pt idx="1031">
                  <c:v>72.604299999999995</c:v>
                </c:pt>
                <c:pt idx="1032">
                  <c:v>72.637640000000005</c:v>
                </c:pt>
                <c:pt idx="1033">
                  <c:v>72.671499999999995</c:v>
                </c:pt>
                <c:pt idx="1034">
                  <c:v>72.70438</c:v>
                </c:pt>
                <c:pt idx="1035">
                  <c:v>72.737840000000006</c:v>
                </c:pt>
                <c:pt idx="1036">
                  <c:v>72.770510000000002</c:v>
                </c:pt>
                <c:pt idx="1037">
                  <c:v>72.803719999999998</c:v>
                </c:pt>
                <c:pt idx="1038">
                  <c:v>72.837379999999996</c:v>
                </c:pt>
                <c:pt idx="1039">
                  <c:v>72.870850000000004</c:v>
                </c:pt>
                <c:pt idx="1040">
                  <c:v>72.904359999999997</c:v>
                </c:pt>
                <c:pt idx="1041">
                  <c:v>72.93732</c:v>
                </c:pt>
                <c:pt idx="1042">
                  <c:v>72.970579999999998</c:v>
                </c:pt>
                <c:pt idx="1043">
                  <c:v>73.003780000000006</c:v>
                </c:pt>
                <c:pt idx="1044">
                  <c:v>73.03734</c:v>
                </c:pt>
                <c:pt idx="1045">
                  <c:v>73.071160000000006</c:v>
                </c:pt>
                <c:pt idx="1046">
                  <c:v>73.10342</c:v>
                </c:pt>
                <c:pt idx="1047">
                  <c:v>73.137100000000004</c:v>
                </c:pt>
                <c:pt idx="1048">
                  <c:v>73.1708</c:v>
                </c:pt>
                <c:pt idx="1049">
                  <c:v>73.203749999999999</c:v>
                </c:pt>
                <c:pt idx="1050">
                  <c:v>73.23706</c:v>
                </c:pt>
                <c:pt idx="1051">
                  <c:v>73.270399999999995</c:v>
                </c:pt>
                <c:pt idx="1052">
                  <c:v>73.304010000000005</c:v>
                </c:pt>
                <c:pt idx="1053">
                  <c:v>73.337389999999999</c:v>
                </c:pt>
                <c:pt idx="1054">
                  <c:v>73.369540000000001</c:v>
                </c:pt>
                <c:pt idx="1055">
                  <c:v>73.402469999999994</c:v>
                </c:pt>
                <c:pt idx="1056">
                  <c:v>73.436089999999993</c:v>
                </c:pt>
                <c:pt idx="1057">
                  <c:v>73.46978</c:v>
                </c:pt>
                <c:pt idx="1058">
                  <c:v>73.503159999999994</c:v>
                </c:pt>
                <c:pt idx="1059">
                  <c:v>73.537409999999994</c:v>
                </c:pt>
                <c:pt idx="1060">
                  <c:v>73.570139999999995</c:v>
                </c:pt>
                <c:pt idx="1061">
                  <c:v>73.603560000000002</c:v>
                </c:pt>
                <c:pt idx="1062">
                  <c:v>73.636470000000003</c:v>
                </c:pt>
                <c:pt idx="1063">
                  <c:v>73.668700000000001</c:v>
                </c:pt>
                <c:pt idx="1064">
                  <c:v>73.701999999999998</c:v>
                </c:pt>
                <c:pt idx="1065">
                  <c:v>73.73603</c:v>
                </c:pt>
                <c:pt idx="1066">
                  <c:v>73.768690000000007</c:v>
                </c:pt>
                <c:pt idx="1067">
                  <c:v>73.802120000000002</c:v>
                </c:pt>
                <c:pt idx="1068">
                  <c:v>73.835719999999995</c:v>
                </c:pt>
                <c:pt idx="1069">
                  <c:v>73.868470000000002</c:v>
                </c:pt>
                <c:pt idx="1070">
                  <c:v>73.902180000000001</c:v>
                </c:pt>
                <c:pt idx="1071">
                  <c:v>73.935400000000001</c:v>
                </c:pt>
                <c:pt idx="1072">
                  <c:v>73.96978</c:v>
                </c:pt>
                <c:pt idx="1073">
                  <c:v>74.00206</c:v>
                </c:pt>
                <c:pt idx="1074">
                  <c:v>74.035430000000005</c:v>
                </c:pt>
                <c:pt idx="1075">
                  <c:v>74.069320000000005</c:v>
                </c:pt>
                <c:pt idx="1076">
                  <c:v>74.102180000000004</c:v>
                </c:pt>
                <c:pt idx="1077">
                  <c:v>74.134839999999997</c:v>
                </c:pt>
                <c:pt idx="1078">
                  <c:v>74.169619999999995</c:v>
                </c:pt>
                <c:pt idx="1079">
                  <c:v>74.202510000000004</c:v>
                </c:pt>
                <c:pt idx="1080">
                  <c:v>74.236419999999995</c:v>
                </c:pt>
                <c:pt idx="1081">
                  <c:v>74.268749999999997</c:v>
                </c:pt>
                <c:pt idx="1082">
                  <c:v>74.303479999999993</c:v>
                </c:pt>
                <c:pt idx="1083">
                  <c:v>74.337059999999994</c:v>
                </c:pt>
                <c:pt idx="1084">
                  <c:v>74.369870000000006</c:v>
                </c:pt>
                <c:pt idx="1085">
                  <c:v>74.402889999999999</c:v>
                </c:pt>
                <c:pt idx="1086">
                  <c:v>74.436189999999996</c:v>
                </c:pt>
                <c:pt idx="1087">
                  <c:v>74.469880000000003</c:v>
                </c:pt>
                <c:pt idx="1088">
                  <c:v>74.503079999999997</c:v>
                </c:pt>
                <c:pt idx="1089">
                  <c:v>74.535489999999996</c:v>
                </c:pt>
                <c:pt idx="1090">
                  <c:v>74.569580000000002</c:v>
                </c:pt>
                <c:pt idx="1091">
                  <c:v>74.602530000000002</c:v>
                </c:pt>
                <c:pt idx="1092">
                  <c:v>74.636110000000002</c:v>
                </c:pt>
                <c:pt idx="1093">
                  <c:v>74.668800000000005</c:v>
                </c:pt>
                <c:pt idx="1094">
                  <c:v>74.702799999999996</c:v>
                </c:pt>
                <c:pt idx="1095">
                  <c:v>74.735140000000001</c:v>
                </c:pt>
                <c:pt idx="1096">
                  <c:v>74.769310000000004</c:v>
                </c:pt>
                <c:pt idx="1097">
                  <c:v>74.801749999999998</c:v>
                </c:pt>
                <c:pt idx="1098">
                  <c:v>74.83569</c:v>
                </c:pt>
                <c:pt idx="1099">
                  <c:v>74.868489999999994</c:v>
                </c:pt>
                <c:pt idx="1100">
                  <c:v>74.901439999999994</c:v>
                </c:pt>
                <c:pt idx="1101">
                  <c:v>74.934809999999999</c:v>
                </c:pt>
                <c:pt idx="1102">
                  <c:v>74.968260000000001</c:v>
                </c:pt>
                <c:pt idx="1103">
                  <c:v>75.001069999999999</c:v>
                </c:pt>
                <c:pt idx="1104">
                  <c:v>75.034909999999996</c:v>
                </c:pt>
                <c:pt idx="1105">
                  <c:v>75.068060000000003</c:v>
                </c:pt>
                <c:pt idx="1106">
                  <c:v>75.100989999999996</c:v>
                </c:pt>
                <c:pt idx="1107">
                  <c:v>75.134699999999995</c:v>
                </c:pt>
                <c:pt idx="1108">
                  <c:v>75.167540000000002</c:v>
                </c:pt>
                <c:pt idx="1109">
                  <c:v>75.200879999999998</c:v>
                </c:pt>
                <c:pt idx="1110">
                  <c:v>75.234340000000003</c:v>
                </c:pt>
                <c:pt idx="1111">
                  <c:v>75.267560000000003</c:v>
                </c:pt>
                <c:pt idx="1112">
                  <c:v>75.301000000000002</c:v>
                </c:pt>
                <c:pt idx="1113">
                  <c:v>75.333889999999997</c:v>
                </c:pt>
                <c:pt idx="1114">
                  <c:v>75.367900000000006</c:v>
                </c:pt>
                <c:pt idx="1115">
                  <c:v>75.401030000000006</c:v>
                </c:pt>
                <c:pt idx="1116">
                  <c:v>75.433840000000004</c:v>
                </c:pt>
                <c:pt idx="1117">
                  <c:v>75.466790000000003</c:v>
                </c:pt>
                <c:pt idx="1118">
                  <c:v>75.500069999999994</c:v>
                </c:pt>
                <c:pt idx="1119">
                  <c:v>75.533739999999995</c:v>
                </c:pt>
                <c:pt idx="1120">
                  <c:v>75.566649999999996</c:v>
                </c:pt>
                <c:pt idx="1121">
                  <c:v>75.600589999999997</c:v>
                </c:pt>
                <c:pt idx="1122">
                  <c:v>75.634200000000007</c:v>
                </c:pt>
                <c:pt idx="1123">
                  <c:v>75.667060000000006</c:v>
                </c:pt>
                <c:pt idx="1124">
                  <c:v>75.700659999999999</c:v>
                </c:pt>
                <c:pt idx="1125">
                  <c:v>75.732190000000003</c:v>
                </c:pt>
                <c:pt idx="1126">
                  <c:v>75.765960000000007</c:v>
                </c:pt>
                <c:pt idx="1127">
                  <c:v>75.799300000000002</c:v>
                </c:pt>
                <c:pt idx="1128">
                  <c:v>75.833560000000006</c:v>
                </c:pt>
                <c:pt idx="1129">
                  <c:v>75.865819999999999</c:v>
                </c:pt>
                <c:pt idx="1130">
                  <c:v>75.899720000000002</c:v>
                </c:pt>
                <c:pt idx="1131">
                  <c:v>75.933549999999997</c:v>
                </c:pt>
                <c:pt idx="1132">
                  <c:v>75.967160000000007</c:v>
                </c:pt>
                <c:pt idx="1133">
                  <c:v>76.000219999999999</c:v>
                </c:pt>
                <c:pt idx="1134">
                  <c:v>76.032529999999994</c:v>
                </c:pt>
                <c:pt idx="1135">
                  <c:v>76.065870000000004</c:v>
                </c:pt>
                <c:pt idx="1136">
                  <c:v>76.098740000000006</c:v>
                </c:pt>
                <c:pt idx="1137">
                  <c:v>76.132260000000002</c:v>
                </c:pt>
                <c:pt idx="1138">
                  <c:v>76.166089999999997</c:v>
                </c:pt>
                <c:pt idx="1139">
                  <c:v>76.198759999999993</c:v>
                </c:pt>
                <c:pt idx="1140">
                  <c:v>76.232659999999996</c:v>
                </c:pt>
                <c:pt idx="1141">
                  <c:v>76.265320000000003</c:v>
                </c:pt>
                <c:pt idx="1142">
                  <c:v>76.298609999999996</c:v>
                </c:pt>
                <c:pt idx="1143">
                  <c:v>76.332509999999999</c:v>
                </c:pt>
                <c:pt idx="1144">
                  <c:v>76.365809999999996</c:v>
                </c:pt>
                <c:pt idx="1145">
                  <c:v>76.398949999999999</c:v>
                </c:pt>
                <c:pt idx="1146">
                  <c:v>76.43271</c:v>
                </c:pt>
                <c:pt idx="1147">
                  <c:v>76.466610000000003</c:v>
                </c:pt>
                <c:pt idx="1148">
                  <c:v>76.497950000000003</c:v>
                </c:pt>
                <c:pt idx="1149">
                  <c:v>76.531099999999995</c:v>
                </c:pt>
                <c:pt idx="1150">
                  <c:v>76.564310000000006</c:v>
                </c:pt>
                <c:pt idx="1151">
                  <c:v>76.598640000000003</c:v>
                </c:pt>
                <c:pt idx="1152">
                  <c:v>76.631180000000001</c:v>
                </c:pt>
                <c:pt idx="1153">
                  <c:v>76.664580000000001</c:v>
                </c:pt>
                <c:pt idx="1154">
                  <c:v>76.697749999999999</c:v>
                </c:pt>
                <c:pt idx="1155">
                  <c:v>76.731080000000006</c:v>
                </c:pt>
                <c:pt idx="1156">
                  <c:v>76.763760000000005</c:v>
                </c:pt>
                <c:pt idx="1157">
                  <c:v>76.797799999999995</c:v>
                </c:pt>
                <c:pt idx="1158">
                  <c:v>76.831059999999994</c:v>
                </c:pt>
                <c:pt idx="1159">
                  <c:v>76.863799999999998</c:v>
                </c:pt>
                <c:pt idx="1160">
                  <c:v>76.898200000000003</c:v>
                </c:pt>
                <c:pt idx="1161">
                  <c:v>76.931200000000004</c:v>
                </c:pt>
                <c:pt idx="1162">
                  <c:v>76.964529999999996</c:v>
                </c:pt>
                <c:pt idx="1163">
                  <c:v>76.997010000000003</c:v>
                </c:pt>
                <c:pt idx="1164">
                  <c:v>77.031289999999998</c:v>
                </c:pt>
                <c:pt idx="1165">
                  <c:v>77.06371</c:v>
                </c:pt>
                <c:pt idx="1166">
                  <c:v>77.098089999999999</c:v>
                </c:pt>
                <c:pt idx="1167">
                  <c:v>77.131180000000001</c:v>
                </c:pt>
                <c:pt idx="1168">
                  <c:v>77.164299999999997</c:v>
                </c:pt>
                <c:pt idx="1169">
                  <c:v>77.197760000000002</c:v>
                </c:pt>
                <c:pt idx="1170">
                  <c:v>77.230639999999994</c:v>
                </c:pt>
                <c:pt idx="1171">
                  <c:v>77.264679999999998</c:v>
                </c:pt>
                <c:pt idx="1172">
                  <c:v>77.296400000000006</c:v>
                </c:pt>
                <c:pt idx="1173">
                  <c:v>77.33032</c:v>
                </c:pt>
                <c:pt idx="1174">
                  <c:v>77.363709999999998</c:v>
                </c:pt>
                <c:pt idx="1175">
                  <c:v>77.39716</c:v>
                </c:pt>
                <c:pt idx="1176">
                  <c:v>77.430790000000002</c:v>
                </c:pt>
                <c:pt idx="1177">
                  <c:v>77.463809999999995</c:v>
                </c:pt>
                <c:pt idx="1178">
                  <c:v>77.496690000000001</c:v>
                </c:pt>
                <c:pt idx="1179">
                  <c:v>77.530320000000003</c:v>
                </c:pt>
                <c:pt idx="1180">
                  <c:v>77.56353</c:v>
                </c:pt>
                <c:pt idx="1181">
                  <c:v>77.596580000000003</c:v>
                </c:pt>
                <c:pt idx="1182">
                  <c:v>77.629850000000005</c:v>
                </c:pt>
                <c:pt idx="1183">
                  <c:v>77.663139999999999</c:v>
                </c:pt>
                <c:pt idx="1184">
                  <c:v>77.696479999999994</c:v>
                </c:pt>
                <c:pt idx="1185">
                  <c:v>77.730869999999996</c:v>
                </c:pt>
                <c:pt idx="1186">
                  <c:v>77.762379999999993</c:v>
                </c:pt>
                <c:pt idx="1187">
                  <c:v>77.796750000000003</c:v>
                </c:pt>
                <c:pt idx="1188">
                  <c:v>77.830609999999993</c:v>
                </c:pt>
                <c:pt idx="1189">
                  <c:v>77.863479999999996</c:v>
                </c:pt>
                <c:pt idx="1190">
                  <c:v>77.896019999999993</c:v>
                </c:pt>
                <c:pt idx="1191">
                  <c:v>77.929739999999995</c:v>
                </c:pt>
                <c:pt idx="1192">
                  <c:v>77.962620000000001</c:v>
                </c:pt>
                <c:pt idx="1193">
                  <c:v>77.996579999999994</c:v>
                </c:pt>
                <c:pt idx="1194">
                  <c:v>78.029610000000005</c:v>
                </c:pt>
                <c:pt idx="1195">
                  <c:v>78.062119999999993</c:v>
                </c:pt>
                <c:pt idx="1196">
                  <c:v>78.095979999999997</c:v>
                </c:pt>
                <c:pt idx="1197">
                  <c:v>78.128870000000006</c:v>
                </c:pt>
                <c:pt idx="1198">
                  <c:v>78.162180000000006</c:v>
                </c:pt>
                <c:pt idx="1199">
                  <c:v>78.195800000000006</c:v>
                </c:pt>
                <c:pt idx="1200">
                  <c:v>78.229299999999995</c:v>
                </c:pt>
                <c:pt idx="1201">
                  <c:v>78.262339999999995</c:v>
                </c:pt>
                <c:pt idx="1202">
                  <c:v>78.296239999999997</c:v>
                </c:pt>
                <c:pt idx="1203">
                  <c:v>78.329070000000002</c:v>
                </c:pt>
                <c:pt idx="1204">
                  <c:v>78.363100000000003</c:v>
                </c:pt>
                <c:pt idx="1205">
                  <c:v>78.396680000000003</c:v>
                </c:pt>
                <c:pt idx="1206">
                  <c:v>78.429150000000007</c:v>
                </c:pt>
                <c:pt idx="1207">
                  <c:v>78.462500000000006</c:v>
                </c:pt>
                <c:pt idx="1208">
                  <c:v>78.495660000000001</c:v>
                </c:pt>
                <c:pt idx="1209">
                  <c:v>78.529889999999995</c:v>
                </c:pt>
                <c:pt idx="1210">
                  <c:v>78.562700000000007</c:v>
                </c:pt>
                <c:pt idx="1211">
                  <c:v>78.595640000000003</c:v>
                </c:pt>
                <c:pt idx="1212">
                  <c:v>78.629760000000005</c:v>
                </c:pt>
                <c:pt idx="1213">
                  <c:v>78.661559999999994</c:v>
                </c:pt>
                <c:pt idx="1214">
                  <c:v>78.694879999999998</c:v>
                </c:pt>
                <c:pt idx="1215">
                  <c:v>78.729079999999996</c:v>
                </c:pt>
                <c:pt idx="1216">
                  <c:v>78.761859999999999</c:v>
                </c:pt>
                <c:pt idx="1217">
                  <c:v>78.795460000000006</c:v>
                </c:pt>
                <c:pt idx="1218">
                  <c:v>78.828130000000002</c:v>
                </c:pt>
                <c:pt idx="1219">
                  <c:v>78.862499999999997</c:v>
                </c:pt>
                <c:pt idx="1220">
                  <c:v>78.895380000000003</c:v>
                </c:pt>
                <c:pt idx="1221">
                  <c:v>78.92801</c:v>
                </c:pt>
                <c:pt idx="1222">
                  <c:v>78.961190000000002</c:v>
                </c:pt>
                <c:pt idx="1223">
                  <c:v>78.995140000000006</c:v>
                </c:pt>
                <c:pt idx="1224">
                  <c:v>79.027820000000006</c:v>
                </c:pt>
                <c:pt idx="1225">
                  <c:v>79.061030000000002</c:v>
                </c:pt>
                <c:pt idx="1226">
                  <c:v>79.094840000000005</c:v>
                </c:pt>
                <c:pt idx="1227">
                  <c:v>79.128219999999999</c:v>
                </c:pt>
                <c:pt idx="1228">
                  <c:v>79.161019999999994</c:v>
                </c:pt>
                <c:pt idx="1229">
                  <c:v>79.193680000000001</c:v>
                </c:pt>
                <c:pt idx="1230">
                  <c:v>79.225700000000003</c:v>
                </c:pt>
                <c:pt idx="1231">
                  <c:v>79.259259999999998</c:v>
                </c:pt>
                <c:pt idx="1232">
                  <c:v>79.293350000000004</c:v>
                </c:pt>
                <c:pt idx="1233">
                  <c:v>79.326570000000004</c:v>
                </c:pt>
                <c:pt idx="1234">
                  <c:v>79.36018</c:v>
                </c:pt>
                <c:pt idx="1235">
                  <c:v>79.392449999999997</c:v>
                </c:pt>
                <c:pt idx="1236">
                  <c:v>79.426649999999995</c:v>
                </c:pt>
                <c:pt idx="1237">
                  <c:v>79.459720000000004</c:v>
                </c:pt>
                <c:pt idx="1238">
                  <c:v>79.493160000000003</c:v>
                </c:pt>
                <c:pt idx="1239">
                  <c:v>79.525440000000003</c:v>
                </c:pt>
                <c:pt idx="1240">
                  <c:v>79.559700000000007</c:v>
                </c:pt>
                <c:pt idx="1241">
                  <c:v>79.592399999999998</c:v>
                </c:pt>
                <c:pt idx="1242">
                  <c:v>79.625929999999997</c:v>
                </c:pt>
                <c:pt idx="1243">
                  <c:v>79.658749999999998</c:v>
                </c:pt>
                <c:pt idx="1244">
                  <c:v>79.69238</c:v>
                </c:pt>
                <c:pt idx="1245">
                  <c:v>79.725740000000002</c:v>
                </c:pt>
                <c:pt idx="1246">
                  <c:v>79.758960000000002</c:v>
                </c:pt>
                <c:pt idx="1247">
                  <c:v>79.792490000000001</c:v>
                </c:pt>
                <c:pt idx="1248">
                  <c:v>79.825800000000001</c:v>
                </c:pt>
                <c:pt idx="1249">
                  <c:v>79.859470000000002</c:v>
                </c:pt>
                <c:pt idx="1250">
                  <c:v>79.892020000000002</c:v>
                </c:pt>
                <c:pt idx="1251">
                  <c:v>79.926000000000002</c:v>
                </c:pt>
                <c:pt idx="1252">
                  <c:v>79.959310000000002</c:v>
                </c:pt>
                <c:pt idx="1253">
                  <c:v>79.992379999999997</c:v>
                </c:pt>
                <c:pt idx="1254">
                  <c:v>80.025099999999995</c:v>
                </c:pt>
                <c:pt idx="1255">
                  <c:v>80.058220000000006</c:v>
                </c:pt>
                <c:pt idx="1256">
                  <c:v>80.091759999999994</c:v>
                </c:pt>
                <c:pt idx="1257">
                  <c:v>80.125479999999996</c:v>
                </c:pt>
                <c:pt idx="1258">
                  <c:v>80.15907</c:v>
                </c:pt>
                <c:pt idx="1259">
                  <c:v>80.191779999999994</c:v>
                </c:pt>
                <c:pt idx="1260">
                  <c:v>80.225880000000004</c:v>
                </c:pt>
                <c:pt idx="1261">
                  <c:v>80.258420000000001</c:v>
                </c:pt>
                <c:pt idx="1262">
                  <c:v>80.292159999999996</c:v>
                </c:pt>
                <c:pt idx="1263">
                  <c:v>80.324680000000001</c:v>
                </c:pt>
                <c:pt idx="1264">
                  <c:v>80.358549999999994</c:v>
                </c:pt>
                <c:pt idx="1265">
                  <c:v>80.39179</c:v>
                </c:pt>
                <c:pt idx="1266">
                  <c:v>80.424000000000007</c:v>
                </c:pt>
                <c:pt idx="1267">
                  <c:v>80.457949999999997</c:v>
                </c:pt>
                <c:pt idx="1268">
                  <c:v>80.490350000000007</c:v>
                </c:pt>
                <c:pt idx="1269">
                  <c:v>80.524180000000001</c:v>
                </c:pt>
                <c:pt idx="1270">
                  <c:v>80.5578</c:v>
                </c:pt>
                <c:pt idx="1271">
                  <c:v>80.591579999999993</c:v>
                </c:pt>
                <c:pt idx="1272">
                  <c:v>80.625219999999999</c:v>
                </c:pt>
                <c:pt idx="1273">
                  <c:v>80.657880000000006</c:v>
                </c:pt>
                <c:pt idx="1274">
                  <c:v>80.691190000000006</c:v>
                </c:pt>
                <c:pt idx="1275">
                  <c:v>80.72354</c:v>
                </c:pt>
                <c:pt idx="1276">
                  <c:v>80.756860000000003</c:v>
                </c:pt>
                <c:pt idx="1277">
                  <c:v>80.79101</c:v>
                </c:pt>
                <c:pt idx="1278">
                  <c:v>80.823700000000002</c:v>
                </c:pt>
                <c:pt idx="1279">
                  <c:v>80.857690000000005</c:v>
                </c:pt>
                <c:pt idx="1280">
                  <c:v>80.891660000000002</c:v>
                </c:pt>
                <c:pt idx="1281">
                  <c:v>80.924679999999995</c:v>
                </c:pt>
                <c:pt idx="1282">
                  <c:v>80.957800000000006</c:v>
                </c:pt>
                <c:pt idx="1283">
                  <c:v>80.99024</c:v>
                </c:pt>
                <c:pt idx="1284">
                  <c:v>81.024159999999995</c:v>
                </c:pt>
                <c:pt idx="1285">
                  <c:v>81.057060000000007</c:v>
                </c:pt>
                <c:pt idx="1286">
                  <c:v>81.089939999999999</c:v>
                </c:pt>
                <c:pt idx="1287">
                  <c:v>81.123480000000001</c:v>
                </c:pt>
                <c:pt idx="1288">
                  <c:v>81.155869999999993</c:v>
                </c:pt>
                <c:pt idx="1289">
                  <c:v>81.189620000000005</c:v>
                </c:pt>
                <c:pt idx="1290">
                  <c:v>81.223200000000006</c:v>
                </c:pt>
                <c:pt idx="1291">
                  <c:v>81.256799999999998</c:v>
                </c:pt>
                <c:pt idx="1292">
                  <c:v>81.290009999999995</c:v>
                </c:pt>
                <c:pt idx="1293">
                  <c:v>81.323279999999997</c:v>
                </c:pt>
                <c:pt idx="1294">
                  <c:v>81.356880000000004</c:v>
                </c:pt>
                <c:pt idx="1295">
                  <c:v>81.390739999999994</c:v>
                </c:pt>
                <c:pt idx="1296">
                  <c:v>81.423519999999996</c:v>
                </c:pt>
                <c:pt idx="1297">
                  <c:v>81.456180000000003</c:v>
                </c:pt>
                <c:pt idx="1298">
                  <c:v>81.4893</c:v>
                </c:pt>
                <c:pt idx="1299">
                  <c:v>81.522599999999997</c:v>
                </c:pt>
                <c:pt idx="1300">
                  <c:v>81.555220000000006</c:v>
                </c:pt>
                <c:pt idx="1301">
                  <c:v>81.588059999999999</c:v>
                </c:pt>
                <c:pt idx="1302">
                  <c:v>81.621660000000006</c:v>
                </c:pt>
                <c:pt idx="1303">
                  <c:v>81.655100000000004</c:v>
                </c:pt>
                <c:pt idx="1304">
                  <c:v>81.68862</c:v>
                </c:pt>
                <c:pt idx="1305">
                  <c:v>81.721900000000005</c:v>
                </c:pt>
                <c:pt idx="1306">
                  <c:v>81.755009999999999</c:v>
                </c:pt>
                <c:pt idx="1307">
                  <c:v>81.788759999999996</c:v>
                </c:pt>
                <c:pt idx="1308">
                  <c:v>81.821640000000002</c:v>
                </c:pt>
                <c:pt idx="1309">
                  <c:v>81.854619999999997</c:v>
                </c:pt>
                <c:pt idx="1310">
                  <c:v>81.888710000000003</c:v>
                </c:pt>
                <c:pt idx="1311">
                  <c:v>81.921840000000003</c:v>
                </c:pt>
                <c:pt idx="1312">
                  <c:v>81.955799999999996</c:v>
                </c:pt>
                <c:pt idx="1313">
                  <c:v>81.988280000000003</c:v>
                </c:pt>
                <c:pt idx="1314">
                  <c:v>82.021720000000002</c:v>
                </c:pt>
                <c:pt idx="1315">
                  <c:v>82.055220000000006</c:v>
                </c:pt>
                <c:pt idx="1316">
                  <c:v>82.088740000000001</c:v>
                </c:pt>
                <c:pt idx="1317">
                  <c:v>82.121679999999998</c:v>
                </c:pt>
                <c:pt idx="1318">
                  <c:v>82.154529999999994</c:v>
                </c:pt>
                <c:pt idx="1319">
                  <c:v>82.187200000000004</c:v>
                </c:pt>
                <c:pt idx="1320">
                  <c:v>82.222040000000007</c:v>
                </c:pt>
                <c:pt idx="1321">
                  <c:v>82.254400000000004</c:v>
                </c:pt>
                <c:pt idx="1322">
                  <c:v>82.287620000000004</c:v>
                </c:pt>
                <c:pt idx="1323">
                  <c:v>82.320689999999999</c:v>
                </c:pt>
                <c:pt idx="1324">
                  <c:v>82.354879999999994</c:v>
                </c:pt>
                <c:pt idx="1325">
                  <c:v>82.387950000000004</c:v>
                </c:pt>
                <c:pt idx="1326">
                  <c:v>82.421080000000003</c:v>
                </c:pt>
                <c:pt idx="1327">
                  <c:v>82.453339999999997</c:v>
                </c:pt>
                <c:pt idx="1328">
                  <c:v>82.486789999999999</c:v>
                </c:pt>
                <c:pt idx="1329">
                  <c:v>82.520300000000006</c:v>
                </c:pt>
                <c:pt idx="1330">
                  <c:v>82.55265</c:v>
                </c:pt>
                <c:pt idx="1331">
                  <c:v>82.587699999999998</c:v>
                </c:pt>
                <c:pt idx="1332">
                  <c:v>82.621470000000002</c:v>
                </c:pt>
                <c:pt idx="1333">
                  <c:v>82.65455</c:v>
                </c:pt>
                <c:pt idx="1334">
                  <c:v>82.687389999999994</c:v>
                </c:pt>
                <c:pt idx="1335">
                  <c:v>82.721059999999994</c:v>
                </c:pt>
                <c:pt idx="1336">
                  <c:v>82.754379999999998</c:v>
                </c:pt>
                <c:pt idx="1337">
                  <c:v>82.786720000000003</c:v>
                </c:pt>
                <c:pt idx="1338">
                  <c:v>82.819699999999997</c:v>
                </c:pt>
                <c:pt idx="1339">
                  <c:v>82.852999999999994</c:v>
                </c:pt>
                <c:pt idx="1340">
                  <c:v>82.88758</c:v>
                </c:pt>
                <c:pt idx="1341">
                  <c:v>82.919619999999995</c:v>
                </c:pt>
                <c:pt idx="1342">
                  <c:v>82.953280000000007</c:v>
                </c:pt>
                <c:pt idx="1343">
                  <c:v>82.985590000000002</c:v>
                </c:pt>
                <c:pt idx="1344">
                  <c:v>83.018559999999994</c:v>
                </c:pt>
                <c:pt idx="1345">
                  <c:v>83.052359999999993</c:v>
                </c:pt>
                <c:pt idx="1346">
                  <c:v>83.085139999999996</c:v>
                </c:pt>
                <c:pt idx="1347">
                  <c:v>83.118989999999997</c:v>
                </c:pt>
                <c:pt idx="1348">
                  <c:v>83.152050000000003</c:v>
                </c:pt>
                <c:pt idx="1349">
                  <c:v>83.185500000000005</c:v>
                </c:pt>
                <c:pt idx="1350">
                  <c:v>83.219130000000007</c:v>
                </c:pt>
                <c:pt idx="1351">
                  <c:v>83.252420000000001</c:v>
                </c:pt>
                <c:pt idx="1352">
                  <c:v>83.284880000000001</c:v>
                </c:pt>
                <c:pt idx="1353">
                  <c:v>83.318899999999999</c:v>
                </c:pt>
                <c:pt idx="1354">
                  <c:v>83.352360000000004</c:v>
                </c:pt>
                <c:pt idx="1355">
                  <c:v>83.385009999999994</c:v>
                </c:pt>
                <c:pt idx="1356">
                  <c:v>83.418440000000004</c:v>
                </c:pt>
                <c:pt idx="1357">
                  <c:v>83.451059999999998</c:v>
                </c:pt>
                <c:pt idx="1358">
                  <c:v>83.485900000000001</c:v>
                </c:pt>
                <c:pt idx="1359">
                  <c:v>83.518950000000004</c:v>
                </c:pt>
                <c:pt idx="1360">
                  <c:v>83.551400000000001</c:v>
                </c:pt>
                <c:pt idx="1361">
                  <c:v>83.585499999999996</c:v>
                </c:pt>
                <c:pt idx="1362">
                  <c:v>83.617819999999995</c:v>
                </c:pt>
                <c:pt idx="1363">
                  <c:v>83.65034</c:v>
                </c:pt>
                <c:pt idx="1364">
                  <c:v>83.68441</c:v>
                </c:pt>
                <c:pt idx="1365">
                  <c:v>83.718050000000005</c:v>
                </c:pt>
                <c:pt idx="1366">
                  <c:v>83.751320000000007</c:v>
                </c:pt>
                <c:pt idx="1367">
                  <c:v>83.784649999999999</c:v>
                </c:pt>
                <c:pt idx="1368">
                  <c:v>83.817639999999997</c:v>
                </c:pt>
                <c:pt idx="1369">
                  <c:v>83.851159999999993</c:v>
                </c:pt>
                <c:pt idx="1370">
                  <c:v>83.884780000000006</c:v>
                </c:pt>
                <c:pt idx="1371">
                  <c:v>83.91816</c:v>
                </c:pt>
                <c:pt idx="1372">
                  <c:v>83.950950000000006</c:v>
                </c:pt>
                <c:pt idx="1373">
                  <c:v>83.984020000000001</c:v>
                </c:pt>
                <c:pt idx="1374">
                  <c:v>84.017380000000003</c:v>
                </c:pt>
                <c:pt idx="1375">
                  <c:v>84.050820000000002</c:v>
                </c:pt>
                <c:pt idx="1376">
                  <c:v>84.083659999999995</c:v>
                </c:pt>
                <c:pt idx="1377">
                  <c:v>84.116720000000001</c:v>
                </c:pt>
                <c:pt idx="1378">
                  <c:v>84.150090000000006</c:v>
                </c:pt>
                <c:pt idx="1379">
                  <c:v>84.183160000000001</c:v>
                </c:pt>
                <c:pt idx="1380">
                  <c:v>84.216489999999993</c:v>
                </c:pt>
                <c:pt idx="1381">
                  <c:v>84.249780000000001</c:v>
                </c:pt>
                <c:pt idx="1382">
                  <c:v>84.282749999999993</c:v>
                </c:pt>
                <c:pt idx="1383">
                  <c:v>84.315920000000006</c:v>
                </c:pt>
                <c:pt idx="1384">
                  <c:v>84.348659999999995</c:v>
                </c:pt>
                <c:pt idx="1385">
                  <c:v>84.383120000000005</c:v>
                </c:pt>
                <c:pt idx="1386">
                  <c:v>84.416210000000007</c:v>
                </c:pt>
                <c:pt idx="1387">
                  <c:v>84.449690000000004</c:v>
                </c:pt>
                <c:pt idx="1388">
                  <c:v>84.482990000000001</c:v>
                </c:pt>
                <c:pt idx="1389">
                  <c:v>84.516009999999994</c:v>
                </c:pt>
                <c:pt idx="1390">
                  <c:v>84.549319999999994</c:v>
                </c:pt>
                <c:pt idx="1391">
                  <c:v>84.582620000000006</c:v>
                </c:pt>
                <c:pt idx="1392">
                  <c:v>84.615740000000002</c:v>
                </c:pt>
                <c:pt idx="1393">
                  <c:v>84.648740000000004</c:v>
                </c:pt>
                <c:pt idx="1394">
                  <c:v>84.682910000000007</c:v>
                </c:pt>
                <c:pt idx="1395">
                  <c:v>84.715620000000001</c:v>
                </c:pt>
                <c:pt idx="1396">
                  <c:v>84.749009999999998</c:v>
                </c:pt>
                <c:pt idx="1397">
                  <c:v>84.782749999999993</c:v>
                </c:pt>
                <c:pt idx="1398">
                  <c:v>84.814819999999997</c:v>
                </c:pt>
                <c:pt idx="1399">
                  <c:v>84.849879999999999</c:v>
                </c:pt>
                <c:pt idx="1400">
                  <c:v>84.881860000000003</c:v>
                </c:pt>
                <c:pt idx="1401">
                  <c:v>84.915499999999994</c:v>
                </c:pt>
                <c:pt idx="1402">
                  <c:v>84.948620000000005</c:v>
                </c:pt>
                <c:pt idx="1403">
                  <c:v>84.982680000000002</c:v>
                </c:pt>
                <c:pt idx="1404">
                  <c:v>85.015119999999996</c:v>
                </c:pt>
                <c:pt idx="1405">
                  <c:v>85.048879999999997</c:v>
                </c:pt>
                <c:pt idx="1406">
                  <c:v>85.081940000000003</c:v>
                </c:pt>
                <c:pt idx="1407">
                  <c:v>85.115009999999998</c:v>
                </c:pt>
                <c:pt idx="1408">
                  <c:v>85.148079999999993</c:v>
                </c:pt>
                <c:pt idx="1409">
                  <c:v>85.181420000000003</c:v>
                </c:pt>
                <c:pt idx="1410">
                  <c:v>85.214569999999995</c:v>
                </c:pt>
                <c:pt idx="1411">
                  <c:v>85.248609999999999</c:v>
                </c:pt>
                <c:pt idx="1412">
                  <c:v>85.281390000000002</c:v>
                </c:pt>
                <c:pt idx="1413">
                  <c:v>85.314570000000003</c:v>
                </c:pt>
                <c:pt idx="1414">
                  <c:v>85.347589999999997</c:v>
                </c:pt>
                <c:pt idx="1415">
                  <c:v>85.381910000000005</c:v>
                </c:pt>
                <c:pt idx="1416">
                  <c:v>85.414810000000003</c:v>
                </c:pt>
                <c:pt idx="1417">
                  <c:v>85.447749999999999</c:v>
                </c:pt>
                <c:pt idx="1418">
                  <c:v>85.480990000000006</c:v>
                </c:pt>
                <c:pt idx="1419">
                  <c:v>85.514340000000004</c:v>
                </c:pt>
                <c:pt idx="1420">
                  <c:v>85.547799999999995</c:v>
                </c:pt>
                <c:pt idx="1421">
                  <c:v>85.579809999999995</c:v>
                </c:pt>
                <c:pt idx="1422">
                  <c:v>85.614050000000006</c:v>
                </c:pt>
                <c:pt idx="1423">
                  <c:v>85.64743</c:v>
                </c:pt>
                <c:pt idx="1424">
                  <c:v>85.681579999999997</c:v>
                </c:pt>
                <c:pt idx="1425">
                  <c:v>85.714179999999999</c:v>
                </c:pt>
                <c:pt idx="1426">
                  <c:v>85.747339999999994</c:v>
                </c:pt>
                <c:pt idx="1427">
                  <c:v>85.780640000000005</c:v>
                </c:pt>
                <c:pt idx="1428">
                  <c:v>85.814779999999999</c:v>
                </c:pt>
                <c:pt idx="1429">
                  <c:v>85.848129999999998</c:v>
                </c:pt>
                <c:pt idx="1430">
                  <c:v>85.880240000000001</c:v>
                </c:pt>
                <c:pt idx="1431">
                  <c:v>85.913709999999995</c:v>
                </c:pt>
                <c:pt idx="1432">
                  <c:v>85.946600000000004</c:v>
                </c:pt>
                <c:pt idx="1433">
                  <c:v>85.979619999999997</c:v>
                </c:pt>
                <c:pt idx="1434">
                  <c:v>86.013199999999998</c:v>
                </c:pt>
                <c:pt idx="1435">
                  <c:v>86.046570000000003</c:v>
                </c:pt>
                <c:pt idx="1436">
                  <c:v>86.08032</c:v>
                </c:pt>
                <c:pt idx="1437">
                  <c:v>86.113479999999996</c:v>
                </c:pt>
                <c:pt idx="1438">
                  <c:v>86.146479999999997</c:v>
                </c:pt>
                <c:pt idx="1439">
                  <c:v>86.178659999999994</c:v>
                </c:pt>
                <c:pt idx="1440">
                  <c:v>86.212890000000002</c:v>
                </c:pt>
                <c:pt idx="1441">
                  <c:v>86.245630000000006</c:v>
                </c:pt>
                <c:pt idx="1442">
                  <c:v>86.279309999999995</c:v>
                </c:pt>
                <c:pt idx="1443">
                  <c:v>86.312929999999994</c:v>
                </c:pt>
                <c:pt idx="1444">
                  <c:v>86.345590000000001</c:v>
                </c:pt>
                <c:pt idx="1445">
                  <c:v>86.379220000000004</c:v>
                </c:pt>
                <c:pt idx="1446">
                  <c:v>86.412030000000001</c:v>
                </c:pt>
                <c:pt idx="1447">
                  <c:v>86.446280000000002</c:v>
                </c:pt>
                <c:pt idx="1448">
                  <c:v>86.479380000000006</c:v>
                </c:pt>
                <c:pt idx="1449">
                  <c:v>86.512659999999997</c:v>
                </c:pt>
                <c:pt idx="1450">
                  <c:v>86.545500000000004</c:v>
                </c:pt>
                <c:pt idx="1451">
                  <c:v>86.580010000000001</c:v>
                </c:pt>
                <c:pt idx="1452">
                  <c:v>86.613110000000006</c:v>
                </c:pt>
                <c:pt idx="1453">
                  <c:v>86.645849999999996</c:v>
                </c:pt>
                <c:pt idx="1454">
                  <c:v>86.678889999999996</c:v>
                </c:pt>
                <c:pt idx="1455">
                  <c:v>86.713740000000001</c:v>
                </c:pt>
                <c:pt idx="1456">
                  <c:v>86.74606</c:v>
                </c:pt>
                <c:pt idx="1457">
                  <c:v>86.7791</c:v>
                </c:pt>
                <c:pt idx="1458">
                  <c:v>86.812219999999996</c:v>
                </c:pt>
                <c:pt idx="1459">
                  <c:v>86.845789999999994</c:v>
                </c:pt>
                <c:pt idx="1460">
                  <c:v>86.879580000000004</c:v>
                </c:pt>
                <c:pt idx="1461">
                  <c:v>86.913060000000002</c:v>
                </c:pt>
                <c:pt idx="1462">
                  <c:v>86.946719999999999</c:v>
                </c:pt>
                <c:pt idx="1463">
                  <c:v>86.9803</c:v>
                </c:pt>
                <c:pt idx="1464">
                  <c:v>87.012090000000001</c:v>
                </c:pt>
                <c:pt idx="1465">
                  <c:v>87.04571</c:v>
                </c:pt>
                <c:pt idx="1466">
                  <c:v>87.079859999999996</c:v>
                </c:pt>
                <c:pt idx="1467">
                  <c:v>87.112549999999999</c:v>
                </c:pt>
                <c:pt idx="1468">
                  <c:v>87.146559999999994</c:v>
                </c:pt>
                <c:pt idx="1469">
                  <c:v>87.17962</c:v>
                </c:pt>
                <c:pt idx="1470">
                  <c:v>87.213260000000005</c:v>
                </c:pt>
                <c:pt idx="1471">
                  <c:v>87.246049999999997</c:v>
                </c:pt>
                <c:pt idx="1472">
                  <c:v>87.278819999999996</c:v>
                </c:pt>
                <c:pt idx="1473">
                  <c:v>87.312359999999998</c:v>
                </c:pt>
                <c:pt idx="1474">
                  <c:v>87.345740000000006</c:v>
                </c:pt>
                <c:pt idx="1475">
                  <c:v>87.379450000000006</c:v>
                </c:pt>
                <c:pt idx="1476">
                  <c:v>87.41225</c:v>
                </c:pt>
                <c:pt idx="1477">
                  <c:v>87.446100000000001</c:v>
                </c:pt>
                <c:pt idx="1478">
                  <c:v>87.4786</c:v>
                </c:pt>
                <c:pt idx="1479">
                  <c:v>87.512140000000002</c:v>
                </c:pt>
                <c:pt idx="1480">
                  <c:v>87.545379999999994</c:v>
                </c:pt>
                <c:pt idx="1481">
                  <c:v>87.578590000000005</c:v>
                </c:pt>
                <c:pt idx="1482">
                  <c:v>87.612799999999993</c:v>
                </c:pt>
                <c:pt idx="1483">
                  <c:v>87.645820000000001</c:v>
                </c:pt>
                <c:pt idx="1484">
                  <c:v>87.678910000000002</c:v>
                </c:pt>
                <c:pt idx="1485">
                  <c:v>87.712410000000006</c:v>
                </c:pt>
                <c:pt idx="1486">
                  <c:v>87.745429999999999</c:v>
                </c:pt>
                <c:pt idx="1487">
                  <c:v>87.778689999999997</c:v>
                </c:pt>
                <c:pt idx="1488">
                  <c:v>87.812190000000001</c:v>
                </c:pt>
                <c:pt idx="1489">
                  <c:v>87.845560000000006</c:v>
                </c:pt>
                <c:pt idx="1490">
                  <c:v>87.878900000000002</c:v>
                </c:pt>
                <c:pt idx="1491">
                  <c:v>87.911469999999994</c:v>
                </c:pt>
                <c:pt idx="1492">
                  <c:v>87.945009999999996</c:v>
                </c:pt>
                <c:pt idx="1493">
                  <c:v>87.978740000000002</c:v>
                </c:pt>
                <c:pt idx="1494">
                  <c:v>88.011809999999997</c:v>
                </c:pt>
                <c:pt idx="1495">
                  <c:v>88.045509999999993</c:v>
                </c:pt>
                <c:pt idx="1496">
                  <c:v>88.079080000000005</c:v>
                </c:pt>
                <c:pt idx="1497">
                  <c:v>88.111720000000005</c:v>
                </c:pt>
                <c:pt idx="1498">
                  <c:v>88.145510000000002</c:v>
                </c:pt>
                <c:pt idx="1499">
                  <c:v>88.178179999999998</c:v>
                </c:pt>
                <c:pt idx="1500">
                  <c:v>88.21114</c:v>
                </c:pt>
                <c:pt idx="1501">
                  <c:v>88.244259999999997</c:v>
                </c:pt>
                <c:pt idx="1502">
                  <c:v>88.278559999999999</c:v>
                </c:pt>
                <c:pt idx="1503">
                  <c:v>88.311959999999999</c:v>
                </c:pt>
                <c:pt idx="1504">
                  <c:v>88.345309999999998</c:v>
                </c:pt>
                <c:pt idx="1505">
                  <c:v>88.378979999999999</c:v>
                </c:pt>
                <c:pt idx="1506">
                  <c:v>88.412099999999995</c:v>
                </c:pt>
                <c:pt idx="1507">
                  <c:v>88.444640000000007</c:v>
                </c:pt>
                <c:pt idx="1508">
                  <c:v>88.478819999999999</c:v>
                </c:pt>
                <c:pt idx="1509">
                  <c:v>88.511780000000002</c:v>
                </c:pt>
                <c:pt idx="1510">
                  <c:v>88.545090000000002</c:v>
                </c:pt>
                <c:pt idx="1511">
                  <c:v>88.579189999999997</c:v>
                </c:pt>
                <c:pt idx="1512">
                  <c:v>88.612690000000001</c:v>
                </c:pt>
                <c:pt idx="1513">
                  <c:v>88.64528</c:v>
                </c:pt>
                <c:pt idx="1514">
                  <c:v>88.678889999999996</c:v>
                </c:pt>
                <c:pt idx="1515">
                  <c:v>88.711860000000001</c:v>
                </c:pt>
                <c:pt idx="1516">
                  <c:v>88.745919999999998</c:v>
                </c:pt>
                <c:pt idx="1517">
                  <c:v>88.779020000000003</c:v>
                </c:pt>
                <c:pt idx="1518">
                  <c:v>88.813059999999993</c:v>
                </c:pt>
                <c:pt idx="1519">
                  <c:v>88.846549999999993</c:v>
                </c:pt>
                <c:pt idx="1520">
                  <c:v>88.879339999999999</c:v>
                </c:pt>
                <c:pt idx="1521">
                  <c:v>88.912409999999994</c:v>
                </c:pt>
                <c:pt idx="1522">
                  <c:v>88.944580000000002</c:v>
                </c:pt>
                <c:pt idx="1523">
                  <c:v>88.979280000000003</c:v>
                </c:pt>
                <c:pt idx="1524">
                  <c:v>89.012119999999996</c:v>
                </c:pt>
                <c:pt idx="1525">
                  <c:v>89.045929999999998</c:v>
                </c:pt>
                <c:pt idx="1526">
                  <c:v>89.079700000000003</c:v>
                </c:pt>
                <c:pt idx="1527">
                  <c:v>89.112780000000001</c:v>
                </c:pt>
                <c:pt idx="1528">
                  <c:v>89.145700000000005</c:v>
                </c:pt>
                <c:pt idx="1529">
                  <c:v>89.179000000000002</c:v>
                </c:pt>
                <c:pt idx="1530">
                  <c:v>89.212029999999999</c:v>
                </c:pt>
                <c:pt idx="1531">
                  <c:v>89.244990000000001</c:v>
                </c:pt>
                <c:pt idx="1532">
                  <c:v>89.278620000000004</c:v>
                </c:pt>
                <c:pt idx="1533">
                  <c:v>89.312449999999998</c:v>
                </c:pt>
                <c:pt idx="1534">
                  <c:v>89.345939999999999</c:v>
                </c:pt>
                <c:pt idx="1535">
                  <c:v>89.379649999999998</c:v>
                </c:pt>
                <c:pt idx="1536">
                  <c:v>89.412490000000005</c:v>
                </c:pt>
                <c:pt idx="1537">
                  <c:v>89.445790000000002</c:v>
                </c:pt>
                <c:pt idx="1538">
                  <c:v>89.479179999999999</c:v>
                </c:pt>
                <c:pt idx="1539">
                  <c:v>89.51343</c:v>
                </c:pt>
                <c:pt idx="1540">
                  <c:v>89.546909999999997</c:v>
                </c:pt>
                <c:pt idx="1541">
                  <c:v>89.58032</c:v>
                </c:pt>
                <c:pt idx="1542">
                  <c:v>89.613140000000001</c:v>
                </c:pt>
                <c:pt idx="1543">
                  <c:v>89.646249999999995</c:v>
                </c:pt>
                <c:pt idx="1544">
                  <c:v>89.679119999999998</c:v>
                </c:pt>
                <c:pt idx="1545">
                  <c:v>89.712779999999995</c:v>
                </c:pt>
                <c:pt idx="1546">
                  <c:v>89.746440000000007</c:v>
                </c:pt>
                <c:pt idx="1547">
                  <c:v>89.779529999999994</c:v>
                </c:pt>
                <c:pt idx="1548">
                  <c:v>89.812979999999996</c:v>
                </c:pt>
                <c:pt idx="1549">
                  <c:v>89.846890000000002</c:v>
                </c:pt>
                <c:pt idx="1550">
                  <c:v>89.879499999999993</c:v>
                </c:pt>
                <c:pt idx="1551">
                  <c:v>89.913420000000002</c:v>
                </c:pt>
                <c:pt idx="1552">
                  <c:v>89.946809999999999</c:v>
                </c:pt>
                <c:pt idx="1553">
                  <c:v>89.979690000000005</c:v>
                </c:pt>
                <c:pt idx="1554">
                  <c:v>90.012649999999994</c:v>
                </c:pt>
                <c:pt idx="1555">
                  <c:v>90.046809999999994</c:v>
                </c:pt>
                <c:pt idx="1556">
                  <c:v>90.08014</c:v>
                </c:pt>
                <c:pt idx="1557">
                  <c:v>90.112260000000006</c:v>
                </c:pt>
                <c:pt idx="1558">
                  <c:v>90.146529999999998</c:v>
                </c:pt>
                <c:pt idx="1559">
                  <c:v>90.179919999999996</c:v>
                </c:pt>
                <c:pt idx="1560">
                  <c:v>90.213089999999994</c:v>
                </c:pt>
                <c:pt idx="1561">
                  <c:v>90.246889999999993</c:v>
                </c:pt>
                <c:pt idx="1562">
                  <c:v>90.28022</c:v>
                </c:pt>
                <c:pt idx="1563">
                  <c:v>90.312489999999997</c:v>
                </c:pt>
                <c:pt idx="1564">
                  <c:v>90.346469999999997</c:v>
                </c:pt>
                <c:pt idx="1565">
                  <c:v>90.379499999999993</c:v>
                </c:pt>
                <c:pt idx="1566">
                  <c:v>90.413340000000005</c:v>
                </c:pt>
                <c:pt idx="1567">
                  <c:v>90.446489999999997</c:v>
                </c:pt>
                <c:pt idx="1568">
                  <c:v>90.480220000000003</c:v>
                </c:pt>
                <c:pt idx="1569">
                  <c:v>90.513199999999998</c:v>
                </c:pt>
                <c:pt idx="1570">
                  <c:v>90.546490000000006</c:v>
                </c:pt>
                <c:pt idx="1571">
                  <c:v>90.57978</c:v>
                </c:pt>
                <c:pt idx="1572">
                  <c:v>90.613159999999993</c:v>
                </c:pt>
                <c:pt idx="1573">
                  <c:v>90.646299999999997</c:v>
                </c:pt>
                <c:pt idx="1574">
                  <c:v>90.67962</c:v>
                </c:pt>
                <c:pt idx="1575">
                  <c:v>90.712969999999999</c:v>
                </c:pt>
                <c:pt idx="1576">
                  <c:v>90.746309999999994</c:v>
                </c:pt>
                <c:pt idx="1577">
                  <c:v>90.780249999999995</c:v>
                </c:pt>
                <c:pt idx="1578">
                  <c:v>90.812489999999997</c:v>
                </c:pt>
                <c:pt idx="1579">
                  <c:v>90.846339999999998</c:v>
                </c:pt>
                <c:pt idx="1580">
                  <c:v>90.879369999999994</c:v>
                </c:pt>
                <c:pt idx="1581">
                  <c:v>90.912949999999995</c:v>
                </c:pt>
                <c:pt idx="1582">
                  <c:v>90.946089999999998</c:v>
                </c:pt>
                <c:pt idx="1583">
                  <c:v>90.979489999999998</c:v>
                </c:pt>
                <c:pt idx="1584">
                  <c:v>91.013199999999998</c:v>
                </c:pt>
                <c:pt idx="1585">
                  <c:v>91.046700000000001</c:v>
                </c:pt>
                <c:pt idx="1586">
                  <c:v>91.079970000000003</c:v>
                </c:pt>
                <c:pt idx="1587">
                  <c:v>91.113590000000002</c:v>
                </c:pt>
                <c:pt idx="1588">
                  <c:v>91.145560000000003</c:v>
                </c:pt>
                <c:pt idx="1589">
                  <c:v>91.1785</c:v>
                </c:pt>
                <c:pt idx="1590">
                  <c:v>91.211089999999999</c:v>
                </c:pt>
                <c:pt idx="1591">
                  <c:v>91.244259999999997</c:v>
                </c:pt>
                <c:pt idx="1592">
                  <c:v>91.278030000000001</c:v>
                </c:pt>
                <c:pt idx="1593">
                  <c:v>91.311530000000005</c:v>
                </c:pt>
                <c:pt idx="1594">
                  <c:v>91.345010000000002</c:v>
                </c:pt>
                <c:pt idx="1595">
                  <c:v>91.377570000000006</c:v>
                </c:pt>
                <c:pt idx="1596">
                  <c:v>91.410839999999993</c:v>
                </c:pt>
                <c:pt idx="1597">
                  <c:v>91.44444</c:v>
                </c:pt>
                <c:pt idx="1598">
                  <c:v>91.477850000000004</c:v>
                </c:pt>
                <c:pt idx="1599">
                  <c:v>91.511080000000007</c:v>
                </c:pt>
                <c:pt idx="1600">
                  <c:v>91.544839999999994</c:v>
                </c:pt>
                <c:pt idx="1601">
                  <c:v>91.578370000000007</c:v>
                </c:pt>
                <c:pt idx="1602">
                  <c:v>91.611140000000006</c:v>
                </c:pt>
                <c:pt idx="1603">
                  <c:v>91.644499999999994</c:v>
                </c:pt>
                <c:pt idx="1604">
                  <c:v>91.678240000000002</c:v>
                </c:pt>
                <c:pt idx="1605">
                  <c:v>91.711960000000005</c:v>
                </c:pt>
                <c:pt idx="1606">
                  <c:v>91.745159999999998</c:v>
                </c:pt>
                <c:pt idx="1607">
                  <c:v>91.779110000000003</c:v>
                </c:pt>
                <c:pt idx="1608">
                  <c:v>91.811909999999997</c:v>
                </c:pt>
                <c:pt idx="1609">
                  <c:v>91.844059999999999</c:v>
                </c:pt>
                <c:pt idx="1610">
                  <c:v>91.877449999999996</c:v>
                </c:pt>
                <c:pt idx="1611">
                  <c:v>91.911000000000001</c:v>
                </c:pt>
                <c:pt idx="1612">
                  <c:v>91.944220000000001</c:v>
                </c:pt>
                <c:pt idx="1613">
                  <c:v>91.977490000000003</c:v>
                </c:pt>
                <c:pt idx="1614">
                  <c:v>92.011600000000001</c:v>
                </c:pt>
                <c:pt idx="1615">
                  <c:v>92.044550000000001</c:v>
                </c:pt>
                <c:pt idx="1616">
                  <c:v>92.077839999999995</c:v>
                </c:pt>
                <c:pt idx="1617">
                  <c:v>92.111789999999999</c:v>
                </c:pt>
                <c:pt idx="1618">
                  <c:v>92.143910000000005</c:v>
                </c:pt>
                <c:pt idx="1619">
                  <c:v>92.177459999999996</c:v>
                </c:pt>
                <c:pt idx="1620">
                  <c:v>92.210539999999995</c:v>
                </c:pt>
                <c:pt idx="1621">
                  <c:v>92.243660000000006</c:v>
                </c:pt>
                <c:pt idx="1622">
                  <c:v>92.278120000000001</c:v>
                </c:pt>
                <c:pt idx="1623">
                  <c:v>92.310360000000003</c:v>
                </c:pt>
                <c:pt idx="1624">
                  <c:v>92.343810000000005</c:v>
                </c:pt>
                <c:pt idx="1625">
                  <c:v>92.376840000000001</c:v>
                </c:pt>
                <c:pt idx="1626">
                  <c:v>92.410150000000002</c:v>
                </c:pt>
                <c:pt idx="1627">
                  <c:v>92.443759999999997</c:v>
                </c:pt>
                <c:pt idx="1628">
                  <c:v>92.478030000000004</c:v>
                </c:pt>
                <c:pt idx="1629">
                  <c:v>92.510260000000002</c:v>
                </c:pt>
                <c:pt idx="1630">
                  <c:v>92.543300000000002</c:v>
                </c:pt>
                <c:pt idx="1631">
                  <c:v>92.576409999999996</c:v>
                </c:pt>
                <c:pt idx="1632">
                  <c:v>92.610299999999995</c:v>
                </c:pt>
                <c:pt idx="1633">
                  <c:v>92.643119999999996</c:v>
                </c:pt>
                <c:pt idx="1634">
                  <c:v>92.677419999999998</c:v>
                </c:pt>
                <c:pt idx="1635">
                  <c:v>92.71011</c:v>
                </c:pt>
                <c:pt idx="1636">
                  <c:v>92.742949999999993</c:v>
                </c:pt>
                <c:pt idx="1637">
                  <c:v>92.776560000000003</c:v>
                </c:pt>
                <c:pt idx="1638">
                  <c:v>92.809569999999994</c:v>
                </c:pt>
                <c:pt idx="1639">
                  <c:v>92.842950000000002</c:v>
                </c:pt>
                <c:pt idx="1640">
                  <c:v>92.876469999999998</c:v>
                </c:pt>
                <c:pt idx="1641">
                  <c:v>92.909310000000005</c:v>
                </c:pt>
                <c:pt idx="1642">
                  <c:v>92.942689999999999</c:v>
                </c:pt>
                <c:pt idx="1643">
                  <c:v>92.976489999999998</c:v>
                </c:pt>
                <c:pt idx="1644">
                  <c:v>93.008989999999997</c:v>
                </c:pt>
                <c:pt idx="1645">
                  <c:v>93.042490000000001</c:v>
                </c:pt>
                <c:pt idx="1646">
                  <c:v>93.075879999999998</c:v>
                </c:pt>
                <c:pt idx="1647">
                  <c:v>93.109459999999999</c:v>
                </c:pt>
                <c:pt idx="1648">
                  <c:v>93.142499999999998</c:v>
                </c:pt>
                <c:pt idx="1649">
                  <c:v>93.175820000000002</c:v>
                </c:pt>
                <c:pt idx="1650">
                  <c:v>93.209000000000003</c:v>
                </c:pt>
                <c:pt idx="1651">
                  <c:v>93.241969999999995</c:v>
                </c:pt>
                <c:pt idx="1652">
                  <c:v>93.275949999999995</c:v>
                </c:pt>
                <c:pt idx="1653">
                  <c:v>93.309150000000002</c:v>
                </c:pt>
                <c:pt idx="1654">
                  <c:v>93.342110000000005</c:v>
                </c:pt>
                <c:pt idx="1655">
                  <c:v>93.375720000000001</c:v>
                </c:pt>
                <c:pt idx="1656">
                  <c:v>93.409970000000001</c:v>
                </c:pt>
                <c:pt idx="1657">
                  <c:v>93.442570000000003</c:v>
                </c:pt>
                <c:pt idx="1658">
                  <c:v>93.475440000000006</c:v>
                </c:pt>
                <c:pt idx="1659">
                  <c:v>93.509159999999994</c:v>
                </c:pt>
                <c:pt idx="1660">
                  <c:v>93.542580000000001</c:v>
                </c:pt>
                <c:pt idx="1661">
                  <c:v>93.575530000000001</c:v>
                </c:pt>
                <c:pt idx="1662">
                  <c:v>93.608609999999999</c:v>
                </c:pt>
                <c:pt idx="1663">
                  <c:v>93.641599999999997</c:v>
                </c:pt>
                <c:pt idx="1664">
                  <c:v>93.67456</c:v>
                </c:pt>
                <c:pt idx="1665">
                  <c:v>93.707490000000007</c:v>
                </c:pt>
                <c:pt idx="1666">
                  <c:v>93.741510000000005</c:v>
                </c:pt>
                <c:pt idx="1667">
                  <c:v>93.774609999999996</c:v>
                </c:pt>
                <c:pt idx="1668">
                  <c:v>93.807580000000002</c:v>
                </c:pt>
                <c:pt idx="1669">
                  <c:v>93.841030000000003</c:v>
                </c:pt>
                <c:pt idx="1670">
                  <c:v>93.873940000000005</c:v>
                </c:pt>
                <c:pt idx="1671">
                  <c:v>93.907820000000001</c:v>
                </c:pt>
                <c:pt idx="1672">
                  <c:v>93.940659999999994</c:v>
                </c:pt>
                <c:pt idx="1673">
                  <c:v>93.973079999999996</c:v>
                </c:pt>
                <c:pt idx="1674">
                  <c:v>94.006990000000002</c:v>
                </c:pt>
                <c:pt idx="1675">
                  <c:v>94.040469999999999</c:v>
                </c:pt>
                <c:pt idx="1676">
                  <c:v>94.073790000000002</c:v>
                </c:pt>
                <c:pt idx="1677">
                  <c:v>94.106840000000005</c:v>
                </c:pt>
                <c:pt idx="1678">
                  <c:v>94.140090000000001</c:v>
                </c:pt>
                <c:pt idx="1679">
                  <c:v>94.173159999999996</c:v>
                </c:pt>
                <c:pt idx="1680">
                  <c:v>94.206569999999999</c:v>
                </c:pt>
                <c:pt idx="1681">
                  <c:v>94.239940000000004</c:v>
                </c:pt>
                <c:pt idx="1682">
                  <c:v>94.273709999999994</c:v>
                </c:pt>
                <c:pt idx="1683">
                  <c:v>94.307190000000006</c:v>
                </c:pt>
                <c:pt idx="1684">
                  <c:v>94.33972</c:v>
                </c:pt>
                <c:pt idx="1685">
                  <c:v>94.372470000000007</c:v>
                </c:pt>
                <c:pt idx="1686">
                  <c:v>94.406059999999997</c:v>
                </c:pt>
                <c:pt idx="1687">
                  <c:v>94.439340000000001</c:v>
                </c:pt>
                <c:pt idx="1688">
                  <c:v>94.472459999999998</c:v>
                </c:pt>
                <c:pt idx="1689">
                  <c:v>94.506079999999997</c:v>
                </c:pt>
                <c:pt idx="1690">
                  <c:v>94.539249999999996</c:v>
                </c:pt>
                <c:pt idx="1691">
                  <c:v>94.573179999999994</c:v>
                </c:pt>
                <c:pt idx="1692">
                  <c:v>94.606700000000004</c:v>
                </c:pt>
                <c:pt idx="1693">
                  <c:v>94.639650000000003</c:v>
                </c:pt>
                <c:pt idx="1694">
                  <c:v>94.672439999999995</c:v>
                </c:pt>
                <c:pt idx="1695">
                  <c:v>94.706569999999999</c:v>
                </c:pt>
                <c:pt idx="1696">
                  <c:v>94.740009999999998</c:v>
                </c:pt>
                <c:pt idx="1697">
                  <c:v>94.772509999999997</c:v>
                </c:pt>
                <c:pt idx="1698">
                  <c:v>94.80574</c:v>
                </c:pt>
                <c:pt idx="1699">
                  <c:v>94.839650000000006</c:v>
                </c:pt>
                <c:pt idx="1700">
                  <c:v>94.872550000000004</c:v>
                </c:pt>
                <c:pt idx="1701">
                  <c:v>94.905510000000007</c:v>
                </c:pt>
                <c:pt idx="1702">
                  <c:v>94.938980000000001</c:v>
                </c:pt>
                <c:pt idx="1703">
                  <c:v>94.971590000000006</c:v>
                </c:pt>
                <c:pt idx="1704">
                  <c:v>95.004440000000002</c:v>
                </c:pt>
                <c:pt idx="1705">
                  <c:v>95.038420000000002</c:v>
                </c:pt>
                <c:pt idx="1706">
                  <c:v>95.07047</c:v>
                </c:pt>
                <c:pt idx="1707">
                  <c:v>95.104600000000005</c:v>
                </c:pt>
                <c:pt idx="1708">
                  <c:v>95.137510000000006</c:v>
                </c:pt>
                <c:pt idx="1709">
                  <c:v>95.169910000000002</c:v>
                </c:pt>
                <c:pt idx="1710">
                  <c:v>95.203130000000002</c:v>
                </c:pt>
                <c:pt idx="1711">
                  <c:v>95.236909999999995</c:v>
                </c:pt>
                <c:pt idx="1712">
                  <c:v>95.270160000000004</c:v>
                </c:pt>
                <c:pt idx="1713">
                  <c:v>95.303560000000004</c:v>
                </c:pt>
                <c:pt idx="1714">
                  <c:v>95.337199999999996</c:v>
                </c:pt>
                <c:pt idx="1715">
                  <c:v>95.369720000000001</c:v>
                </c:pt>
                <c:pt idx="1716">
                  <c:v>95.402659999999997</c:v>
                </c:pt>
                <c:pt idx="1717">
                  <c:v>95.436160000000001</c:v>
                </c:pt>
                <c:pt idx="1718">
                  <c:v>95.46942</c:v>
                </c:pt>
                <c:pt idx="1719">
                  <c:v>95.502690000000001</c:v>
                </c:pt>
                <c:pt idx="1720">
                  <c:v>95.53631</c:v>
                </c:pt>
                <c:pt idx="1721">
                  <c:v>95.569450000000003</c:v>
                </c:pt>
                <c:pt idx="1722">
                  <c:v>95.602720000000005</c:v>
                </c:pt>
                <c:pt idx="1723">
                  <c:v>95.635999999999996</c:v>
                </c:pt>
                <c:pt idx="1724">
                  <c:v>95.668949999999995</c:v>
                </c:pt>
                <c:pt idx="1725">
                  <c:v>95.702100000000002</c:v>
                </c:pt>
                <c:pt idx="1726">
                  <c:v>95.735550000000003</c:v>
                </c:pt>
                <c:pt idx="1727">
                  <c:v>95.769220000000004</c:v>
                </c:pt>
                <c:pt idx="1728">
                  <c:v>95.801969999999997</c:v>
                </c:pt>
                <c:pt idx="1729">
                  <c:v>95.835939999999994</c:v>
                </c:pt>
                <c:pt idx="1730">
                  <c:v>95.868889999999993</c:v>
                </c:pt>
                <c:pt idx="1731">
                  <c:v>95.902940000000001</c:v>
                </c:pt>
                <c:pt idx="1732">
                  <c:v>95.936179999999993</c:v>
                </c:pt>
                <c:pt idx="1733">
                  <c:v>95.968440000000001</c:v>
                </c:pt>
                <c:pt idx="1734">
                  <c:v>96.002660000000006</c:v>
                </c:pt>
                <c:pt idx="1735">
                  <c:v>96.035110000000003</c:v>
                </c:pt>
                <c:pt idx="1736">
                  <c:v>96.068879999999993</c:v>
                </c:pt>
                <c:pt idx="1737">
                  <c:v>96.101320000000001</c:v>
                </c:pt>
                <c:pt idx="1738">
                  <c:v>96.135620000000003</c:v>
                </c:pt>
                <c:pt idx="1739">
                  <c:v>96.168279999999996</c:v>
                </c:pt>
                <c:pt idx="1740">
                  <c:v>96.201160000000002</c:v>
                </c:pt>
                <c:pt idx="1741">
                  <c:v>96.234139999999996</c:v>
                </c:pt>
                <c:pt idx="1742">
                  <c:v>96.267979999999994</c:v>
                </c:pt>
                <c:pt idx="1743">
                  <c:v>96.30171</c:v>
                </c:pt>
                <c:pt idx="1744">
                  <c:v>96.333680000000001</c:v>
                </c:pt>
                <c:pt idx="1745">
                  <c:v>96.367750000000001</c:v>
                </c:pt>
                <c:pt idx="1746">
                  <c:v>96.401009999999999</c:v>
                </c:pt>
                <c:pt idx="1747">
                  <c:v>96.434380000000004</c:v>
                </c:pt>
                <c:pt idx="1748">
                  <c:v>96.468010000000007</c:v>
                </c:pt>
                <c:pt idx="1749">
                  <c:v>96.499949999999998</c:v>
                </c:pt>
                <c:pt idx="1750">
                  <c:v>96.533119999999997</c:v>
                </c:pt>
                <c:pt idx="1751">
                  <c:v>96.567679999999996</c:v>
                </c:pt>
                <c:pt idx="1752">
                  <c:v>96.599599999999995</c:v>
                </c:pt>
                <c:pt idx="1753">
                  <c:v>96.63355</c:v>
                </c:pt>
                <c:pt idx="1754">
                  <c:v>96.666749999999993</c:v>
                </c:pt>
                <c:pt idx="1755">
                  <c:v>96.700609999999998</c:v>
                </c:pt>
                <c:pt idx="1756">
                  <c:v>96.732780000000005</c:v>
                </c:pt>
                <c:pt idx="1757">
                  <c:v>96.76661</c:v>
                </c:pt>
                <c:pt idx="1758">
                  <c:v>96.800309999999996</c:v>
                </c:pt>
                <c:pt idx="1759">
                  <c:v>96.83296</c:v>
                </c:pt>
                <c:pt idx="1760">
                  <c:v>96.866630000000001</c:v>
                </c:pt>
                <c:pt idx="1761">
                  <c:v>96.898809999999997</c:v>
                </c:pt>
                <c:pt idx="1762">
                  <c:v>96.933030000000002</c:v>
                </c:pt>
                <c:pt idx="1763">
                  <c:v>96.966059999999999</c:v>
                </c:pt>
                <c:pt idx="1764">
                  <c:v>96.999619999999993</c:v>
                </c:pt>
                <c:pt idx="1765">
                  <c:v>97.032430000000005</c:v>
                </c:pt>
                <c:pt idx="1766">
                  <c:v>97.065870000000004</c:v>
                </c:pt>
                <c:pt idx="1767">
                  <c:v>97.098749999999995</c:v>
                </c:pt>
                <c:pt idx="1768">
                  <c:v>97.131969999999995</c:v>
                </c:pt>
                <c:pt idx="1769">
                  <c:v>97.16525</c:v>
                </c:pt>
                <c:pt idx="1770">
                  <c:v>97.199020000000004</c:v>
                </c:pt>
                <c:pt idx="1771">
                  <c:v>97.231369999999998</c:v>
                </c:pt>
                <c:pt idx="1772">
                  <c:v>97.264619999999994</c:v>
                </c:pt>
                <c:pt idx="1773">
                  <c:v>97.297780000000003</c:v>
                </c:pt>
                <c:pt idx="1774">
                  <c:v>97.331680000000006</c:v>
                </c:pt>
                <c:pt idx="1775">
                  <c:v>97.364680000000007</c:v>
                </c:pt>
                <c:pt idx="1776">
                  <c:v>97.397279999999995</c:v>
                </c:pt>
                <c:pt idx="1777">
                  <c:v>97.431030000000007</c:v>
                </c:pt>
                <c:pt idx="1778">
                  <c:v>97.464749999999995</c:v>
                </c:pt>
                <c:pt idx="1779">
                  <c:v>97.497529999999998</c:v>
                </c:pt>
                <c:pt idx="1780">
                  <c:v>97.530919999999995</c:v>
                </c:pt>
                <c:pt idx="1781">
                  <c:v>97.563609999999997</c:v>
                </c:pt>
                <c:pt idx="1782">
                  <c:v>97.597409999999996</c:v>
                </c:pt>
                <c:pt idx="1783">
                  <c:v>97.63082</c:v>
                </c:pt>
                <c:pt idx="1784">
                  <c:v>97.664119999999997</c:v>
                </c:pt>
                <c:pt idx="1785">
                  <c:v>97.69735</c:v>
                </c:pt>
                <c:pt idx="1786">
                  <c:v>97.730760000000004</c:v>
                </c:pt>
                <c:pt idx="1787">
                  <c:v>97.76343</c:v>
                </c:pt>
                <c:pt idx="1788">
                  <c:v>97.797049999999999</c:v>
                </c:pt>
                <c:pt idx="1789">
                  <c:v>97.830309999999997</c:v>
                </c:pt>
                <c:pt idx="1790">
                  <c:v>97.863579999999999</c:v>
                </c:pt>
                <c:pt idx="1791">
                  <c:v>97.896180000000001</c:v>
                </c:pt>
                <c:pt idx="1792">
                  <c:v>97.930189999999996</c:v>
                </c:pt>
                <c:pt idx="1793">
                  <c:v>97.96284</c:v>
                </c:pt>
                <c:pt idx="1794">
                  <c:v>97.996049999999997</c:v>
                </c:pt>
                <c:pt idx="1795">
                  <c:v>98.029929999999993</c:v>
                </c:pt>
                <c:pt idx="1796">
                  <c:v>98.064449999999994</c:v>
                </c:pt>
                <c:pt idx="1797">
                  <c:v>98.097489999999993</c:v>
                </c:pt>
                <c:pt idx="1798">
                  <c:v>98.130080000000007</c:v>
                </c:pt>
                <c:pt idx="1799">
                  <c:v>98.162300000000002</c:v>
                </c:pt>
                <c:pt idx="1800">
                  <c:v>98.195809999999994</c:v>
                </c:pt>
                <c:pt idx="1801">
                  <c:v>98.229759999999999</c:v>
                </c:pt>
                <c:pt idx="1802">
                  <c:v>98.263300000000001</c:v>
                </c:pt>
                <c:pt idx="1803">
                  <c:v>98.295950000000005</c:v>
                </c:pt>
                <c:pt idx="1804">
                  <c:v>98.32902</c:v>
                </c:pt>
                <c:pt idx="1805">
                  <c:v>98.36309</c:v>
                </c:pt>
                <c:pt idx="1806">
                  <c:v>98.396129999999999</c:v>
                </c:pt>
                <c:pt idx="1807">
                  <c:v>98.42801</c:v>
                </c:pt>
                <c:pt idx="1808">
                  <c:v>98.462590000000006</c:v>
                </c:pt>
                <c:pt idx="1809">
                  <c:v>98.495750000000001</c:v>
                </c:pt>
                <c:pt idx="1810">
                  <c:v>98.529060000000001</c:v>
                </c:pt>
                <c:pt idx="1811">
                  <c:v>98.562380000000005</c:v>
                </c:pt>
                <c:pt idx="1812">
                  <c:v>98.595119999999994</c:v>
                </c:pt>
                <c:pt idx="1813">
                  <c:v>98.628039999999999</c:v>
                </c:pt>
                <c:pt idx="1814">
                  <c:v>98.661389999999997</c:v>
                </c:pt>
                <c:pt idx="1815">
                  <c:v>98.694810000000004</c:v>
                </c:pt>
                <c:pt idx="1816">
                  <c:v>98.72766</c:v>
                </c:pt>
                <c:pt idx="1817">
                  <c:v>98.760779999999997</c:v>
                </c:pt>
                <c:pt idx="1818">
                  <c:v>98.793999999999997</c:v>
                </c:pt>
                <c:pt idx="1819">
                  <c:v>98.827420000000004</c:v>
                </c:pt>
                <c:pt idx="1820">
                  <c:v>98.861239999999995</c:v>
                </c:pt>
                <c:pt idx="1821">
                  <c:v>98.893249999999995</c:v>
                </c:pt>
                <c:pt idx="1822">
                  <c:v>98.926810000000003</c:v>
                </c:pt>
                <c:pt idx="1823">
                  <c:v>98.960549999999998</c:v>
                </c:pt>
                <c:pt idx="1824">
                  <c:v>98.993560000000002</c:v>
                </c:pt>
                <c:pt idx="1825">
                  <c:v>99.026989999999998</c:v>
                </c:pt>
                <c:pt idx="1826">
                  <c:v>99.059839999999994</c:v>
                </c:pt>
                <c:pt idx="1827">
                  <c:v>99.093909999999994</c:v>
                </c:pt>
                <c:pt idx="1828">
                  <c:v>99.125929999999997</c:v>
                </c:pt>
                <c:pt idx="1829">
                  <c:v>99.159779999999998</c:v>
                </c:pt>
                <c:pt idx="1830">
                  <c:v>99.193439999999995</c:v>
                </c:pt>
                <c:pt idx="1831">
                  <c:v>99.225989999999996</c:v>
                </c:pt>
                <c:pt idx="1832">
                  <c:v>99.259249999999994</c:v>
                </c:pt>
                <c:pt idx="1833">
                  <c:v>99.292079999999999</c:v>
                </c:pt>
                <c:pt idx="1834">
                  <c:v>99.325119999999998</c:v>
                </c:pt>
                <c:pt idx="1835">
                  <c:v>99.359489999999994</c:v>
                </c:pt>
                <c:pt idx="1836">
                  <c:v>99.392039999999994</c:v>
                </c:pt>
                <c:pt idx="1837">
                  <c:v>99.425179999999997</c:v>
                </c:pt>
                <c:pt idx="1838">
                  <c:v>99.459310000000002</c:v>
                </c:pt>
                <c:pt idx="1839">
                  <c:v>99.491029999999995</c:v>
                </c:pt>
                <c:pt idx="1840">
                  <c:v>99.52449</c:v>
                </c:pt>
                <c:pt idx="1841">
                  <c:v>99.558220000000006</c:v>
                </c:pt>
                <c:pt idx="1842">
                  <c:v>99.591679999999997</c:v>
                </c:pt>
                <c:pt idx="1843">
                  <c:v>99.625280000000004</c:v>
                </c:pt>
                <c:pt idx="1844">
                  <c:v>99.657470000000004</c:v>
                </c:pt>
                <c:pt idx="1845">
                  <c:v>99.69126</c:v>
                </c:pt>
                <c:pt idx="1846">
                  <c:v>99.724959999999996</c:v>
                </c:pt>
                <c:pt idx="1847">
                  <c:v>99.757689999999997</c:v>
                </c:pt>
                <c:pt idx="1848">
                  <c:v>99.790700000000001</c:v>
                </c:pt>
                <c:pt idx="1849">
                  <c:v>99.823980000000006</c:v>
                </c:pt>
                <c:pt idx="1850">
                  <c:v>99.857879999999994</c:v>
                </c:pt>
                <c:pt idx="1851">
                  <c:v>99.890739999999994</c:v>
                </c:pt>
                <c:pt idx="1852">
                  <c:v>99.924340000000001</c:v>
                </c:pt>
                <c:pt idx="1853">
                  <c:v>99.957579999999993</c:v>
                </c:pt>
                <c:pt idx="1854">
                  <c:v>99.990309999999994</c:v>
                </c:pt>
                <c:pt idx="1855">
                  <c:v>100.0236</c:v>
                </c:pt>
                <c:pt idx="1856">
                  <c:v>100.05710000000001</c:v>
                </c:pt>
                <c:pt idx="1857">
                  <c:v>100.09</c:v>
                </c:pt>
                <c:pt idx="1858">
                  <c:v>100.1234</c:v>
                </c:pt>
                <c:pt idx="1859">
                  <c:v>100.1566</c:v>
                </c:pt>
                <c:pt idx="1860">
                  <c:v>100.1901</c:v>
                </c:pt>
                <c:pt idx="1861">
                  <c:v>100.223</c:v>
                </c:pt>
                <c:pt idx="1862">
                  <c:v>100.25579999999999</c:v>
                </c:pt>
                <c:pt idx="1863">
                  <c:v>100.28879999999999</c:v>
                </c:pt>
                <c:pt idx="1864">
                  <c:v>100.32250000000001</c:v>
                </c:pt>
                <c:pt idx="1865">
                  <c:v>100.35599999999999</c:v>
                </c:pt>
                <c:pt idx="1866">
                  <c:v>100.38939999999999</c:v>
                </c:pt>
                <c:pt idx="1867">
                  <c:v>100.42149999999999</c:v>
                </c:pt>
                <c:pt idx="1868">
                  <c:v>100.45569999999999</c:v>
                </c:pt>
                <c:pt idx="1869">
                  <c:v>100.4881</c:v>
                </c:pt>
                <c:pt idx="1870">
                  <c:v>100.5217</c:v>
                </c:pt>
                <c:pt idx="1871">
                  <c:v>100.55459999999999</c:v>
                </c:pt>
                <c:pt idx="1872">
                  <c:v>100.5887</c:v>
                </c:pt>
                <c:pt idx="1873">
                  <c:v>100.6207</c:v>
                </c:pt>
                <c:pt idx="1874">
                  <c:v>100.6545</c:v>
                </c:pt>
                <c:pt idx="1875">
                  <c:v>100.68770000000001</c:v>
                </c:pt>
                <c:pt idx="1876">
                  <c:v>100.7212</c:v>
                </c:pt>
                <c:pt idx="1877">
                  <c:v>100.754</c:v>
                </c:pt>
                <c:pt idx="1878">
                  <c:v>100.7878</c:v>
                </c:pt>
                <c:pt idx="1879">
                  <c:v>100.8205</c:v>
                </c:pt>
                <c:pt idx="1880">
                  <c:v>100.85429999999999</c:v>
                </c:pt>
                <c:pt idx="1881">
                  <c:v>100.8877</c:v>
                </c:pt>
                <c:pt idx="1882">
                  <c:v>100.92059999999999</c:v>
                </c:pt>
                <c:pt idx="1883">
                  <c:v>100.95359999999999</c:v>
                </c:pt>
                <c:pt idx="1884">
                  <c:v>100.98690000000001</c:v>
                </c:pt>
                <c:pt idx="1885">
                  <c:v>101.02070000000001</c:v>
                </c:pt>
                <c:pt idx="1886">
                  <c:v>101.0535</c:v>
                </c:pt>
                <c:pt idx="1887">
                  <c:v>101.086</c:v>
                </c:pt>
                <c:pt idx="1888">
                  <c:v>101.12050000000001</c:v>
                </c:pt>
                <c:pt idx="1889">
                  <c:v>101.1536</c:v>
                </c:pt>
                <c:pt idx="1890">
                  <c:v>101.1866</c:v>
                </c:pt>
                <c:pt idx="1891">
                  <c:v>101.2196</c:v>
                </c:pt>
                <c:pt idx="1892">
                  <c:v>101.2531</c:v>
                </c:pt>
                <c:pt idx="1893">
                  <c:v>101.2865</c:v>
                </c:pt>
                <c:pt idx="1894">
                  <c:v>101.31950000000001</c:v>
                </c:pt>
                <c:pt idx="1895">
                  <c:v>101.35209999999999</c:v>
                </c:pt>
                <c:pt idx="1896">
                  <c:v>101.3862</c:v>
                </c:pt>
                <c:pt idx="1897">
                  <c:v>101.41889999999999</c:v>
                </c:pt>
                <c:pt idx="1898">
                  <c:v>101.4526</c:v>
                </c:pt>
                <c:pt idx="1899">
                  <c:v>101.4843</c:v>
                </c:pt>
                <c:pt idx="1900">
                  <c:v>101.5185</c:v>
                </c:pt>
                <c:pt idx="1901">
                  <c:v>101.55070000000001</c:v>
                </c:pt>
                <c:pt idx="1902">
                  <c:v>101.5855</c:v>
                </c:pt>
                <c:pt idx="1903">
                  <c:v>101.61790000000001</c:v>
                </c:pt>
                <c:pt idx="1904">
                  <c:v>101.65089999999999</c:v>
                </c:pt>
                <c:pt idx="1905">
                  <c:v>101.68470000000001</c:v>
                </c:pt>
                <c:pt idx="1906">
                  <c:v>101.7179</c:v>
                </c:pt>
                <c:pt idx="1907">
                  <c:v>101.7514</c:v>
                </c:pt>
                <c:pt idx="1908">
                  <c:v>101.7841</c:v>
                </c:pt>
                <c:pt idx="1909">
                  <c:v>101.8169</c:v>
                </c:pt>
                <c:pt idx="1910">
                  <c:v>101.8505</c:v>
                </c:pt>
                <c:pt idx="1911">
                  <c:v>101.8841</c:v>
                </c:pt>
                <c:pt idx="1912">
                  <c:v>101.917</c:v>
                </c:pt>
                <c:pt idx="1913">
                  <c:v>101.9511</c:v>
                </c:pt>
                <c:pt idx="1914">
                  <c:v>101.9838</c:v>
                </c:pt>
                <c:pt idx="1915">
                  <c:v>102.0172</c:v>
                </c:pt>
                <c:pt idx="1916">
                  <c:v>102.0501</c:v>
                </c:pt>
                <c:pt idx="1917">
                  <c:v>102.0819</c:v>
                </c:pt>
                <c:pt idx="1918">
                  <c:v>102.1161</c:v>
                </c:pt>
                <c:pt idx="1919">
                  <c:v>102.1489</c:v>
                </c:pt>
                <c:pt idx="1920">
                  <c:v>102.1831</c:v>
                </c:pt>
                <c:pt idx="1921">
                  <c:v>102.2154</c:v>
                </c:pt>
                <c:pt idx="1922">
                  <c:v>102.24850000000001</c:v>
                </c:pt>
                <c:pt idx="1923">
                  <c:v>102.2822</c:v>
                </c:pt>
                <c:pt idx="1924">
                  <c:v>102.3156</c:v>
                </c:pt>
                <c:pt idx="1925">
                  <c:v>102.3481</c:v>
                </c:pt>
                <c:pt idx="1926">
                  <c:v>102.38200000000001</c:v>
                </c:pt>
                <c:pt idx="1927">
                  <c:v>102.4149</c:v>
                </c:pt>
                <c:pt idx="1928">
                  <c:v>102.44840000000001</c:v>
                </c:pt>
                <c:pt idx="1929">
                  <c:v>102.4806</c:v>
                </c:pt>
                <c:pt idx="1930">
                  <c:v>102.515</c:v>
                </c:pt>
                <c:pt idx="1931">
                  <c:v>102.54770000000001</c:v>
                </c:pt>
                <c:pt idx="1932">
                  <c:v>102.5814</c:v>
                </c:pt>
                <c:pt idx="1933">
                  <c:v>102.6142</c:v>
                </c:pt>
                <c:pt idx="1934">
                  <c:v>102.6481</c:v>
                </c:pt>
                <c:pt idx="1935">
                  <c:v>102.6799</c:v>
                </c:pt>
                <c:pt idx="1936">
                  <c:v>102.7144</c:v>
                </c:pt>
                <c:pt idx="1937">
                  <c:v>102.74720000000001</c:v>
                </c:pt>
                <c:pt idx="1938">
                  <c:v>102.78019999999999</c:v>
                </c:pt>
                <c:pt idx="1939">
                  <c:v>102.8121</c:v>
                </c:pt>
                <c:pt idx="1940">
                  <c:v>102.8467</c:v>
                </c:pt>
                <c:pt idx="1941">
                  <c:v>102.8806</c:v>
                </c:pt>
                <c:pt idx="1942">
                  <c:v>102.9128</c:v>
                </c:pt>
                <c:pt idx="1943">
                  <c:v>102.9466</c:v>
                </c:pt>
                <c:pt idx="1944">
                  <c:v>102.9789</c:v>
                </c:pt>
                <c:pt idx="1945">
                  <c:v>103.012</c:v>
                </c:pt>
                <c:pt idx="1946">
                  <c:v>103.0449</c:v>
                </c:pt>
                <c:pt idx="1947">
                  <c:v>103.0784</c:v>
                </c:pt>
                <c:pt idx="1948">
                  <c:v>103.1125</c:v>
                </c:pt>
                <c:pt idx="1949">
                  <c:v>103.1452</c:v>
                </c:pt>
                <c:pt idx="1950">
                  <c:v>103.1785</c:v>
                </c:pt>
                <c:pt idx="1951">
                  <c:v>103.2119</c:v>
                </c:pt>
                <c:pt idx="1952">
                  <c:v>103.2449</c:v>
                </c:pt>
                <c:pt idx="1953">
                  <c:v>103.2784</c:v>
                </c:pt>
                <c:pt idx="1954">
                  <c:v>103.3122</c:v>
                </c:pt>
                <c:pt idx="1955">
                  <c:v>103.34520000000001</c:v>
                </c:pt>
                <c:pt idx="1956">
                  <c:v>103.3775</c:v>
                </c:pt>
                <c:pt idx="1957">
                  <c:v>103.411</c:v>
                </c:pt>
                <c:pt idx="1958">
                  <c:v>103.4448</c:v>
                </c:pt>
                <c:pt idx="1959">
                  <c:v>103.4777</c:v>
                </c:pt>
                <c:pt idx="1960">
                  <c:v>103.5108</c:v>
                </c:pt>
                <c:pt idx="1961">
                  <c:v>103.5438</c:v>
                </c:pt>
                <c:pt idx="1962">
                  <c:v>103.5778</c:v>
                </c:pt>
                <c:pt idx="1963">
                  <c:v>103.6105</c:v>
                </c:pt>
                <c:pt idx="1964">
                  <c:v>103.6434</c:v>
                </c:pt>
                <c:pt idx="1965">
                  <c:v>103.6769</c:v>
                </c:pt>
                <c:pt idx="1966">
                  <c:v>103.7101</c:v>
                </c:pt>
                <c:pt idx="1967">
                  <c:v>103.74290000000001</c:v>
                </c:pt>
                <c:pt idx="1968">
                  <c:v>103.7762</c:v>
                </c:pt>
                <c:pt idx="1969">
                  <c:v>103.8092</c:v>
                </c:pt>
                <c:pt idx="1970">
                  <c:v>103.8412</c:v>
                </c:pt>
                <c:pt idx="1971">
                  <c:v>103.87430000000001</c:v>
                </c:pt>
                <c:pt idx="1972">
                  <c:v>103.9074</c:v>
                </c:pt>
                <c:pt idx="1973">
                  <c:v>103.9408</c:v>
                </c:pt>
                <c:pt idx="1974">
                  <c:v>103.9739</c:v>
                </c:pt>
                <c:pt idx="1975">
                  <c:v>104.00709999999999</c:v>
                </c:pt>
                <c:pt idx="1976">
                  <c:v>104.04049999999999</c:v>
                </c:pt>
                <c:pt idx="1977">
                  <c:v>104.0733</c:v>
                </c:pt>
                <c:pt idx="1978">
                  <c:v>104.1063</c:v>
                </c:pt>
                <c:pt idx="1979">
                  <c:v>104.13939999999999</c:v>
                </c:pt>
                <c:pt idx="1980">
                  <c:v>104.17310000000001</c:v>
                </c:pt>
                <c:pt idx="1981">
                  <c:v>104.2064</c:v>
                </c:pt>
                <c:pt idx="1982">
                  <c:v>104.2403</c:v>
                </c:pt>
                <c:pt idx="1983">
                  <c:v>104.27330000000001</c:v>
                </c:pt>
                <c:pt idx="1984">
                  <c:v>104.30589999999999</c:v>
                </c:pt>
                <c:pt idx="1985">
                  <c:v>104.3396</c:v>
                </c:pt>
                <c:pt idx="1986">
                  <c:v>104.3729</c:v>
                </c:pt>
                <c:pt idx="1987">
                  <c:v>104.4055</c:v>
                </c:pt>
                <c:pt idx="1988">
                  <c:v>104.4387</c:v>
                </c:pt>
                <c:pt idx="1989">
                  <c:v>104.47150000000001</c:v>
                </c:pt>
                <c:pt idx="1990">
                  <c:v>104.5043</c:v>
                </c:pt>
                <c:pt idx="1991">
                  <c:v>104.53870000000001</c:v>
                </c:pt>
                <c:pt idx="1992">
                  <c:v>104.5718</c:v>
                </c:pt>
                <c:pt idx="1993">
                  <c:v>104.6046</c:v>
                </c:pt>
                <c:pt idx="1994">
                  <c:v>104.6377</c:v>
                </c:pt>
                <c:pt idx="1995">
                  <c:v>104.67059999999999</c:v>
                </c:pt>
                <c:pt idx="1996">
                  <c:v>104.7046</c:v>
                </c:pt>
                <c:pt idx="1997">
                  <c:v>104.7372</c:v>
                </c:pt>
                <c:pt idx="1998">
                  <c:v>104.7705</c:v>
                </c:pt>
                <c:pt idx="1999">
                  <c:v>104.8032</c:v>
                </c:pt>
                <c:pt idx="2000">
                  <c:v>104.8369</c:v>
                </c:pt>
                <c:pt idx="2001">
                  <c:v>104.8695</c:v>
                </c:pt>
                <c:pt idx="2002">
                  <c:v>104.904</c:v>
                </c:pt>
                <c:pt idx="2003">
                  <c:v>104.9355</c:v>
                </c:pt>
                <c:pt idx="2004">
                  <c:v>104.9705</c:v>
                </c:pt>
                <c:pt idx="2005">
                  <c:v>105.00230000000001</c:v>
                </c:pt>
                <c:pt idx="2006">
                  <c:v>105.03530000000001</c:v>
                </c:pt>
                <c:pt idx="2007">
                  <c:v>105.068</c:v>
                </c:pt>
                <c:pt idx="2008">
                  <c:v>105.1009</c:v>
                </c:pt>
                <c:pt idx="2009">
                  <c:v>105.1343</c:v>
                </c:pt>
                <c:pt idx="2010">
                  <c:v>105.16759999999999</c:v>
                </c:pt>
                <c:pt idx="2011">
                  <c:v>105.20099999999999</c:v>
                </c:pt>
                <c:pt idx="2012">
                  <c:v>105.2338</c:v>
                </c:pt>
                <c:pt idx="2013">
                  <c:v>105.267</c:v>
                </c:pt>
                <c:pt idx="2014">
                  <c:v>105.2998</c:v>
                </c:pt>
                <c:pt idx="2015">
                  <c:v>105.33369999999999</c:v>
                </c:pt>
                <c:pt idx="2016">
                  <c:v>105.36620000000001</c:v>
                </c:pt>
                <c:pt idx="2017">
                  <c:v>105.3994</c:v>
                </c:pt>
                <c:pt idx="2018">
                  <c:v>105.4318</c:v>
                </c:pt>
                <c:pt idx="2019">
                  <c:v>105.46559999999999</c:v>
                </c:pt>
                <c:pt idx="2020">
                  <c:v>105.4984</c:v>
                </c:pt>
                <c:pt idx="2021">
                  <c:v>105.5314</c:v>
                </c:pt>
                <c:pt idx="2022">
                  <c:v>105.5656</c:v>
                </c:pt>
                <c:pt idx="2023">
                  <c:v>105.59699999999999</c:v>
                </c:pt>
                <c:pt idx="2024">
                  <c:v>105.6309</c:v>
                </c:pt>
                <c:pt idx="2025">
                  <c:v>105.664</c:v>
                </c:pt>
                <c:pt idx="2026">
                  <c:v>105.697</c:v>
                </c:pt>
                <c:pt idx="2027">
                  <c:v>105.7304</c:v>
                </c:pt>
                <c:pt idx="2028">
                  <c:v>105.7634</c:v>
                </c:pt>
                <c:pt idx="2029">
                  <c:v>105.7958</c:v>
                </c:pt>
                <c:pt idx="2030">
                  <c:v>105.82940000000001</c:v>
                </c:pt>
                <c:pt idx="2031">
                  <c:v>105.8617</c:v>
                </c:pt>
                <c:pt idx="2032">
                  <c:v>105.8954</c:v>
                </c:pt>
                <c:pt idx="2033">
                  <c:v>105.92870000000001</c:v>
                </c:pt>
                <c:pt idx="2034">
                  <c:v>105.9624</c:v>
                </c:pt>
                <c:pt idx="2035">
                  <c:v>105.9944</c:v>
                </c:pt>
                <c:pt idx="2036">
                  <c:v>106.02719999999999</c:v>
                </c:pt>
                <c:pt idx="2037">
                  <c:v>106.0605</c:v>
                </c:pt>
                <c:pt idx="2038">
                  <c:v>106.0934</c:v>
                </c:pt>
                <c:pt idx="2039">
                  <c:v>106.12690000000001</c:v>
                </c:pt>
                <c:pt idx="2040">
                  <c:v>106.15989999999999</c:v>
                </c:pt>
                <c:pt idx="2041">
                  <c:v>106.1923</c:v>
                </c:pt>
                <c:pt idx="2042">
                  <c:v>106.22539999999999</c:v>
                </c:pt>
                <c:pt idx="2043">
                  <c:v>106.2587</c:v>
                </c:pt>
                <c:pt idx="2044">
                  <c:v>106.2915</c:v>
                </c:pt>
                <c:pt idx="2045">
                  <c:v>106.3252</c:v>
                </c:pt>
                <c:pt idx="2046">
                  <c:v>106.3579</c:v>
                </c:pt>
                <c:pt idx="2047">
                  <c:v>106.39100000000001</c:v>
                </c:pt>
                <c:pt idx="2048">
                  <c:v>106.42489999999999</c:v>
                </c:pt>
                <c:pt idx="2049">
                  <c:v>106.4571</c:v>
                </c:pt>
                <c:pt idx="2050">
                  <c:v>106.48990000000001</c:v>
                </c:pt>
                <c:pt idx="2051">
                  <c:v>106.52290000000001</c:v>
                </c:pt>
                <c:pt idx="2052">
                  <c:v>106.5561</c:v>
                </c:pt>
                <c:pt idx="2053">
                  <c:v>106.58929999999999</c:v>
                </c:pt>
                <c:pt idx="2054">
                  <c:v>106.6228</c:v>
                </c:pt>
                <c:pt idx="2055">
                  <c:v>106.6571</c:v>
                </c:pt>
                <c:pt idx="2056">
                  <c:v>106.68899999999999</c:v>
                </c:pt>
                <c:pt idx="2057">
                  <c:v>106.72199999999999</c:v>
                </c:pt>
                <c:pt idx="2058">
                  <c:v>106.7543</c:v>
                </c:pt>
                <c:pt idx="2059">
                  <c:v>106.7867</c:v>
                </c:pt>
                <c:pt idx="2060">
                  <c:v>106.82</c:v>
                </c:pt>
                <c:pt idx="2061">
                  <c:v>106.8522</c:v>
                </c:pt>
                <c:pt idx="2062">
                  <c:v>106.8853</c:v>
                </c:pt>
                <c:pt idx="2063">
                  <c:v>106.91759999999999</c:v>
                </c:pt>
                <c:pt idx="2064">
                  <c:v>106.9511</c:v>
                </c:pt>
                <c:pt idx="2065">
                  <c:v>106.986</c:v>
                </c:pt>
                <c:pt idx="2066">
                  <c:v>107.0176</c:v>
                </c:pt>
                <c:pt idx="2067">
                  <c:v>107.051</c:v>
                </c:pt>
                <c:pt idx="2068">
                  <c:v>107.08540000000001</c:v>
                </c:pt>
                <c:pt idx="2069">
                  <c:v>107.117</c:v>
                </c:pt>
                <c:pt idx="2070">
                  <c:v>107.14960000000001</c:v>
                </c:pt>
                <c:pt idx="2071">
                  <c:v>107.18300000000001</c:v>
                </c:pt>
                <c:pt idx="2072">
                  <c:v>107.2157</c:v>
                </c:pt>
                <c:pt idx="2073">
                  <c:v>107.2484</c:v>
                </c:pt>
                <c:pt idx="2074">
                  <c:v>107.2814</c:v>
                </c:pt>
                <c:pt idx="2075">
                  <c:v>107.3138</c:v>
                </c:pt>
                <c:pt idx="2076">
                  <c:v>107.34780000000001</c:v>
                </c:pt>
                <c:pt idx="2077">
                  <c:v>107.38079999999999</c:v>
                </c:pt>
                <c:pt idx="2078">
                  <c:v>107.4132</c:v>
                </c:pt>
                <c:pt idx="2079">
                  <c:v>107.4453</c:v>
                </c:pt>
                <c:pt idx="2080">
                  <c:v>107.4787</c:v>
                </c:pt>
                <c:pt idx="2081">
                  <c:v>107.5116</c:v>
                </c:pt>
                <c:pt idx="2082">
                  <c:v>107.5442</c:v>
                </c:pt>
                <c:pt idx="2083">
                  <c:v>107.5774</c:v>
                </c:pt>
                <c:pt idx="2084">
                  <c:v>107.6103</c:v>
                </c:pt>
                <c:pt idx="2085">
                  <c:v>107.64279999999999</c:v>
                </c:pt>
                <c:pt idx="2086">
                  <c:v>107.6755</c:v>
                </c:pt>
                <c:pt idx="2087">
                  <c:v>107.708</c:v>
                </c:pt>
                <c:pt idx="2088">
                  <c:v>107.741</c:v>
                </c:pt>
                <c:pt idx="2089">
                  <c:v>107.7736</c:v>
                </c:pt>
                <c:pt idx="2090">
                  <c:v>107.8075</c:v>
                </c:pt>
                <c:pt idx="2091">
                  <c:v>107.839</c:v>
                </c:pt>
                <c:pt idx="2092">
                  <c:v>107.87269999999999</c:v>
                </c:pt>
                <c:pt idx="2093">
                  <c:v>107.9051</c:v>
                </c:pt>
                <c:pt idx="2094">
                  <c:v>107.9378</c:v>
                </c:pt>
                <c:pt idx="2095">
                  <c:v>107.9706</c:v>
                </c:pt>
                <c:pt idx="2096">
                  <c:v>108.003</c:v>
                </c:pt>
                <c:pt idx="2097">
                  <c:v>108.03570000000001</c:v>
                </c:pt>
                <c:pt idx="2098">
                  <c:v>108.06829999999999</c:v>
                </c:pt>
                <c:pt idx="2099">
                  <c:v>108.1015</c:v>
                </c:pt>
                <c:pt idx="2100">
                  <c:v>108.134</c:v>
                </c:pt>
                <c:pt idx="2101">
                  <c:v>108.16719999999999</c:v>
                </c:pt>
                <c:pt idx="2102">
                  <c:v>108.2004</c:v>
                </c:pt>
                <c:pt idx="2103">
                  <c:v>108.2329</c:v>
                </c:pt>
                <c:pt idx="2104">
                  <c:v>108.26519999999999</c:v>
                </c:pt>
                <c:pt idx="2105">
                  <c:v>108.29810000000001</c:v>
                </c:pt>
                <c:pt idx="2106">
                  <c:v>108.33110000000001</c:v>
                </c:pt>
                <c:pt idx="2107">
                  <c:v>108.363</c:v>
                </c:pt>
                <c:pt idx="2108">
                  <c:v>108.39619999999999</c:v>
                </c:pt>
                <c:pt idx="2109">
                  <c:v>108.4288</c:v>
                </c:pt>
                <c:pt idx="2110">
                  <c:v>108.4611</c:v>
                </c:pt>
                <c:pt idx="2111">
                  <c:v>108.4943</c:v>
                </c:pt>
                <c:pt idx="2112">
                  <c:v>108.5265</c:v>
                </c:pt>
                <c:pt idx="2113">
                  <c:v>108.56</c:v>
                </c:pt>
                <c:pt idx="2114">
                  <c:v>108.59220000000001</c:v>
                </c:pt>
                <c:pt idx="2115">
                  <c:v>108.6246</c:v>
                </c:pt>
                <c:pt idx="2116">
                  <c:v>108.6579</c:v>
                </c:pt>
                <c:pt idx="2117">
                  <c:v>108.68980000000001</c:v>
                </c:pt>
                <c:pt idx="2118">
                  <c:v>108.72329999999999</c:v>
                </c:pt>
                <c:pt idx="2119">
                  <c:v>108.756</c:v>
                </c:pt>
                <c:pt idx="2120">
                  <c:v>108.7885</c:v>
                </c:pt>
                <c:pt idx="2121">
                  <c:v>108.8202</c:v>
                </c:pt>
                <c:pt idx="2122">
                  <c:v>108.85299999999999</c:v>
                </c:pt>
                <c:pt idx="2123">
                  <c:v>108.8862</c:v>
                </c:pt>
                <c:pt idx="2124">
                  <c:v>108.91800000000001</c:v>
                </c:pt>
                <c:pt idx="2125">
                  <c:v>108.9515</c:v>
                </c:pt>
                <c:pt idx="2126">
                  <c:v>108.9832</c:v>
                </c:pt>
                <c:pt idx="2127">
                  <c:v>109.01609999999999</c:v>
                </c:pt>
                <c:pt idx="2128">
                  <c:v>109.0484</c:v>
                </c:pt>
                <c:pt idx="2129">
                  <c:v>109.0808</c:v>
                </c:pt>
                <c:pt idx="2130">
                  <c:v>109.1135</c:v>
                </c:pt>
                <c:pt idx="2131">
                  <c:v>109.14619999999999</c:v>
                </c:pt>
                <c:pt idx="2132">
                  <c:v>109.17910000000001</c:v>
                </c:pt>
                <c:pt idx="2133">
                  <c:v>109.21129999999999</c:v>
                </c:pt>
                <c:pt idx="2134">
                  <c:v>109.2437</c:v>
                </c:pt>
                <c:pt idx="2135">
                  <c:v>109.2756</c:v>
                </c:pt>
                <c:pt idx="2136">
                  <c:v>109.3091</c:v>
                </c:pt>
                <c:pt idx="2137">
                  <c:v>109.342</c:v>
                </c:pt>
                <c:pt idx="2138">
                  <c:v>109.3738</c:v>
                </c:pt>
                <c:pt idx="2139">
                  <c:v>109.4059</c:v>
                </c:pt>
                <c:pt idx="2140">
                  <c:v>109.4372</c:v>
                </c:pt>
                <c:pt idx="2141">
                  <c:v>109.47029999999999</c:v>
                </c:pt>
                <c:pt idx="2142">
                  <c:v>109.5026</c:v>
                </c:pt>
                <c:pt idx="2143">
                  <c:v>109.5347</c:v>
                </c:pt>
                <c:pt idx="2144">
                  <c:v>109.56789999999999</c:v>
                </c:pt>
                <c:pt idx="2145">
                  <c:v>109.6009</c:v>
                </c:pt>
                <c:pt idx="2146">
                  <c:v>109.6335</c:v>
                </c:pt>
                <c:pt idx="2147">
                  <c:v>109.6653</c:v>
                </c:pt>
                <c:pt idx="2148">
                  <c:v>109.69750000000001</c:v>
                </c:pt>
                <c:pt idx="2149">
                  <c:v>109.7299</c:v>
                </c:pt>
                <c:pt idx="2150">
                  <c:v>109.7633</c:v>
                </c:pt>
                <c:pt idx="2151">
                  <c:v>109.7954</c:v>
                </c:pt>
                <c:pt idx="2152">
                  <c:v>109.82729999999999</c:v>
                </c:pt>
                <c:pt idx="2153">
                  <c:v>109.8597</c:v>
                </c:pt>
                <c:pt idx="2154">
                  <c:v>109.8916</c:v>
                </c:pt>
                <c:pt idx="2155">
                  <c:v>109.9234</c:v>
                </c:pt>
                <c:pt idx="2156">
                  <c:v>109.9573</c:v>
                </c:pt>
                <c:pt idx="2157">
                  <c:v>109.9885</c:v>
                </c:pt>
                <c:pt idx="2158">
                  <c:v>110.0206</c:v>
                </c:pt>
                <c:pt idx="2159">
                  <c:v>110.0536</c:v>
                </c:pt>
                <c:pt idx="2160">
                  <c:v>110.0852</c:v>
                </c:pt>
                <c:pt idx="2161">
                  <c:v>110.1174</c:v>
                </c:pt>
                <c:pt idx="2162">
                  <c:v>110.1499</c:v>
                </c:pt>
                <c:pt idx="2163">
                  <c:v>110.1818</c:v>
                </c:pt>
                <c:pt idx="2164">
                  <c:v>110.2135</c:v>
                </c:pt>
                <c:pt idx="2165">
                  <c:v>110.2461</c:v>
                </c:pt>
                <c:pt idx="2166">
                  <c:v>110.2778</c:v>
                </c:pt>
                <c:pt idx="2167">
                  <c:v>110.31059999999999</c:v>
                </c:pt>
                <c:pt idx="2168">
                  <c:v>110.343</c:v>
                </c:pt>
                <c:pt idx="2169">
                  <c:v>110.3749</c:v>
                </c:pt>
                <c:pt idx="2170">
                  <c:v>110.4068</c:v>
                </c:pt>
                <c:pt idx="2171">
                  <c:v>110.4385</c:v>
                </c:pt>
                <c:pt idx="2172">
                  <c:v>110.4714</c:v>
                </c:pt>
                <c:pt idx="2173">
                  <c:v>110.50279999999999</c:v>
                </c:pt>
                <c:pt idx="2174">
                  <c:v>110.53489999999999</c:v>
                </c:pt>
                <c:pt idx="2175">
                  <c:v>110.56659999999999</c:v>
                </c:pt>
                <c:pt idx="2176">
                  <c:v>110.59950000000001</c:v>
                </c:pt>
                <c:pt idx="2177">
                  <c:v>110.63160000000001</c:v>
                </c:pt>
                <c:pt idx="2178">
                  <c:v>110.66379999999999</c:v>
                </c:pt>
                <c:pt idx="2179">
                  <c:v>110.69629999999999</c:v>
                </c:pt>
                <c:pt idx="2180">
                  <c:v>110.72750000000001</c:v>
                </c:pt>
                <c:pt idx="2181">
                  <c:v>110.7591</c:v>
                </c:pt>
                <c:pt idx="2182">
                  <c:v>110.7915</c:v>
                </c:pt>
                <c:pt idx="2183">
                  <c:v>110.8233</c:v>
                </c:pt>
                <c:pt idx="2184">
                  <c:v>110.8556</c:v>
                </c:pt>
                <c:pt idx="2185">
                  <c:v>110.8878</c:v>
                </c:pt>
                <c:pt idx="2186">
                  <c:v>110.91930000000001</c:v>
                </c:pt>
                <c:pt idx="2187">
                  <c:v>110.95140000000001</c:v>
                </c:pt>
                <c:pt idx="2188">
                  <c:v>110.9836</c:v>
                </c:pt>
                <c:pt idx="2189">
                  <c:v>111.0153</c:v>
                </c:pt>
                <c:pt idx="2190">
                  <c:v>111.0471</c:v>
                </c:pt>
                <c:pt idx="2191">
                  <c:v>111.0793</c:v>
                </c:pt>
                <c:pt idx="2192">
                  <c:v>111.1114</c:v>
                </c:pt>
                <c:pt idx="2193">
                  <c:v>111.1433</c:v>
                </c:pt>
                <c:pt idx="2194">
                  <c:v>111.1748</c:v>
                </c:pt>
                <c:pt idx="2195">
                  <c:v>111.2058</c:v>
                </c:pt>
                <c:pt idx="2196">
                  <c:v>111.238</c:v>
                </c:pt>
                <c:pt idx="2197">
                  <c:v>111.27</c:v>
                </c:pt>
                <c:pt idx="2198">
                  <c:v>111.3021</c:v>
                </c:pt>
                <c:pt idx="2199">
                  <c:v>111.3336</c:v>
                </c:pt>
                <c:pt idx="2200">
                  <c:v>111.36620000000001</c:v>
                </c:pt>
                <c:pt idx="2201">
                  <c:v>111.3974</c:v>
                </c:pt>
                <c:pt idx="2202">
                  <c:v>111.42959999999999</c:v>
                </c:pt>
                <c:pt idx="2203">
                  <c:v>111.46120000000001</c:v>
                </c:pt>
                <c:pt idx="2204">
                  <c:v>111.49290000000001</c:v>
                </c:pt>
                <c:pt idx="2205">
                  <c:v>111.52419999999999</c:v>
                </c:pt>
                <c:pt idx="2206">
                  <c:v>111.5566</c:v>
                </c:pt>
                <c:pt idx="2207">
                  <c:v>111.5868</c:v>
                </c:pt>
                <c:pt idx="2208">
                  <c:v>111.61969999999999</c:v>
                </c:pt>
                <c:pt idx="2209">
                  <c:v>111.651</c:v>
                </c:pt>
                <c:pt idx="2210">
                  <c:v>111.6814</c:v>
                </c:pt>
                <c:pt idx="2211">
                  <c:v>111.7139</c:v>
                </c:pt>
                <c:pt idx="2212">
                  <c:v>111.74639999999999</c:v>
                </c:pt>
                <c:pt idx="2213">
                  <c:v>111.777</c:v>
                </c:pt>
                <c:pt idx="2214">
                  <c:v>111.8094</c:v>
                </c:pt>
                <c:pt idx="2215">
                  <c:v>111.84099999999999</c:v>
                </c:pt>
                <c:pt idx="2216">
                  <c:v>111.87260000000001</c:v>
                </c:pt>
                <c:pt idx="2217">
                  <c:v>111.9051</c:v>
                </c:pt>
                <c:pt idx="2218">
                  <c:v>111.9367</c:v>
                </c:pt>
                <c:pt idx="2219">
                  <c:v>111.9686</c:v>
                </c:pt>
                <c:pt idx="2220">
                  <c:v>112.0003</c:v>
                </c:pt>
                <c:pt idx="2221">
                  <c:v>112.03279999999999</c:v>
                </c:pt>
                <c:pt idx="2222">
                  <c:v>112.0643</c:v>
                </c:pt>
                <c:pt idx="2223">
                  <c:v>112.0966</c:v>
                </c:pt>
                <c:pt idx="2224">
                  <c:v>112.128</c:v>
                </c:pt>
                <c:pt idx="2225">
                  <c:v>112.1604</c:v>
                </c:pt>
                <c:pt idx="2226">
                  <c:v>112.1931</c:v>
                </c:pt>
                <c:pt idx="2227">
                  <c:v>112.2238</c:v>
                </c:pt>
                <c:pt idx="2228">
                  <c:v>112.2561</c:v>
                </c:pt>
                <c:pt idx="2229">
                  <c:v>112.2882</c:v>
                </c:pt>
                <c:pt idx="2230">
                  <c:v>112.32040000000001</c:v>
                </c:pt>
                <c:pt idx="2231">
                  <c:v>112.3522</c:v>
                </c:pt>
                <c:pt idx="2232">
                  <c:v>112.38420000000001</c:v>
                </c:pt>
                <c:pt idx="2233">
                  <c:v>112.4169</c:v>
                </c:pt>
                <c:pt idx="2234">
                  <c:v>112.4478</c:v>
                </c:pt>
                <c:pt idx="2235">
                  <c:v>112.48099999999999</c:v>
                </c:pt>
                <c:pt idx="2236">
                  <c:v>112.51349999999999</c:v>
                </c:pt>
                <c:pt idx="2237">
                  <c:v>112.5455</c:v>
                </c:pt>
                <c:pt idx="2238">
                  <c:v>112.578</c:v>
                </c:pt>
                <c:pt idx="2239">
                  <c:v>112.61069999999999</c:v>
                </c:pt>
                <c:pt idx="2240">
                  <c:v>112.6422</c:v>
                </c:pt>
                <c:pt idx="2241">
                  <c:v>112.67449999999999</c:v>
                </c:pt>
                <c:pt idx="2242">
                  <c:v>112.7069</c:v>
                </c:pt>
                <c:pt idx="2243">
                  <c:v>112.73909999999999</c:v>
                </c:pt>
                <c:pt idx="2244">
                  <c:v>112.77160000000001</c:v>
                </c:pt>
                <c:pt idx="2245">
                  <c:v>112.804</c:v>
                </c:pt>
                <c:pt idx="2246">
                  <c:v>112.83759999999999</c:v>
                </c:pt>
                <c:pt idx="2247">
                  <c:v>112.87050000000001</c:v>
                </c:pt>
                <c:pt idx="2248">
                  <c:v>112.9029</c:v>
                </c:pt>
                <c:pt idx="2249">
                  <c:v>112.9358</c:v>
                </c:pt>
                <c:pt idx="2250">
                  <c:v>112.9686</c:v>
                </c:pt>
                <c:pt idx="2251">
                  <c:v>113.0012</c:v>
                </c:pt>
                <c:pt idx="2252">
                  <c:v>113.03400000000001</c:v>
                </c:pt>
                <c:pt idx="2253">
                  <c:v>113.068</c:v>
                </c:pt>
                <c:pt idx="2254">
                  <c:v>113.1018</c:v>
                </c:pt>
                <c:pt idx="2255">
                  <c:v>113.1343</c:v>
                </c:pt>
                <c:pt idx="2256">
                  <c:v>113.16800000000001</c:v>
                </c:pt>
                <c:pt idx="2257">
                  <c:v>113.2015</c:v>
                </c:pt>
                <c:pt idx="2258">
                  <c:v>113.23480000000001</c:v>
                </c:pt>
                <c:pt idx="2259">
                  <c:v>113.26949999999999</c:v>
                </c:pt>
                <c:pt idx="2260">
                  <c:v>113.3026</c:v>
                </c:pt>
                <c:pt idx="2261">
                  <c:v>113.3374</c:v>
                </c:pt>
                <c:pt idx="2262">
                  <c:v>113.37130000000001</c:v>
                </c:pt>
                <c:pt idx="2263">
                  <c:v>113.4058</c:v>
                </c:pt>
                <c:pt idx="2264">
                  <c:v>113.44</c:v>
                </c:pt>
                <c:pt idx="2265">
                  <c:v>113.47499999999999</c:v>
                </c:pt>
                <c:pt idx="2266">
                  <c:v>113.5085</c:v>
                </c:pt>
                <c:pt idx="2267">
                  <c:v>113.54340000000001</c:v>
                </c:pt>
                <c:pt idx="2268">
                  <c:v>113.5797</c:v>
                </c:pt>
                <c:pt idx="2269">
                  <c:v>113.6147</c:v>
                </c:pt>
                <c:pt idx="2270">
                  <c:v>113.65089999999999</c:v>
                </c:pt>
                <c:pt idx="2271">
                  <c:v>113.6862</c:v>
                </c:pt>
                <c:pt idx="2272">
                  <c:v>113.72239999999999</c:v>
                </c:pt>
                <c:pt idx="2273">
                  <c:v>113.75790000000001</c:v>
                </c:pt>
                <c:pt idx="2274">
                  <c:v>113.7942</c:v>
                </c:pt>
                <c:pt idx="2275">
                  <c:v>113.8314</c:v>
                </c:pt>
                <c:pt idx="2276">
                  <c:v>113.8682</c:v>
                </c:pt>
                <c:pt idx="2277">
                  <c:v>113.90430000000001</c:v>
                </c:pt>
                <c:pt idx="2278">
                  <c:v>113.9419</c:v>
                </c:pt>
                <c:pt idx="2279">
                  <c:v>113.9795</c:v>
                </c:pt>
                <c:pt idx="2280">
                  <c:v>114.017</c:v>
                </c:pt>
                <c:pt idx="2281">
                  <c:v>114.0544</c:v>
                </c:pt>
                <c:pt idx="2282">
                  <c:v>114.09180000000001</c:v>
                </c:pt>
                <c:pt idx="2283">
                  <c:v>114.1301</c:v>
                </c:pt>
                <c:pt idx="2284">
                  <c:v>114.16800000000001</c:v>
                </c:pt>
                <c:pt idx="2285">
                  <c:v>114.20569999999999</c:v>
                </c:pt>
                <c:pt idx="2286">
                  <c:v>114.2436</c:v>
                </c:pt>
                <c:pt idx="2287">
                  <c:v>114.2816</c:v>
                </c:pt>
                <c:pt idx="2288">
                  <c:v>114.31950000000001</c:v>
                </c:pt>
                <c:pt idx="2289">
                  <c:v>114.358</c:v>
                </c:pt>
                <c:pt idx="2290">
                  <c:v>114.3951</c:v>
                </c:pt>
                <c:pt idx="2291">
                  <c:v>114.4337</c:v>
                </c:pt>
                <c:pt idx="2292">
                  <c:v>114.47150000000001</c:v>
                </c:pt>
                <c:pt idx="2293">
                  <c:v>114.5095</c:v>
                </c:pt>
                <c:pt idx="2294">
                  <c:v>114.547</c:v>
                </c:pt>
                <c:pt idx="2295">
                  <c:v>114.58459999999999</c:v>
                </c:pt>
                <c:pt idx="2296">
                  <c:v>114.62350000000001</c:v>
                </c:pt>
                <c:pt idx="2297">
                  <c:v>114.66119999999999</c:v>
                </c:pt>
                <c:pt idx="2298">
                  <c:v>114.69759999999999</c:v>
                </c:pt>
                <c:pt idx="2299">
                  <c:v>114.7351</c:v>
                </c:pt>
                <c:pt idx="2300">
                  <c:v>114.7728</c:v>
                </c:pt>
                <c:pt idx="2301">
                  <c:v>114.81</c:v>
                </c:pt>
                <c:pt idx="2302">
                  <c:v>114.8476</c:v>
                </c:pt>
                <c:pt idx="2303">
                  <c:v>114.8858</c:v>
                </c:pt>
                <c:pt idx="2304">
                  <c:v>114.9225</c:v>
                </c:pt>
                <c:pt idx="2305">
                  <c:v>114.95950000000001</c:v>
                </c:pt>
                <c:pt idx="2306">
                  <c:v>114.9962</c:v>
                </c:pt>
                <c:pt idx="2307">
                  <c:v>115.0334</c:v>
                </c:pt>
                <c:pt idx="2308">
                  <c:v>115.0702</c:v>
                </c:pt>
                <c:pt idx="2309">
                  <c:v>115.1073</c:v>
                </c:pt>
                <c:pt idx="2310">
                  <c:v>115.14279999999999</c:v>
                </c:pt>
                <c:pt idx="2311">
                  <c:v>115.1807</c:v>
                </c:pt>
                <c:pt idx="2312">
                  <c:v>115.21680000000001</c:v>
                </c:pt>
                <c:pt idx="2313">
                  <c:v>115.25320000000001</c:v>
                </c:pt>
                <c:pt idx="2314">
                  <c:v>115.2891</c:v>
                </c:pt>
                <c:pt idx="2315">
                  <c:v>115.32640000000001</c:v>
                </c:pt>
                <c:pt idx="2316">
                  <c:v>115.36190000000001</c:v>
                </c:pt>
                <c:pt idx="2317">
                  <c:v>115.399</c:v>
                </c:pt>
                <c:pt idx="2318">
                  <c:v>115.4348</c:v>
                </c:pt>
                <c:pt idx="2319">
                  <c:v>115.4712</c:v>
                </c:pt>
                <c:pt idx="2320">
                  <c:v>115.50660000000001</c:v>
                </c:pt>
                <c:pt idx="2321">
                  <c:v>115.54219999999999</c:v>
                </c:pt>
                <c:pt idx="2322">
                  <c:v>115.5776</c:v>
                </c:pt>
                <c:pt idx="2323">
                  <c:v>115.614</c:v>
                </c:pt>
                <c:pt idx="2324">
                  <c:v>115.64960000000001</c:v>
                </c:pt>
                <c:pt idx="2325">
                  <c:v>115.68470000000001</c:v>
                </c:pt>
                <c:pt idx="2326">
                  <c:v>115.721</c:v>
                </c:pt>
                <c:pt idx="2327">
                  <c:v>115.7568</c:v>
                </c:pt>
                <c:pt idx="2328">
                  <c:v>115.7916</c:v>
                </c:pt>
                <c:pt idx="2329">
                  <c:v>115.8272</c:v>
                </c:pt>
                <c:pt idx="2330">
                  <c:v>115.8623</c:v>
                </c:pt>
                <c:pt idx="2331">
                  <c:v>115.898</c:v>
                </c:pt>
                <c:pt idx="2332">
                  <c:v>115.9331</c:v>
                </c:pt>
                <c:pt idx="2333">
                  <c:v>115.968</c:v>
                </c:pt>
                <c:pt idx="2334">
                  <c:v>116.0031</c:v>
                </c:pt>
                <c:pt idx="2335">
                  <c:v>116.0385</c:v>
                </c:pt>
                <c:pt idx="2336">
                  <c:v>116.07429999999999</c:v>
                </c:pt>
                <c:pt idx="2337">
                  <c:v>116.10809999999999</c:v>
                </c:pt>
                <c:pt idx="2338">
                  <c:v>116.1435</c:v>
                </c:pt>
                <c:pt idx="2339">
                  <c:v>116.17870000000001</c:v>
                </c:pt>
                <c:pt idx="2340">
                  <c:v>116.21339999999999</c:v>
                </c:pt>
                <c:pt idx="2341">
                  <c:v>116.2486</c:v>
                </c:pt>
                <c:pt idx="2342">
                  <c:v>116.2824</c:v>
                </c:pt>
                <c:pt idx="2343">
                  <c:v>116.31829999999999</c:v>
                </c:pt>
                <c:pt idx="2344">
                  <c:v>116.3526</c:v>
                </c:pt>
                <c:pt idx="2345">
                  <c:v>116.3874</c:v>
                </c:pt>
                <c:pt idx="2346">
                  <c:v>116.4216</c:v>
                </c:pt>
                <c:pt idx="2347">
                  <c:v>116.4569</c:v>
                </c:pt>
                <c:pt idx="2348">
                  <c:v>116.49160000000001</c:v>
                </c:pt>
                <c:pt idx="2349">
                  <c:v>116.5262</c:v>
                </c:pt>
                <c:pt idx="2350">
                  <c:v>116.5608</c:v>
                </c:pt>
                <c:pt idx="2351">
                  <c:v>116.5949</c:v>
                </c:pt>
                <c:pt idx="2352">
                  <c:v>116.63</c:v>
                </c:pt>
                <c:pt idx="2353">
                  <c:v>116.66419999999999</c:v>
                </c:pt>
                <c:pt idx="2354">
                  <c:v>116.69880000000001</c:v>
                </c:pt>
                <c:pt idx="2355">
                  <c:v>116.7333</c:v>
                </c:pt>
                <c:pt idx="2356">
                  <c:v>116.768</c:v>
                </c:pt>
                <c:pt idx="2357">
                  <c:v>116.8013</c:v>
                </c:pt>
                <c:pt idx="2358">
                  <c:v>116.8365</c:v>
                </c:pt>
                <c:pt idx="2359">
                  <c:v>116.87050000000001</c:v>
                </c:pt>
                <c:pt idx="2360">
                  <c:v>116.9041</c:v>
                </c:pt>
                <c:pt idx="2361">
                  <c:v>116.9397</c:v>
                </c:pt>
                <c:pt idx="2362">
                  <c:v>116.97329999999999</c:v>
                </c:pt>
                <c:pt idx="2363">
                  <c:v>117.0074</c:v>
                </c:pt>
                <c:pt idx="2364">
                  <c:v>117.0416</c:v>
                </c:pt>
                <c:pt idx="2365">
                  <c:v>117.0757</c:v>
                </c:pt>
                <c:pt idx="2366">
                  <c:v>117.1093</c:v>
                </c:pt>
                <c:pt idx="2367">
                  <c:v>117.1438</c:v>
                </c:pt>
                <c:pt idx="2368">
                  <c:v>117.1781</c:v>
                </c:pt>
                <c:pt idx="2369">
                  <c:v>117.21259999999999</c:v>
                </c:pt>
                <c:pt idx="2370">
                  <c:v>117.24639999999999</c:v>
                </c:pt>
                <c:pt idx="2371">
                  <c:v>117.2804</c:v>
                </c:pt>
                <c:pt idx="2372">
                  <c:v>117.3141</c:v>
                </c:pt>
                <c:pt idx="2373">
                  <c:v>117.348</c:v>
                </c:pt>
                <c:pt idx="2374">
                  <c:v>117.3822</c:v>
                </c:pt>
                <c:pt idx="2375">
                  <c:v>117.41670000000001</c:v>
                </c:pt>
                <c:pt idx="2376">
                  <c:v>117.4502</c:v>
                </c:pt>
                <c:pt idx="2377">
                  <c:v>117.4843</c:v>
                </c:pt>
                <c:pt idx="2378">
                  <c:v>117.51860000000001</c:v>
                </c:pt>
                <c:pt idx="2379">
                  <c:v>117.5526</c:v>
                </c:pt>
                <c:pt idx="2380">
                  <c:v>117.5859</c:v>
                </c:pt>
                <c:pt idx="2381">
                  <c:v>117.61969999999999</c:v>
                </c:pt>
                <c:pt idx="2382">
                  <c:v>117.6545</c:v>
                </c:pt>
                <c:pt idx="2383">
                  <c:v>117.68819999999999</c:v>
                </c:pt>
                <c:pt idx="2384">
                  <c:v>117.7218</c:v>
                </c:pt>
                <c:pt idx="2385">
                  <c:v>117.75579999999999</c:v>
                </c:pt>
                <c:pt idx="2386">
                  <c:v>117.78959999999999</c:v>
                </c:pt>
                <c:pt idx="2387">
                  <c:v>117.82299999999999</c:v>
                </c:pt>
                <c:pt idx="2388">
                  <c:v>117.857</c:v>
                </c:pt>
                <c:pt idx="2389">
                  <c:v>117.8914</c:v>
                </c:pt>
                <c:pt idx="2390">
                  <c:v>117.9248</c:v>
                </c:pt>
                <c:pt idx="2391">
                  <c:v>117.9584</c:v>
                </c:pt>
                <c:pt idx="2392">
                  <c:v>117.9927</c:v>
                </c:pt>
                <c:pt idx="2393">
                  <c:v>118.02589999999999</c:v>
                </c:pt>
                <c:pt idx="2394">
                  <c:v>118.0599</c:v>
                </c:pt>
                <c:pt idx="2395">
                  <c:v>118.093</c:v>
                </c:pt>
                <c:pt idx="2396">
                  <c:v>118.1272</c:v>
                </c:pt>
                <c:pt idx="2397">
                  <c:v>118.1604</c:v>
                </c:pt>
                <c:pt idx="2398">
                  <c:v>118.1949</c:v>
                </c:pt>
                <c:pt idx="2399">
                  <c:v>118.2281</c:v>
                </c:pt>
                <c:pt idx="2400">
                  <c:v>118.2615</c:v>
                </c:pt>
                <c:pt idx="2401">
                  <c:v>118.29470000000001</c:v>
                </c:pt>
                <c:pt idx="2402">
                  <c:v>118.3295</c:v>
                </c:pt>
                <c:pt idx="2403">
                  <c:v>118.3626</c:v>
                </c:pt>
                <c:pt idx="2404">
                  <c:v>118.3964</c:v>
                </c:pt>
                <c:pt idx="2405">
                  <c:v>118.4298</c:v>
                </c:pt>
                <c:pt idx="2406">
                  <c:v>118.4636</c:v>
                </c:pt>
                <c:pt idx="2407">
                  <c:v>118.49760000000001</c:v>
                </c:pt>
                <c:pt idx="2408">
                  <c:v>118.5308</c:v>
                </c:pt>
                <c:pt idx="2409">
                  <c:v>118.565</c:v>
                </c:pt>
                <c:pt idx="2410">
                  <c:v>118.598</c:v>
                </c:pt>
                <c:pt idx="2411">
                  <c:v>118.63200000000001</c:v>
                </c:pt>
                <c:pt idx="2412">
                  <c:v>118.66549999999999</c:v>
                </c:pt>
                <c:pt idx="2413">
                  <c:v>118.69880000000001</c:v>
                </c:pt>
                <c:pt idx="2414">
                  <c:v>118.7329</c:v>
                </c:pt>
                <c:pt idx="2415">
                  <c:v>118.76600000000001</c:v>
                </c:pt>
                <c:pt idx="2416">
                  <c:v>118.8</c:v>
                </c:pt>
                <c:pt idx="2417">
                  <c:v>118.8336</c:v>
                </c:pt>
                <c:pt idx="2418">
                  <c:v>118.86709999999999</c:v>
                </c:pt>
                <c:pt idx="2419">
                  <c:v>118.9006</c:v>
                </c:pt>
                <c:pt idx="2420">
                  <c:v>118.9336</c:v>
                </c:pt>
                <c:pt idx="2421">
                  <c:v>118.9676</c:v>
                </c:pt>
                <c:pt idx="2422">
                  <c:v>119.00109999999999</c:v>
                </c:pt>
                <c:pt idx="2423">
                  <c:v>119.03440000000001</c:v>
                </c:pt>
                <c:pt idx="2424">
                  <c:v>119.06740000000001</c:v>
                </c:pt>
                <c:pt idx="2425">
                  <c:v>119.10120000000001</c:v>
                </c:pt>
                <c:pt idx="2426">
                  <c:v>119.1352</c:v>
                </c:pt>
                <c:pt idx="2427">
                  <c:v>119.16889999999999</c:v>
                </c:pt>
                <c:pt idx="2428">
                  <c:v>119.2012</c:v>
                </c:pt>
                <c:pt idx="2429">
                  <c:v>119.23560000000001</c:v>
                </c:pt>
                <c:pt idx="2430">
                  <c:v>119.2692</c:v>
                </c:pt>
                <c:pt idx="2431">
                  <c:v>119.3021</c:v>
                </c:pt>
                <c:pt idx="2432">
                  <c:v>119.3357</c:v>
                </c:pt>
                <c:pt idx="2433">
                  <c:v>119.37</c:v>
                </c:pt>
                <c:pt idx="2434">
                  <c:v>119.4029</c:v>
                </c:pt>
                <c:pt idx="2435">
                  <c:v>119.4362</c:v>
                </c:pt>
                <c:pt idx="2436">
                  <c:v>119.46899999999999</c:v>
                </c:pt>
                <c:pt idx="2437">
                  <c:v>119.5017</c:v>
                </c:pt>
                <c:pt idx="2438">
                  <c:v>119.53619999999999</c:v>
                </c:pt>
                <c:pt idx="2439">
                  <c:v>119.569</c:v>
                </c:pt>
                <c:pt idx="2440">
                  <c:v>119.6037</c:v>
                </c:pt>
                <c:pt idx="2441">
                  <c:v>119.6365</c:v>
                </c:pt>
                <c:pt idx="2442">
                  <c:v>119.6705</c:v>
                </c:pt>
                <c:pt idx="2443">
                  <c:v>119.70440000000001</c:v>
                </c:pt>
                <c:pt idx="2444">
                  <c:v>119.7375</c:v>
                </c:pt>
                <c:pt idx="2445">
                  <c:v>119.7704</c:v>
                </c:pt>
                <c:pt idx="2446">
                  <c:v>119.80459999999999</c:v>
                </c:pt>
                <c:pt idx="2447">
                  <c:v>119.8377</c:v>
                </c:pt>
                <c:pt idx="2448">
                  <c:v>119.8717</c:v>
                </c:pt>
                <c:pt idx="2449">
                  <c:v>119.90479999999999</c:v>
                </c:pt>
                <c:pt idx="2450">
                  <c:v>119.9388</c:v>
                </c:pt>
                <c:pt idx="2451">
                  <c:v>119.9723</c:v>
                </c:pt>
                <c:pt idx="2452">
                  <c:v>120.006</c:v>
                </c:pt>
                <c:pt idx="2453">
                  <c:v>120.0377</c:v>
                </c:pt>
                <c:pt idx="2454">
                  <c:v>120.0723</c:v>
                </c:pt>
                <c:pt idx="2455">
                  <c:v>120.10590000000001</c:v>
                </c:pt>
                <c:pt idx="2456">
                  <c:v>120.13939999999999</c:v>
                </c:pt>
                <c:pt idx="2457">
                  <c:v>120.1729</c:v>
                </c:pt>
                <c:pt idx="2458">
                  <c:v>120.2052</c:v>
                </c:pt>
                <c:pt idx="2459">
                  <c:v>120.2398</c:v>
                </c:pt>
                <c:pt idx="2460">
                  <c:v>120.2728</c:v>
                </c:pt>
                <c:pt idx="2461">
                  <c:v>120.3064</c:v>
                </c:pt>
                <c:pt idx="2462">
                  <c:v>120.3402</c:v>
                </c:pt>
                <c:pt idx="2463">
                  <c:v>120.373</c:v>
                </c:pt>
                <c:pt idx="2464">
                  <c:v>120.4066</c:v>
                </c:pt>
                <c:pt idx="2465">
                  <c:v>120.43980000000001</c:v>
                </c:pt>
                <c:pt idx="2466">
                  <c:v>120.47239999999999</c:v>
                </c:pt>
                <c:pt idx="2467">
                  <c:v>120.5061</c:v>
                </c:pt>
                <c:pt idx="2468">
                  <c:v>120.5401</c:v>
                </c:pt>
                <c:pt idx="2469">
                  <c:v>120.5733</c:v>
                </c:pt>
                <c:pt idx="2470">
                  <c:v>120.6062</c:v>
                </c:pt>
                <c:pt idx="2471">
                  <c:v>120.6397</c:v>
                </c:pt>
                <c:pt idx="2472">
                  <c:v>120.67270000000001</c:v>
                </c:pt>
                <c:pt idx="2473">
                  <c:v>120.7067</c:v>
                </c:pt>
                <c:pt idx="2474">
                  <c:v>120.7398</c:v>
                </c:pt>
                <c:pt idx="2475">
                  <c:v>120.7736</c:v>
                </c:pt>
                <c:pt idx="2476">
                  <c:v>120.807</c:v>
                </c:pt>
                <c:pt idx="2477">
                  <c:v>120.8404</c:v>
                </c:pt>
                <c:pt idx="2478">
                  <c:v>120.8736</c:v>
                </c:pt>
                <c:pt idx="2479">
                  <c:v>120.9072</c:v>
                </c:pt>
                <c:pt idx="2480">
                  <c:v>120.94070000000001</c:v>
                </c:pt>
                <c:pt idx="2481">
                  <c:v>120.97369999999999</c:v>
                </c:pt>
                <c:pt idx="2482">
                  <c:v>121.00790000000001</c:v>
                </c:pt>
                <c:pt idx="2483">
                  <c:v>121.04089999999999</c:v>
                </c:pt>
                <c:pt idx="2484">
                  <c:v>121.07380000000001</c:v>
                </c:pt>
                <c:pt idx="2485">
                  <c:v>121.1074</c:v>
                </c:pt>
                <c:pt idx="2486">
                  <c:v>121.1408</c:v>
                </c:pt>
                <c:pt idx="2487">
                  <c:v>121.1743</c:v>
                </c:pt>
                <c:pt idx="2488">
                  <c:v>121.2084</c:v>
                </c:pt>
                <c:pt idx="2489">
                  <c:v>121.2413</c:v>
                </c:pt>
                <c:pt idx="2490">
                  <c:v>121.27460000000001</c:v>
                </c:pt>
                <c:pt idx="2491">
                  <c:v>121.3075</c:v>
                </c:pt>
                <c:pt idx="2492">
                  <c:v>121.3419</c:v>
                </c:pt>
                <c:pt idx="2493">
                  <c:v>121.37430000000001</c:v>
                </c:pt>
                <c:pt idx="2494">
                  <c:v>121.408</c:v>
                </c:pt>
                <c:pt idx="2495">
                  <c:v>121.44119999999999</c:v>
                </c:pt>
                <c:pt idx="2496">
                  <c:v>121.4748</c:v>
                </c:pt>
                <c:pt idx="2497">
                  <c:v>121.508</c:v>
                </c:pt>
                <c:pt idx="2498">
                  <c:v>121.5416</c:v>
                </c:pt>
                <c:pt idx="2499">
                  <c:v>121.57470000000001</c:v>
                </c:pt>
                <c:pt idx="2500">
                  <c:v>121.6086</c:v>
                </c:pt>
                <c:pt idx="2501">
                  <c:v>121.6414</c:v>
                </c:pt>
                <c:pt idx="2502">
                  <c:v>121.6751</c:v>
                </c:pt>
                <c:pt idx="2503">
                  <c:v>121.7086</c:v>
                </c:pt>
                <c:pt idx="2504">
                  <c:v>121.7413</c:v>
                </c:pt>
                <c:pt idx="2505">
                  <c:v>121.77500000000001</c:v>
                </c:pt>
                <c:pt idx="2506">
                  <c:v>121.80840000000001</c:v>
                </c:pt>
                <c:pt idx="2507">
                  <c:v>121.84229999999999</c:v>
                </c:pt>
                <c:pt idx="2508">
                  <c:v>121.87520000000001</c:v>
                </c:pt>
                <c:pt idx="2509">
                  <c:v>121.9089</c:v>
                </c:pt>
                <c:pt idx="2510">
                  <c:v>121.9426</c:v>
                </c:pt>
                <c:pt idx="2511">
                  <c:v>121.9753</c:v>
                </c:pt>
                <c:pt idx="2512">
                  <c:v>122.0085</c:v>
                </c:pt>
                <c:pt idx="2513">
                  <c:v>122.04259999999999</c:v>
                </c:pt>
                <c:pt idx="2514">
                  <c:v>122.0759</c:v>
                </c:pt>
                <c:pt idx="2515">
                  <c:v>122.10899999999999</c:v>
                </c:pt>
                <c:pt idx="2516">
                  <c:v>122.1412</c:v>
                </c:pt>
                <c:pt idx="2517">
                  <c:v>122.17489999999999</c:v>
                </c:pt>
                <c:pt idx="2518">
                  <c:v>122.20910000000001</c:v>
                </c:pt>
                <c:pt idx="2519">
                  <c:v>122.24299999999999</c:v>
                </c:pt>
                <c:pt idx="2520">
                  <c:v>122.2752</c:v>
                </c:pt>
                <c:pt idx="2521">
                  <c:v>122.30889999999999</c:v>
                </c:pt>
                <c:pt idx="2522">
                  <c:v>122.3425</c:v>
                </c:pt>
                <c:pt idx="2523">
                  <c:v>122.37569999999999</c:v>
                </c:pt>
                <c:pt idx="2524">
                  <c:v>122.4091</c:v>
                </c:pt>
                <c:pt idx="2525">
                  <c:v>122.44240000000001</c:v>
                </c:pt>
                <c:pt idx="2526">
                  <c:v>122.476</c:v>
                </c:pt>
                <c:pt idx="2527">
                  <c:v>122.51009999999999</c:v>
                </c:pt>
                <c:pt idx="2528">
                  <c:v>122.54300000000001</c:v>
                </c:pt>
                <c:pt idx="2529">
                  <c:v>122.5759</c:v>
                </c:pt>
                <c:pt idx="2530">
                  <c:v>122.60980000000001</c:v>
                </c:pt>
                <c:pt idx="2531">
                  <c:v>122.6431</c:v>
                </c:pt>
                <c:pt idx="2532">
                  <c:v>122.67659999999999</c:v>
                </c:pt>
                <c:pt idx="2533">
                  <c:v>122.70959999999999</c:v>
                </c:pt>
                <c:pt idx="2534">
                  <c:v>122.7424</c:v>
                </c:pt>
                <c:pt idx="2535">
                  <c:v>122.7757</c:v>
                </c:pt>
                <c:pt idx="2536">
                  <c:v>122.80929999999999</c:v>
                </c:pt>
                <c:pt idx="2537">
                  <c:v>122.8426</c:v>
                </c:pt>
                <c:pt idx="2538">
                  <c:v>122.8763</c:v>
                </c:pt>
                <c:pt idx="2539">
                  <c:v>122.9091</c:v>
                </c:pt>
                <c:pt idx="2540">
                  <c:v>122.9427</c:v>
                </c:pt>
                <c:pt idx="2541">
                  <c:v>122.97539999999999</c:v>
                </c:pt>
                <c:pt idx="2542">
                  <c:v>123.00960000000001</c:v>
                </c:pt>
                <c:pt idx="2543">
                  <c:v>123.0425</c:v>
                </c:pt>
                <c:pt idx="2544">
                  <c:v>123.0766</c:v>
                </c:pt>
                <c:pt idx="2545">
                  <c:v>123.1092</c:v>
                </c:pt>
                <c:pt idx="2546">
                  <c:v>123.1438</c:v>
                </c:pt>
                <c:pt idx="2547">
                  <c:v>123.1764</c:v>
                </c:pt>
                <c:pt idx="2548">
                  <c:v>123.2084</c:v>
                </c:pt>
                <c:pt idx="2549">
                  <c:v>123.2431</c:v>
                </c:pt>
                <c:pt idx="2550">
                  <c:v>123.2753</c:v>
                </c:pt>
                <c:pt idx="2551">
                  <c:v>123.3082</c:v>
                </c:pt>
                <c:pt idx="2552">
                  <c:v>123.3419</c:v>
                </c:pt>
                <c:pt idx="2553">
                  <c:v>123.3753</c:v>
                </c:pt>
                <c:pt idx="2554">
                  <c:v>123.4093</c:v>
                </c:pt>
                <c:pt idx="2555">
                  <c:v>123.44240000000001</c:v>
                </c:pt>
                <c:pt idx="2556">
                  <c:v>123.47580000000001</c:v>
                </c:pt>
                <c:pt idx="2557">
                  <c:v>123.5093</c:v>
                </c:pt>
                <c:pt idx="2558">
                  <c:v>123.5423</c:v>
                </c:pt>
                <c:pt idx="2559">
                  <c:v>123.5754</c:v>
                </c:pt>
                <c:pt idx="2560">
                  <c:v>123.61060000000001</c:v>
                </c:pt>
                <c:pt idx="2561">
                  <c:v>123.6437</c:v>
                </c:pt>
                <c:pt idx="2562">
                  <c:v>123.6767</c:v>
                </c:pt>
                <c:pt idx="2563">
                  <c:v>123.7098</c:v>
                </c:pt>
                <c:pt idx="2564">
                  <c:v>123.74339999999999</c:v>
                </c:pt>
                <c:pt idx="2565">
                  <c:v>123.7762</c:v>
                </c:pt>
                <c:pt idx="2566">
                  <c:v>123.81010000000001</c:v>
                </c:pt>
                <c:pt idx="2567">
                  <c:v>123.8426</c:v>
                </c:pt>
                <c:pt idx="2568">
                  <c:v>123.8771</c:v>
                </c:pt>
                <c:pt idx="2569">
                  <c:v>123.9104</c:v>
                </c:pt>
                <c:pt idx="2570">
                  <c:v>123.944</c:v>
                </c:pt>
                <c:pt idx="2571">
                  <c:v>123.9768</c:v>
                </c:pt>
                <c:pt idx="2572">
                  <c:v>124.0097</c:v>
                </c:pt>
                <c:pt idx="2573">
                  <c:v>124.0428</c:v>
                </c:pt>
                <c:pt idx="2574">
                  <c:v>124.07599999999999</c:v>
                </c:pt>
                <c:pt idx="2575">
                  <c:v>124.1097</c:v>
                </c:pt>
                <c:pt idx="2576">
                  <c:v>124.14400000000001</c:v>
                </c:pt>
                <c:pt idx="2577">
                  <c:v>124.1768</c:v>
                </c:pt>
                <c:pt idx="2578">
                  <c:v>124.2106</c:v>
                </c:pt>
                <c:pt idx="2579">
                  <c:v>124.2431</c:v>
                </c:pt>
                <c:pt idx="2580">
                  <c:v>124.277</c:v>
                </c:pt>
                <c:pt idx="2581">
                  <c:v>124.3095</c:v>
                </c:pt>
                <c:pt idx="2582">
                  <c:v>124.3439</c:v>
                </c:pt>
                <c:pt idx="2583">
                  <c:v>124.3771</c:v>
                </c:pt>
                <c:pt idx="2584">
                  <c:v>124.4102</c:v>
                </c:pt>
                <c:pt idx="2585">
                  <c:v>124.4442</c:v>
                </c:pt>
                <c:pt idx="2586">
                  <c:v>124.4768</c:v>
                </c:pt>
                <c:pt idx="2587">
                  <c:v>124.51</c:v>
                </c:pt>
                <c:pt idx="2588">
                  <c:v>124.5437</c:v>
                </c:pt>
                <c:pt idx="2589">
                  <c:v>124.5774</c:v>
                </c:pt>
                <c:pt idx="2590">
                  <c:v>124.6103</c:v>
                </c:pt>
                <c:pt idx="2591">
                  <c:v>124.64409999999999</c:v>
                </c:pt>
                <c:pt idx="2592">
                  <c:v>124.67740000000001</c:v>
                </c:pt>
                <c:pt idx="2593">
                  <c:v>124.7107</c:v>
                </c:pt>
                <c:pt idx="2594">
                  <c:v>124.74379999999999</c:v>
                </c:pt>
                <c:pt idx="2595">
                  <c:v>124.777</c:v>
                </c:pt>
                <c:pt idx="2596">
                  <c:v>124.8103</c:v>
                </c:pt>
                <c:pt idx="2597">
                  <c:v>124.8445</c:v>
                </c:pt>
                <c:pt idx="2598">
                  <c:v>124.87690000000001</c:v>
                </c:pt>
                <c:pt idx="2599">
                  <c:v>124.9106</c:v>
                </c:pt>
                <c:pt idx="2600">
                  <c:v>124.94370000000001</c:v>
                </c:pt>
                <c:pt idx="2601">
                  <c:v>124.9772</c:v>
                </c:pt>
                <c:pt idx="2602">
                  <c:v>125.01049999999999</c:v>
                </c:pt>
                <c:pt idx="2603">
                  <c:v>125.04340000000001</c:v>
                </c:pt>
                <c:pt idx="2604">
                  <c:v>125.07689999999999</c:v>
                </c:pt>
                <c:pt idx="2605">
                  <c:v>125.11069999999999</c:v>
                </c:pt>
                <c:pt idx="2606">
                  <c:v>125.1446</c:v>
                </c:pt>
                <c:pt idx="2607">
                  <c:v>125.1777</c:v>
                </c:pt>
                <c:pt idx="2608">
                  <c:v>125.2107</c:v>
                </c:pt>
                <c:pt idx="2609">
                  <c:v>125.244</c:v>
                </c:pt>
                <c:pt idx="2610">
                  <c:v>125.2774</c:v>
                </c:pt>
                <c:pt idx="2611">
                  <c:v>125.31059999999999</c:v>
                </c:pt>
                <c:pt idx="2612">
                  <c:v>125.3437</c:v>
                </c:pt>
                <c:pt idx="2613">
                  <c:v>125.3777</c:v>
                </c:pt>
                <c:pt idx="2614">
                  <c:v>125.41070000000001</c:v>
                </c:pt>
                <c:pt idx="2615">
                  <c:v>125.4448</c:v>
                </c:pt>
                <c:pt idx="2616">
                  <c:v>125.47750000000001</c:v>
                </c:pt>
                <c:pt idx="2617">
                  <c:v>125.51139999999999</c:v>
                </c:pt>
                <c:pt idx="2618">
                  <c:v>125.54389999999999</c:v>
                </c:pt>
                <c:pt idx="2619">
                  <c:v>125.57769999999999</c:v>
                </c:pt>
                <c:pt idx="2620">
                  <c:v>125.6109</c:v>
                </c:pt>
                <c:pt idx="2621">
                  <c:v>125.6446</c:v>
                </c:pt>
                <c:pt idx="2622">
                  <c:v>125.67749999999999</c:v>
                </c:pt>
                <c:pt idx="2623">
                  <c:v>125.7102</c:v>
                </c:pt>
                <c:pt idx="2624">
                  <c:v>125.74339999999999</c:v>
                </c:pt>
                <c:pt idx="2625">
                  <c:v>125.7773</c:v>
                </c:pt>
                <c:pt idx="2626">
                  <c:v>125.81059999999999</c:v>
                </c:pt>
                <c:pt idx="2627">
                  <c:v>125.8441</c:v>
                </c:pt>
                <c:pt idx="2628">
                  <c:v>125.87779999999999</c:v>
                </c:pt>
                <c:pt idx="2629">
                  <c:v>125.9109</c:v>
                </c:pt>
                <c:pt idx="2630">
                  <c:v>125.9443</c:v>
                </c:pt>
                <c:pt idx="2631">
                  <c:v>125.9773</c:v>
                </c:pt>
                <c:pt idx="2632">
                  <c:v>126.01</c:v>
                </c:pt>
                <c:pt idx="2633">
                  <c:v>126.0432</c:v>
                </c:pt>
                <c:pt idx="2634">
                  <c:v>126.0767</c:v>
                </c:pt>
                <c:pt idx="2635">
                  <c:v>126.10980000000001</c:v>
                </c:pt>
                <c:pt idx="2636">
                  <c:v>126.14279999999999</c:v>
                </c:pt>
                <c:pt idx="2637">
                  <c:v>126.1763</c:v>
                </c:pt>
                <c:pt idx="2638">
                  <c:v>126.21040000000001</c:v>
                </c:pt>
                <c:pt idx="2639">
                  <c:v>126.2444</c:v>
                </c:pt>
                <c:pt idx="2640">
                  <c:v>126.2771</c:v>
                </c:pt>
                <c:pt idx="2641">
                  <c:v>126.3107</c:v>
                </c:pt>
                <c:pt idx="2642">
                  <c:v>126.34399999999999</c:v>
                </c:pt>
                <c:pt idx="2643">
                  <c:v>126.3776</c:v>
                </c:pt>
                <c:pt idx="2644">
                  <c:v>126.411</c:v>
                </c:pt>
                <c:pt idx="2645">
                  <c:v>126.4434</c:v>
                </c:pt>
                <c:pt idx="2646">
                  <c:v>126.477</c:v>
                </c:pt>
                <c:pt idx="2647">
                  <c:v>126.51</c:v>
                </c:pt>
                <c:pt idx="2648">
                  <c:v>126.5437</c:v>
                </c:pt>
                <c:pt idx="2649">
                  <c:v>126.5775</c:v>
                </c:pt>
                <c:pt idx="2650">
                  <c:v>126.6113</c:v>
                </c:pt>
                <c:pt idx="2651">
                  <c:v>126.6444</c:v>
                </c:pt>
                <c:pt idx="2652">
                  <c:v>126.67749999999999</c:v>
                </c:pt>
                <c:pt idx="2653">
                  <c:v>126.71250000000001</c:v>
                </c:pt>
                <c:pt idx="2654">
                  <c:v>126.74509999999999</c:v>
                </c:pt>
                <c:pt idx="2655">
                  <c:v>126.77889999999999</c:v>
                </c:pt>
                <c:pt idx="2656">
                  <c:v>126.8121</c:v>
                </c:pt>
                <c:pt idx="2657">
                  <c:v>126.84569999999999</c:v>
                </c:pt>
                <c:pt idx="2658">
                  <c:v>126.8792</c:v>
                </c:pt>
                <c:pt idx="2659">
                  <c:v>126.91200000000001</c:v>
                </c:pt>
                <c:pt idx="2660">
                  <c:v>126.9453</c:v>
                </c:pt>
                <c:pt idx="2661">
                  <c:v>126.9795</c:v>
                </c:pt>
                <c:pt idx="2662">
                  <c:v>127.01260000000001</c:v>
                </c:pt>
                <c:pt idx="2663">
                  <c:v>127.0454</c:v>
                </c:pt>
                <c:pt idx="2664">
                  <c:v>127.0782</c:v>
                </c:pt>
                <c:pt idx="2665">
                  <c:v>127.11199999999999</c:v>
                </c:pt>
                <c:pt idx="2666">
                  <c:v>127.14490000000001</c:v>
                </c:pt>
                <c:pt idx="2667">
                  <c:v>127.1789</c:v>
                </c:pt>
                <c:pt idx="2668">
                  <c:v>127.2122</c:v>
                </c:pt>
                <c:pt idx="2669">
                  <c:v>127.245</c:v>
                </c:pt>
                <c:pt idx="2670">
                  <c:v>127.2792</c:v>
                </c:pt>
                <c:pt idx="2671">
                  <c:v>127.3128</c:v>
                </c:pt>
                <c:pt idx="2672">
                  <c:v>127.3462</c:v>
                </c:pt>
                <c:pt idx="2673">
                  <c:v>127.3784</c:v>
                </c:pt>
                <c:pt idx="2674">
                  <c:v>127.41240000000001</c:v>
                </c:pt>
                <c:pt idx="2675">
                  <c:v>127.4453</c:v>
                </c:pt>
                <c:pt idx="2676">
                  <c:v>127.47880000000001</c:v>
                </c:pt>
                <c:pt idx="2677">
                  <c:v>127.5123</c:v>
                </c:pt>
                <c:pt idx="2678">
                  <c:v>127.54559999999999</c:v>
                </c:pt>
                <c:pt idx="2679">
                  <c:v>127.5784</c:v>
                </c:pt>
                <c:pt idx="2680">
                  <c:v>127.61190000000001</c:v>
                </c:pt>
                <c:pt idx="2681">
                  <c:v>127.6451</c:v>
                </c:pt>
                <c:pt idx="2682">
                  <c:v>127.67700000000001</c:v>
                </c:pt>
                <c:pt idx="2683">
                  <c:v>127.7116</c:v>
                </c:pt>
                <c:pt idx="2684">
                  <c:v>127.7457</c:v>
                </c:pt>
                <c:pt idx="2685">
                  <c:v>127.7792</c:v>
                </c:pt>
                <c:pt idx="2686">
                  <c:v>127.8124</c:v>
                </c:pt>
                <c:pt idx="2687">
                  <c:v>127.84610000000001</c:v>
                </c:pt>
                <c:pt idx="2688">
                  <c:v>127.8792</c:v>
                </c:pt>
                <c:pt idx="2689">
                  <c:v>127.9131</c:v>
                </c:pt>
                <c:pt idx="2690">
                  <c:v>127.94670000000001</c:v>
                </c:pt>
                <c:pt idx="2691">
                  <c:v>127.9794</c:v>
                </c:pt>
                <c:pt idx="2692">
                  <c:v>128.0129</c:v>
                </c:pt>
                <c:pt idx="2693">
                  <c:v>128.04499999999999</c:v>
                </c:pt>
                <c:pt idx="2694">
                  <c:v>128.0796</c:v>
                </c:pt>
                <c:pt idx="2695">
                  <c:v>128.113</c:v>
                </c:pt>
                <c:pt idx="2696">
                  <c:v>128.14599999999999</c:v>
                </c:pt>
                <c:pt idx="2697">
                  <c:v>128.17959999999999</c:v>
                </c:pt>
                <c:pt idx="2698">
                  <c:v>128.21289999999999</c:v>
                </c:pt>
                <c:pt idx="2699">
                  <c:v>128.24639999999999</c:v>
                </c:pt>
                <c:pt idx="2700">
                  <c:v>128.27930000000001</c:v>
                </c:pt>
                <c:pt idx="2701">
                  <c:v>128.31209999999999</c:v>
                </c:pt>
                <c:pt idx="2702">
                  <c:v>128.34639999999999</c:v>
                </c:pt>
                <c:pt idx="2703">
                  <c:v>128.37970000000001</c:v>
                </c:pt>
                <c:pt idx="2704">
                  <c:v>128.41300000000001</c:v>
                </c:pt>
                <c:pt idx="2705">
                  <c:v>128.44630000000001</c:v>
                </c:pt>
                <c:pt idx="2706">
                  <c:v>128.4802</c:v>
                </c:pt>
                <c:pt idx="2707">
                  <c:v>128.51259999999999</c:v>
                </c:pt>
                <c:pt idx="2708">
                  <c:v>128.5463</c:v>
                </c:pt>
                <c:pt idx="2709">
                  <c:v>128.57900000000001</c:v>
                </c:pt>
                <c:pt idx="2710">
                  <c:v>128.613</c:v>
                </c:pt>
                <c:pt idx="2711">
                  <c:v>128.64490000000001</c:v>
                </c:pt>
                <c:pt idx="2712">
                  <c:v>128.67910000000001</c:v>
                </c:pt>
                <c:pt idx="2713">
                  <c:v>128.7133</c:v>
                </c:pt>
                <c:pt idx="2714">
                  <c:v>128.7456</c:v>
                </c:pt>
                <c:pt idx="2715">
                  <c:v>128.779</c:v>
                </c:pt>
                <c:pt idx="2716">
                  <c:v>128.81299999999999</c:v>
                </c:pt>
                <c:pt idx="2717">
                  <c:v>128.84639999999999</c:v>
                </c:pt>
                <c:pt idx="2718">
                  <c:v>128.88</c:v>
                </c:pt>
                <c:pt idx="2719">
                  <c:v>128.91249999999999</c:v>
                </c:pt>
                <c:pt idx="2720">
                  <c:v>128.9453</c:v>
                </c:pt>
                <c:pt idx="2721">
                  <c:v>128.97919999999999</c:v>
                </c:pt>
                <c:pt idx="2722">
                  <c:v>129.0129</c:v>
                </c:pt>
                <c:pt idx="2723">
                  <c:v>129.0462</c:v>
                </c:pt>
                <c:pt idx="2724">
                  <c:v>129.07939999999999</c:v>
                </c:pt>
                <c:pt idx="2725">
                  <c:v>129.11359999999999</c:v>
                </c:pt>
                <c:pt idx="2726">
                  <c:v>129.14699999999999</c:v>
                </c:pt>
                <c:pt idx="2727">
                  <c:v>129.17930000000001</c:v>
                </c:pt>
                <c:pt idx="2728">
                  <c:v>129.2132</c:v>
                </c:pt>
                <c:pt idx="2729">
                  <c:v>129.24639999999999</c:v>
                </c:pt>
                <c:pt idx="2730">
                  <c:v>129.2801</c:v>
                </c:pt>
                <c:pt idx="2731">
                  <c:v>129.31290000000001</c:v>
                </c:pt>
                <c:pt idx="2732">
                  <c:v>129.34639999999999</c:v>
                </c:pt>
                <c:pt idx="2733">
                  <c:v>129.38040000000001</c:v>
                </c:pt>
                <c:pt idx="2734">
                  <c:v>129.41380000000001</c:v>
                </c:pt>
                <c:pt idx="2735">
                  <c:v>129.4461</c:v>
                </c:pt>
                <c:pt idx="2736">
                  <c:v>129.4786</c:v>
                </c:pt>
                <c:pt idx="2737">
                  <c:v>129.51300000000001</c:v>
                </c:pt>
                <c:pt idx="2738">
                  <c:v>129.547</c:v>
                </c:pt>
                <c:pt idx="2739">
                  <c:v>129.58019999999999</c:v>
                </c:pt>
                <c:pt idx="2740">
                  <c:v>129.61330000000001</c:v>
                </c:pt>
                <c:pt idx="2741">
                  <c:v>129.64609999999999</c:v>
                </c:pt>
                <c:pt idx="2742">
                  <c:v>129.67939999999999</c:v>
                </c:pt>
                <c:pt idx="2743">
                  <c:v>129.71340000000001</c:v>
                </c:pt>
                <c:pt idx="2744">
                  <c:v>129.7457</c:v>
                </c:pt>
                <c:pt idx="2745">
                  <c:v>129.77959999999999</c:v>
                </c:pt>
                <c:pt idx="2746">
                  <c:v>129.81299999999999</c:v>
                </c:pt>
                <c:pt idx="2747">
                  <c:v>129.84649999999999</c:v>
                </c:pt>
                <c:pt idx="2748">
                  <c:v>129.8793</c:v>
                </c:pt>
                <c:pt idx="2749">
                  <c:v>129.9127</c:v>
                </c:pt>
                <c:pt idx="2750">
                  <c:v>129.9461</c:v>
                </c:pt>
                <c:pt idx="2751">
                  <c:v>129.98079999999999</c:v>
                </c:pt>
                <c:pt idx="2752">
                  <c:v>130.01259999999999</c:v>
                </c:pt>
                <c:pt idx="2753">
                  <c:v>130.04580000000001</c:v>
                </c:pt>
                <c:pt idx="2754">
                  <c:v>130.08029999999999</c:v>
                </c:pt>
                <c:pt idx="2755">
                  <c:v>130.11320000000001</c:v>
                </c:pt>
                <c:pt idx="2756">
                  <c:v>130.14660000000001</c:v>
                </c:pt>
                <c:pt idx="2757">
                  <c:v>130.17930000000001</c:v>
                </c:pt>
                <c:pt idx="2758">
                  <c:v>130.21340000000001</c:v>
                </c:pt>
                <c:pt idx="2759">
                  <c:v>130.24639999999999</c:v>
                </c:pt>
                <c:pt idx="2760">
                  <c:v>130.28039999999999</c:v>
                </c:pt>
                <c:pt idx="2761">
                  <c:v>130.3141</c:v>
                </c:pt>
                <c:pt idx="2762">
                  <c:v>130.3475</c:v>
                </c:pt>
                <c:pt idx="2763">
                  <c:v>130.38069999999999</c:v>
                </c:pt>
                <c:pt idx="2764">
                  <c:v>130.41329999999999</c:v>
                </c:pt>
                <c:pt idx="2765">
                  <c:v>130.4468</c:v>
                </c:pt>
                <c:pt idx="2766">
                  <c:v>130.48060000000001</c:v>
                </c:pt>
                <c:pt idx="2767">
                  <c:v>130.5129</c:v>
                </c:pt>
                <c:pt idx="2768">
                  <c:v>130.54750000000001</c:v>
                </c:pt>
                <c:pt idx="2769">
                  <c:v>130.58029999999999</c:v>
                </c:pt>
                <c:pt idx="2770">
                  <c:v>130.61340000000001</c:v>
                </c:pt>
                <c:pt idx="2771">
                  <c:v>130.64699999999999</c:v>
                </c:pt>
                <c:pt idx="2772">
                  <c:v>130.68090000000001</c:v>
                </c:pt>
                <c:pt idx="2773">
                  <c:v>130.71379999999999</c:v>
                </c:pt>
                <c:pt idx="2774">
                  <c:v>130.74680000000001</c:v>
                </c:pt>
                <c:pt idx="2775">
                  <c:v>130.78049999999999</c:v>
                </c:pt>
                <c:pt idx="2776">
                  <c:v>130.81299999999999</c:v>
                </c:pt>
                <c:pt idx="2777">
                  <c:v>130.84690000000001</c:v>
                </c:pt>
                <c:pt idx="2778">
                  <c:v>130.87979999999999</c:v>
                </c:pt>
                <c:pt idx="2779">
                  <c:v>130.9134</c:v>
                </c:pt>
                <c:pt idx="2780">
                  <c:v>130.94669999999999</c:v>
                </c:pt>
                <c:pt idx="2781">
                  <c:v>130.9804</c:v>
                </c:pt>
                <c:pt idx="2782">
                  <c:v>131.0129</c:v>
                </c:pt>
                <c:pt idx="2783">
                  <c:v>131.04679999999999</c:v>
                </c:pt>
                <c:pt idx="2784">
                  <c:v>131.08019999999999</c:v>
                </c:pt>
                <c:pt idx="2785">
                  <c:v>131.1129</c:v>
                </c:pt>
                <c:pt idx="2786">
                  <c:v>131.14699999999999</c:v>
                </c:pt>
                <c:pt idx="2787">
                  <c:v>131.18039999999999</c:v>
                </c:pt>
                <c:pt idx="2788">
                  <c:v>131.21340000000001</c:v>
                </c:pt>
                <c:pt idx="2789">
                  <c:v>131.24719999999999</c:v>
                </c:pt>
                <c:pt idx="2790">
                  <c:v>131.28059999999999</c:v>
                </c:pt>
                <c:pt idx="2791">
                  <c:v>131.31360000000001</c:v>
                </c:pt>
                <c:pt idx="2792">
                  <c:v>131.346</c:v>
                </c:pt>
                <c:pt idx="2793">
                  <c:v>131.38030000000001</c:v>
                </c:pt>
                <c:pt idx="2794">
                  <c:v>131.41370000000001</c:v>
                </c:pt>
                <c:pt idx="2795">
                  <c:v>131.44669999999999</c:v>
                </c:pt>
                <c:pt idx="2796">
                  <c:v>131.4812</c:v>
                </c:pt>
                <c:pt idx="2797">
                  <c:v>131.5137</c:v>
                </c:pt>
                <c:pt idx="2798">
                  <c:v>131.547</c:v>
                </c:pt>
                <c:pt idx="2799">
                  <c:v>131.58029999999999</c:v>
                </c:pt>
                <c:pt idx="2800">
                  <c:v>131.61449999999999</c:v>
                </c:pt>
                <c:pt idx="2801">
                  <c:v>131.64660000000001</c:v>
                </c:pt>
                <c:pt idx="2802">
                  <c:v>131.6806</c:v>
                </c:pt>
                <c:pt idx="2803">
                  <c:v>131.7133</c:v>
                </c:pt>
                <c:pt idx="2804">
                  <c:v>131.74719999999999</c:v>
                </c:pt>
                <c:pt idx="2805">
                  <c:v>131.78039999999999</c:v>
                </c:pt>
                <c:pt idx="2806">
                  <c:v>131.8141</c:v>
                </c:pt>
                <c:pt idx="2807">
                  <c:v>131.8468</c:v>
                </c:pt>
                <c:pt idx="2808">
                  <c:v>131.8792</c:v>
                </c:pt>
                <c:pt idx="2809">
                  <c:v>131.91329999999999</c:v>
                </c:pt>
                <c:pt idx="2810">
                  <c:v>131.94640000000001</c:v>
                </c:pt>
                <c:pt idx="2811">
                  <c:v>131.98009999999999</c:v>
                </c:pt>
                <c:pt idx="2812">
                  <c:v>132.01259999999999</c:v>
                </c:pt>
                <c:pt idx="2813">
                  <c:v>132.0462</c:v>
                </c:pt>
                <c:pt idx="2814">
                  <c:v>132.0797</c:v>
                </c:pt>
                <c:pt idx="2815">
                  <c:v>132.1129</c:v>
                </c:pt>
                <c:pt idx="2816">
                  <c:v>132.14660000000001</c:v>
                </c:pt>
                <c:pt idx="2817">
                  <c:v>132.1807</c:v>
                </c:pt>
                <c:pt idx="2818">
                  <c:v>132.214</c:v>
                </c:pt>
                <c:pt idx="2819">
                  <c:v>132.2466</c:v>
                </c:pt>
                <c:pt idx="2820">
                  <c:v>132.27969999999999</c:v>
                </c:pt>
                <c:pt idx="2821">
                  <c:v>132.31360000000001</c:v>
                </c:pt>
                <c:pt idx="2822">
                  <c:v>132.34729999999999</c:v>
                </c:pt>
                <c:pt idx="2823">
                  <c:v>132.37960000000001</c:v>
                </c:pt>
                <c:pt idx="2824">
                  <c:v>132.41319999999999</c:v>
                </c:pt>
                <c:pt idx="2825">
                  <c:v>132.447</c:v>
                </c:pt>
                <c:pt idx="2826">
                  <c:v>132.47999999999999</c:v>
                </c:pt>
                <c:pt idx="2827">
                  <c:v>132.5136</c:v>
                </c:pt>
                <c:pt idx="2828">
                  <c:v>132.54750000000001</c:v>
                </c:pt>
                <c:pt idx="2829">
                  <c:v>132.5805</c:v>
                </c:pt>
                <c:pt idx="2830">
                  <c:v>132.6146</c:v>
                </c:pt>
                <c:pt idx="2831">
                  <c:v>132.6472</c:v>
                </c:pt>
                <c:pt idx="2832">
                  <c:v>132.68010000000001</c:v>
                </c:pt>
                <c:pt idx="2833">
                  <c:v>132.7141</c:v>
                </c:pt>
                <c:pt idx="2834">
                  <c:v>132.74709999999999</c:v>
                </c:pt>
                <c:pt idx="2835">
                  <c:v>132.78020000000001</c:v>
                </c:pt>
                <c:pt idx="2836">
                  <c:v>132.81379999999999</c:v>
                </c:pt>
                <c:pt idx="2837">
                  <c:v>132.8475</c:v>
                </c:pt>
                <c:pt idx="2838">
                  <c:v>132.88059999999999</c:v>
                </c:pt>
                <c:pt idx="2839">
                  <c:v>132.91370000000001</c:v>
                </c:pt>
                <c:pt idx="2840">
                  <c:v>132.947</c:v>
                </c:pt>
                <c:pt idx="2841">
                  <c:v>132.98079999999999</c:v>
                </c:pt>
                <c:pt idx="2842">
                  <c:v>133.0138</c:v>
                </c:pt>
                <c:pt idx="2843">
                  <c:v>133.047</c:v>
                </c:pt>
                <c:pt idx="2844">
                  <c:v>133.0805</c:v>
                </c:pt>
                <c:pt idx="2845">
                  <c:v>133.1148</c:v>
                </c:pt>
                <c:pt idx="2846">
                  <c:v>133.1481</c:v>
                </c:pt>
                <c:pt idx="2847">
                  <c:v>133.1799</c:v>
                </c:pt>
                <c:pt idx="2848">
                  <c:v>133.21510000000001</c:v>
                </c:pt>
                <c:pt idx="2849">
                  <c:v>133.24780000000001</c:v>
                </c:pt>
                <c:pt idx="2850">
                  <c:v>133.28049999999999</c:v>
                </c:pt>
                <c:pt idx="2851">
                  <c:v>133.3159</c:v>
                </c:pt>
                <c:pt idx="2852">
                  <c:v>133.34800000000001</c:v>
                </c:pt>
                <c:pt idx="2853">
                  <c:v>133.3809</c:v>
                </c:pt>
                <c:pt idx="2854">
                  <c:v>133.41480000000001</c:v>
                </c:pt>
                <c:pt idx="2855">
                  <c:v>133.44970000000001</c:v>
                </c:pt>
                <c:pt idx="2856">
                  <c:v>133.48220000000001</c:v>
                </c:pt>
                <c:pt idx="2857">
                  <c:v>133.51490000000001</c:v>
                </c:pt>
                <c:pt idx="2858">
                  <c:v>133.54939999999999</c:v>
                </c:pt>
                <c:pt idx="2859">
                  <c:v>133.58320000000001</c:v>
                </c:pt>
                <c:pt idx="2860">
                  <c:v>133.6155</c:v>
                </c:pt>
                <c:pt idx="2861">
                  <c:v>133.6497</c:v>
                </c:pt>
                <c:pt idx="2862">
                  <c:v>133.6831</c:v>
                </c:pt>
                <c:pt idx="2863">
                  <c:v>133.71629999999999</c:v>
                </c:pt>
                <c:pt idx="2864">
                  <c:v>133.74879999999999</c:v>
                </c:pt>
                <c:pt idx="2865">
                  <c:v>133.7826</c:v>
                </c:pt>
                <c:pt idx="2866">
                  <c:v>133.81559999999999</c:v>
                </c:pt>
                <c:pt idx="2867">
                  <c:v>133.84889999999999</c:v>
                </c:pt>
                <c:pt idx="2868">
                  <c:v>133.88249999999999</c:v>
                </c:pt>
                <c:pt idx="2869">
                  <c:v>133.91540000000001</c:v>
                </c:pt>
                <c:pt idx="2870">
                  <c:v>133.94839999999999</c:v>
                </c:pt>
                <c:pt idx="2871">
                  <c:v>133.98220000000001</c:v>
                </c:pt>
                <c:pt idx="2872">
                  <c:v>134.01589999999999</c:v>
                </c:pt>
                <c:pt idx="2873">
                  <c:v>134.04859999999999</c:v>
                </c:pt>
                <c:pt idx="2874">
                  <c:v>134.08330000000001</c:v>
                </c:pt>
                <c:pt idx="2875">
                  <c:v>134.11500000000001</c:v>
                </c:pt>
                <c:pt idx="2876">
                  <c:v>134.1482</c:v>
                </c:pt>
                <c:pt idx="2877">
                  <c:v>134.1823</c:v>
                </c:pt>
                <c:pt idx="2878">
                  <c:v>134.21539999999999</c:v>
                </c:pt>
                <c:pt idx="2879">
                  <c:v>134.24959999999999</c:v>
                </c:pt>
                <c:pt idx="2880">
                  <c:v>134.28190000000001</c:v>
                </c:pt>
                <c:pt idx="2881">
                  <c:v>134.3158</c:v>
                </c:pt>
                <c:pt idx="2882">
                  <c:v>134.34899999999999</c:v>
                </c:pt>
                <c:pt idx="2883">
                  <c:v>134.38239999999999</c:v>
                </c:pt>
                <c:pt idx="2884">
                  <c:v>134.41540000000001</c:v>
                </c:pt>
                <c:pt idx="2885">
                  <c:v>134.4487</c:v>
                </c:pt>
                <c:pt idx="2886">
                  <c:v>134.4819</c:v>
                </c:pt>
                <c:pt idx="2887">
                  <c:v>134.5153</c:v>
                </c:pt>
                <c:pt idx="2888">
                  <c:v>134.54839999999999</c:v>
                </c:pt>
                <c:pt idx="2889">
                  <c:v>134.5814</c:v>
                </c:pt>
                <c:pt idx="2890">
                  <c:v>134.61429999999999</c:v>
                </c:pt>
                <c:pt idx="2891">
                  <c:v>134.64699999999999</c:v>
                </c:pt>
                <c:pt idx="2892">
                  <c:v>134.68119999999999</c:v>
                </c:pt>
                <c:pt idx="2893">
                  <c:v>134.71469999999999</c:v>
                </c:pt>
                <c:pt idx="2894">
                  <c:v>134.74879999999999</c:v>
                </c:pt>
                <c:pt idx="2895">
                  <c:v>134.78139999999999</c:v>
                </c:pt>
                <c:pt idx="2896">
                  <c:v>134.81489999999999</c:v>
                </c:pt>
                <c:pt idx="2897">
                  <c:v>134.84729999999999</c:v>
                </c:pt>
                <c:pt idx="2898">
                  <c:v>134.88159999999999</c:v>
                </c:pt>
                <c:pt idx="2899">
                  <c:v>134.9144</c:v>
                </c:pt>
                <c:pt idx="2900">
                  <c:v>134.94800000000001</c:v>
                </c:pt>
                <c:pt idx="2901">
                  <c:v>134.98070000000001</c:v>
                </c:pt>
                <c:pt idx="2902">
                  <c:v>135.0146</c:v>
                </c:pt>
                <c:pt idx="2903">
                  <c:v>135.04759999999999</c:v>
                </c:pt>
                <c:pt idx="2904">
                  <c:v>135.08179999999999</c:v>
                </c:pt>
                <c:pt idx="2905">
                  <c:v>135.11510000000001</c:v>
                </c:pt>
                <c:pt idx="2906">
                  <c:v>135.14859999999999</c:v>
                </c:pt>
                <c:pt idx="2907">
                  <c:v>135.1816</c:v>
                </c:pt>
                <c:pt idx="2908">
                  <c:v>135.215</c:v>
                </c:pt>
                <c:pt idx="2909">
                  <c:v>135.24780000000001</c:v>
                </c:pt>
                <c:pt idx="2910">
                  <c:v>135.28210000000001</c:v>
                </c:pt>
                <c:pt idx="2911">
                  <c:v>135.31549999999999</c:v>
                </c:pt>
                <c:pt idx="2912">
                  <c:v>135.34790000000001</c:v>
                </c:pt>
                <c:pt idx="2913">
                  <c:v>135.38140000000001</c:v>
                </c:pt>
                <c:pt idx="2914">
                  <c:v>135.4152</c:v>
                </c:pt>
                <c:pt idx="2915">
                  <c:v>135.44839999999999</c:v>
                </c:pt>
                <c:pt idx="2916">
                  <c:v>135.4812</c:v>
                </c:pt>
                <c:pt idx="2917">
                  <c:v>135.51570000000001</c:v>
                </c:pt>
                <c:pt idx="2918">
                  <c:v>135.54820000000001</c:v>
                </c:pt>
                <c:pt idx="2919">
                  <c:v>135.5813</c:v>
                </c:pt>
                <c:pt idx="2920">
                  <c:v>135.6148</c:v>
                </c:pt>
                <c:pt idx="2921">
                  <c:v>135.64840000000001</c:v>
                </c:pt>
                <c:pt idx="2922">
                  <c:v>135.68180000000001</c:v>
                </c:pt>
                <c:pt idx="2923">
                  <c:v>135.7157</c:v>
                </c:pt>
                <c:pt idx="2924">
                  <c:v>135.74789999999999</c:v>
                </c:pt>
                <c:pt idx="2925">
                  <c:v>135.78139999999999</c:v>
                </c:pt>
                <c:pt idx="2926">
                  <c:v>135.81479999999999</c:v>
                </c:pt>
                <c:pt idx="2927">
                  <c:v>135.84819999999999</c:v>
                </c:pt>
                <c:pt idx="2928">
                  <c:v>135.88229999999999</c:v>
                </c:pt>
                <c:pt idx="2929">
                  <c:v>135.9151</c:v>
                </c:pt>
                <c:pt idx="2930">
                  <c:v>135.9487</c:v>
                </c:pt>
                <c:pt idx="2931">
                  <c:v>135.98179999999999</c:v>
                </c:pt>
                <c:pt idx="2932">
                  <c:v>136.01560000000001</c:v>
                </c:pt>
                <c:pt idx="2933">
                  <c:v>136.0489</c:v>
                </c:pt>
                <c:pt idx="2934">
                  <c:v>136.08150000000001</c:v>
                </c:pt>
                <c:pt idx="2935">
                  <c:v>136.11490000000001</c:v>
                </c:pt>
                <c:pt idx="2936">
                  <c:v>136.14859999999999</c:v>
                </c:pt>
                <c:pt idx="2937">
                  <c:v>136.18180000000001</c:v>
                </c:pt>
                <c:pt idx="2938">
                  <c:v>136.21549999999999</c:v>
                </c:pt>
                <c:pt idx="2939">
                  <c:v>136.24870000000001</c:v>
                </c:pt>
                <c:pt idx="2940">
                  <c:v>136.28200000000001</c:v>
                </c:pt>
                <c:pt idx="2941">
                  <c:v>136.3158</c:v>
                </c:pt>
                <c:pt idx="2942">
                  <c:v>136.3484</c:v>
                </c:pt>
                <c:pt idx="2943">
                  <c:v>136.38140000000001</c:v>
                </c:pt>
                <c:pt idx="2944">
                  <c:v>136.41499999999999</c:v>
                </c:pt>
                <c:pt idx="2945">
                  <c:v>136.44880000000001</c:v>
                </c:pt>
                <c:pt idx="2946">
                  <c:v>136.4813</c:v>
                </c:pt>
                <c:pt idx="2947">
                  <c:v>136.51580000000001</c:v>
                </c:pt>
                <c:pt idx="2948">
                  <c:v>136.5496</c:v>
                </c:pt>
                <c:pt idx="2949">
                  <c:v>136.58240000000001</c:v>
                </c:pt>
                <c:pt idx="2950">
                  <c:v>136.61590000000001</c:v>
                </c:pt>
                <c:pt idx="2951">
                  <c:v>136.6497</c:v>
                </c:pt>
                <c:pt idx="2952">
                  <c:v>136.68219999999999</c:v>
                </c:pt>
                <c:pt idx="2953">
                  <c:v>136.71520000000001</c:v>
                </c:pt>
                <c:pt idx="2954">
                  <c:v>136.74870000000001</c:v>
                </c:pt>
                <c:pt idx="2955">
                  <c:v>136.7824</c:v>
                </c:pt>
                <c:pt idx="2956">
                  <c:v>136.815</c:v>
                </c:pt>
                <c:pt idx="2957">
                  <c:v>136.84870000000001</c:v>
                </c:pt>
                <c:pt idx="2958">
                  <c:v>136.88220000000001</c:v>
                </c:pt>
                <c:pt idx="2959">
                  <c:v>136.91669999999999</c:v>
                </c:pt>
                <c:pt idx="2960">
                  <c:v>136.9504</c:v>
                </c:pt>
                <c:pt idx="2961">
                  <c:v>136.9838</c:v>
                </c:pt>
                <c:pt idx="2962">
                  <c:v>137.01669999999999</c:v>
                </c:pt>
                <c:pt idx="2963">
                  <c:v>137.04920000000001</c:v>
                </c:pt>
                <c:pt idx="2964">
                  <c:v>137.08330000000001</c:v>
                </c:pt>
                <c:pt idx="2965">
                  <c:v>137.1172</c:v>
                </c:pt>
                <c:pt idx="2966">
                  <c:v>137.15020000000001</c:v>
                </c:pt>
                <c:pt idx="2967">
                  <c:v>137.18279999999999</c:v>
                </c:pt>
                <c:pt idx="2968">
                  <c:v>137.21700000000001</c:v>
                </c:pt>
                <c:pt idx="2969">
                  <c:v>137.2508</c:v>
                </c:pt>
                <c:pt idx="2970">
                  <c:v>137.28319999999999</c:v>
                </c:pt>
                <c:pt idx="2971">
                  <c:v>137.31639999999999</c:v>
                </c:pt>
                <c:pt idx="2972">
                  <c:v>137.34979999999999</c:v>
                </c:pt>
                <c:pt idx="2973">
                  <c:v>137.38310000000001</c:v>
                </c:pt>
                <c:pt idx="2974">
                  <c:v>137.41669999999999</c:v>
                </c:pt>
                <c:pt idx="2975">
                  <c:v>137.44919999999999</c:v>
                </c:pt>
                <c:pt idx="2976">
                  <c:v>137.48339999999999</c:v>
                </c:pt>
                <c:pt idx="2977">
                  <c:v>137.5164</c:v>
                </c:pt>
                <c:pt idx="2978">
                  <c:v>137.54929999999999</c:v>
                </c:pt>
                <c:pt idx="2979">
                  <c:v>137.58320000000001</c:v>
                </c:pt>
                <c:pt idx="2980">
                  <c:v>137.61660000000001</c:v>
                </c:pt>
                <c:pt idx="2981">
                  <c:v>137.64940000000001</c:v>
                </c:pt>
                <c:pt idx="2982">
                  <c:v>137.68260000000001</c:v>
                </c:pt>
                <c:pt idx="2983">
                  <c:v>137.7159</c:v>
                </c:pt>
                <c:pt idx="2984">
                  <c:v>137.75040000000001</c:v>
                </c:pt>
                <c:pt idx="2985">
                  <c:v>137.7824</c:v>
                </c:pt>
                <c:pt idx="2986">
                  <c:v>137.816</c:v>
                </c:pt>
                <c:pt idx="2987">
                  <c:v>137.84979999999999</c:v>
                </c:pt>
                <c:pt idx="2988">
                  <c:v>137.88310000000001</c:v>
                </c:pt>
                <c:pt idx="2989">
                  <c:v>137.917</c:v>
                </c:pt>
                <c:pt idx="2990">
                  <c:v>137.9503</c:v>
                </c:pt>
                <c:pt idx="2991">
                  <c:v>137.98310000000001</c:v>
                </c:pt>
                <c:pt idx="2992">
                  <c:v>138.01660000000001</c:v>
                </c:pt>
                <c:pt idx="2993">
                  <c:v>138.0496</c:v>
                </c:pt>
                <c:pt idx="2994">
                  <c:v>138.0831</c:v>
                </c:pt>
                <c:pt idx="2995">
                  <c:v>138.11680000000001</c:v>
                </c:pt>
                <c:pt idx="2996">
                  <c:v>138.15010000000001</c:v>
                </c:pt>
                <c:pt idx="2997">
                  <c:v>138.18360000000001</c:v>
                </c:pt>
                <c:pt idx="2998">
                  <c:v>138.21639999999999</c:v>
                </c:pt>
                <c:pt idx="2999">
                  <c:v>138.2499</c:v>
                </c:pt>
                <c:pt idx="3000">
                  <c:v>138.28270000000001</c:v>
                </c:pt>
                <c:pt idx="3001">
                  <c:v>138.31639999999999</c:v>
                </c:pt>
                <c:pt idx="3002">
                  <c:v>138.35040000000001</c:v>
                </c:pt>
                <c:pt idx="3003">
                  <c:v>138.38339999999999</c:v>
                </c:pt>
                <c:pt idx="3004">
                  <c:v>138.41679999999999</c:v>
                </c:pt>
                <c:pt idx="3005">
                  <c:v>138.44980000000001</c:v>
                </c:pt>
                <c:pt idx="3006">
                  <c:v>138.48310000000001</c:v>
                </c:pt>
                <c:pt idx="3007">
                  <c:v>138.5164</c:v>
                </c:pt>
                <c:pt idx="3008">
                  <c:v>138.5498</c:v>
                </c:pt>
                <c:pt idx="3009">
                  <c:v>138.58320000000001</c:v>
                </c:pt>
                <c:pt idx="3010">
                  <c:v>138.61660000000001</c:v>
                </c:pt>
                <c:pt idx="3011">
                  <c:v>138.65029999999999</c:v>
                </c:pt>
                <c:pt idx="3012">
                  <c:v>138.68389999999999</c:v>
                </c:pt>
                <c:pt idx="3013">
                  <c:v>138.71639999999999</c:v>
                </c:pt>
                <c:pt idx="3014">
                  <c:v>138.75020000000001</c:v>
                </c:pt>
                <c:pt idx="3015">
                  <c:v>138.7834</c:v>
                </c:pt>
                <c:pt idx="3016">
                  <c:v>138.8168</c:v>
                </c:pt>
                <c:pt idx="3017">
                  <c:v>138.8503</c:v>
                </c:pt>
                <c:pt idx="3018">
                  <c:v>138.8837</c:v>
                </c:pt>
                <c:pt idx="3019">
                  <c:v>138.91659999999999</c:v>
                </c:pt>
                <c:pt idx="3020">
                  <c:v>138.94890000000001</c:v>
                </c:pt>
                <c:pt idx="3021">
                  <c:v>138.98269999999999</c:v>
                </c:pt>
                <c:pt idx="3022">
                  <c:v>139.01650000000001</c:v>
                </c:pt>
                <c:pt idx="3023">
                  <c:v>139.0497</c:v>
                </c:pt>
                <c:pt idx="3024">
                  <c:v>139.08349999999999</c:v>
                </c:pt>
                <c:pt idx="3025">
                  <c:v>139.1164</c:v>
                </c:pt>
                <c:pt idx="3026">
                  <c:v>139.14920000000001</c:v>
                </c:pt>
                <c:pt idx="3027">
                  <c:v>139.18299999999999</c:v>
                </c:pt>
                <c:pt idx="3028">
                  <c:v>139.2167</c:v>
                </c:pt>
                <c:pt idx="3029">
                  <c:v>139.24940000000001</c:v>
                </c:pt>
                <c:pt idx="3030">
                  <c:v>139.28309999999999</c:v>
                </c:pt>
                <c:pt idx="3031">
                  <c:v>139.31540000000001</c:v>
                </c:pt>
                <c:pt idx="3032">
                  <c:v>139.34899999999999</c:v>
                </c:pt>
                <c:pt idx="3033">
                  <c:v>139.3826</c:v>
                </c:pt>
                <c:pt idx="3034">
                  <c:v>139.41579999999999</c:v>
                </c:pt>
                <c:pt idx="3035">
                  <c:v>139.44919999999999</c:v>
                </c:pt>
                <c:pt idx="3036">
                  <c:v>139.483</c:v>
                </c:pt>
                <c:pt idx="3037">
                  <c:v>139.5172</c:v>
                </c:pt>
                <c:pt idx="3038">
                  <c:v>139.54929999999999</c:v>
                </c:pt>
                <c:pt idx="3039">
                  <c:v>139.58279999999999</c:v>
                </c:pt>
                <c:pt idx="3040">
                  <c:v>139.61600000000001</c:v>
                </c:pt>
                <c:pt idx="3041">
                  <c:v>139.64959999999999</c:v>
                </c:pt>
                <c:pt idx="3042">
                  <c:v>139.68260000000001</c:v>
                </c:pt>
                <c:pt idx="3043">
                  <c:v>139.71719999999999</c:v>
                </c:pt>
                <c:pt idx="3044">
                  <c:v>139.7501</c:v>
                </c:pt>
                <c:pt idx="3045">
                  <c:v>139.78319999999999</c:v>
                </c:pt>
                <c:pt idx="3046">
                  <c:v>139.81720000000001</c:v>
                </c:pt>
                <c:pt idx="3047">
                  <c:v>139.84989999999999</c:v>
                </c:pt>
                <c:pt idx="3048">
                  <c:v>139.88339999999999</c:v>
                </c:pt>
                <c:pt idx="3049">
                  <c:v>139.9171</c:v>
                </c:pt>
                <c:pt idx="3050">
                  <c:v>139.95050000000001</c:v>
                </c:pt>
                <c:pt idx="3051">
                  <c:v>139.98400000000001</c:v>
                </c:pt>
                <c:pt idx="3052">
                  <c:v>140.0171</c:v>
                </c:pt>
                <c:pt idx="3053">
                  <c:v>140.05000000000001</c:v>
                </c:pt>
                <c:pt idx="3054">
                  <c:v>140.08449999999999</c:v>
                </c:pt>
                <c:pt idx="3055">
                  <c:v>140.11680000000001</c:v>
                </c:pt>
                <c:pt idx="3056">
                  <c:v>140.1499</c:v>
                </c:pt>
                <c:pt idx="3057">
                  <c:v>140.18360000000001</c:v>
                </c:pt>
                <c:pt idx="3058">
                  <c:v>140.21700000000001</c:v>
                </c:pt>
                <c:pt idx="3059">
                  <c:v>140.25020000000001</c:v>
                </c:pt>
                <c:pt idx="3060">
                  <c:v>140.2841</c:v>
                </c:pt>
                <c:pt idx="3061">
                  <c:v>140.31729999999999</c:v>
                </c:pt>
                <c:pt idx="3062">
                  <c:v>140.34989999999999</c:v>
                </c:pt>
                <c:pt idx="3063">
                  <c:v>140.38310000000001</c:v>
                </c:pt>
                <c:pt idx="3064">
                  <c:v>140.41579999999999</c:v>
                </c:pt>
                <c:pt idx="3065">
                  <c:v>140.44880000000001</c:v>
                </c:pt>
                <c:pt idx="3066">
                  <c:v>140.48240000000001</c:v>
                </c:pt>
                <c:pt idx="3067">
                  <c:v>140.51679999999999</c:v>
                </c:pt>
                <c:pt idx="3068">
                  <c:v>140.5496</c:v>
                </c:pt>
                <c:pt idx="3069">
                  <c:v>140.58369999999999</c:v>
                </c:pt>
                <c:pt idx="3070">
                  <c:v>140.6172</c:v>
                </c:pt>
                <c:pt idx="3071">
                  <c:v>140.6506</c:v>
                </c:pt>
                <c:pt idx="3072">
                  <c:v>140.6842</c:v>
                </c:pt>
                <c:pt idx="3073">
                  <c:v>140.71780000000001</c:v>
                </c:pt>
                <c:pt idx="3074">
                  <c:v>140.7508</c:v>
                </c:pt>
                <c:pt idx="3075">
                  <c:v>140.78460000000001</c:v>
                </c:pt>
                <c:pt idx="3076">
                  <c:v>140.81739999999999</c:v>
                </c:pt>
                <c:pt idx="3077">
                  <c:v>140.85059999999999</c:v>
                </c:pt>
                <c:pt idx="3078">
                  <c:v>140.8844</c:v>
                </c:pt>
                <c:pt idx="3079">
                  <c:v>140.91730000000001</c:v>
                </c:pt>
                <c:pt idx="3080">
                  <c:v>140.9504</c:v>
                </c:pt>
                <c:pt idx="3081">
                  <c:v>140.98480000000001</c:v>
                </c:pt>
                <c:pt idx="3082">
                  <c:v>141.01750000000001</c:v>
                </c:pt>
                <c:pt idx="3083">
                  <c:v>141.0504</c:v>
                </c:pt>
                <c:pt idx="3084">
                  <c:v>141.08439999999999</c:v>
                </c:pt>
                <c:pt idx="3085">
                  <c:v>141.11770000000001</c:v>
                </c:pt>
                <c:pt idx="3086">
                  <c:v>141.15100000000001</c:v>
                </c:pt>
                <c:pt idx="3087">
                  <c:v>141.18299999999999</c:v>
                </c:pt>
                <c:pt idx="3088">
                  <c:v>141.21729999999999</c:v>
                </c:pt>
                <c:pt idx="3089">
                  <c:v>141.25020000000001</c:v>
                </c:pt>
                <c:pt idx="3090">
                  <c:v>141.2842</c:v>
                </c:pt>
                <c:pt idx="3091">
                  <c:v>141.31780000000001</c:v>
                </c:pt>
                <c:pt idx="3092">
                  <c:v>141.35159999999999</c:v>
                </c:pt>
                <c:pt idx="3093">
                  <c:v>141.38409999999999</c:v>
                </c:pt>
                <c:pt idx="3094">
                  <c:v>141.41650000000001</c:v>
                </c:pt>
                <c:pt idx="3095">
                  <c:v>141.45009999999999</c:v>
                </c:pt>
                <c:pt idx="3096">
                  <c:v>141.4837</c:v>
                </c:pt>
                <c:pt idx="3097">
                  <c:v>141.51679999999999</c:v>
                </c:pt>
                <c:pt idx="3098">
                  <c:v>141.54990000000001</c:v>
                </c:pt>
                <c:pt idx="3099">
                  <c:v>141.58340000000001</c:v>
                </c:pt>
                <c:pt idx="3100">
                  <c:v>141.61619999999999</c:v>
                </c:pt>
                <c:pt idx="3101">
                  <c:v>141.64949999999999</c:v>
                </c:pt>
                <c:pt idx="3102">
                  <c:v>141.6833</c:v>
                </c:pt>
                <c:pt idx="3103">
                  <c:v>141.7175</c:v>
                </c:pt>
                <c:pt idx="3104">
                  <c:v>141.75049999999999</c:v>
                </c:pt>
                <c:pt idx="3105">
                  <c:v>141.7842</c:v>
                </c:pt>
                <c:pt idx="3106">
                  <c:v>141.81710000000001</c:v>
                </c:pt>
                <c:pt idx="3107">
                  <c:v>141.8502</c:v>
                </c:pt>
                <c:pt idx="3108">
                  <c:v>141.88339999999999</c:v>
                </c:pt>
                <c:pt idx="3109">
                  <c:v>141.91679999999999</c:v>
                </c:pt>
                <c:pt idx="3110">
                  <c:v>141.9504</c:v>
                </c:pt>
                <c:pt idx="3111">
                  <c:v>141.9838</c:v>
                </c:pt>
                <c:pt idx="3112">
                  <c:v>142.01769999999999</c:v>
                </c:pt>
                <c:pt idx="3113">
                  <c:v>142.05119999999999</c:v>
                </c:pt>
                <c:pt idx="3114">
                  <c:v>142.084</c:v>
                </c:pt>
                <c:pt idx="3115">
                  <c:v>142.11859999999999</c:v>
                </c:pt>
                <c:pt idx="3116">
                  <c:v>142.15180000000001</c:v>
                </c:pt>
                <c:pt idx="3117">
                  <c:v>142.18369999999999</c:v>
                </c:pt>
                <c:pt idx="3118">
                  <c:v>142.21770000000001</c:v>
                </c:pt>
                <c:pt idx="3119">
                  <c:v>142.251</c:v>
                </c:pt>
                <c:pt idx="3120">
                  <c:v>142.28440000000001</c:v>
                </c:pt>
                <c:pt idx="3121">
                  <c:v>142.31870000000001</c:v>
                </c:pt>
                <c:pt idx="3122">
                  <c:v>142.35069999999999</c:v>
                </c:pt>
                <c:pt idx="3123">
                  <c:v>142.38480000000001</c:v>
                </c:pt>
                <c:pt idx="3124">
                  <c:v>142.41909999999999</c:v>
                </c:pt>
                <c:pt idx="3125">
                  <c:v>142.45179999999999</c:v>
                </c:pt>
                <c:pt idx="3126">
                  <c:v>142.48500000000001</c:v>
                </c:pt>
                <c:pt idx="3127">
                  <c:v>142.51759999999999</c:v>
                </c:pt>
                <c:pt idx="3128">
                  <c:v>142.55080000000001</c:v>
                </c:pt>
                <c:pt idx="3129">
                  <c:v>142.58410000000001</c:v>
                </c:pt>
                <c:pt idx="3130">
                  <c:v>142.61840000000001</c:v>
                </c:pt>
                <c:pt idx="3131">
                  <c:v>142.6516</c:v>
                </c:pt>
                <c:pt idx="3132">
                  <c:v>142.68530000000001</c:v>
                </c:pt>
                <c:pt idx="3133">
                  <c:v>142.7167</c:v>
                </c:pt>
                <c:pt idx="3134">
                  <c:v>142.7516</c:v>
                </c:pt>
                <c:pt idx="3135">
                  <c:v>142.78460000000001</c:v>
                </c:pt>
                <c:pt idx="3136">
                  <c:v>142.81870000000001</c:v>
                </c:pt>
                <c:pt idx="3137">
                  <c:v>142.85159999999999</c:v>
                </c:pt>
                <c:pt idx="3138">
                  <c:v>142.88489999999999</c:v>
                </c:pt>
                <c:pt idx="3139">
                  <c:v>142.91800000000001</c:v>
                </c:pt>
                <c:pt idx="3140">
                  <c:v>142.95089999999999</c:v>
                </c:pt>
                <c:pt idx="3141">
                  <c:v>142.9853</c:v>
                </c:pt>
                <c:pt idx="3142">
                  <c:v>143.01740000000001</c:v>
                </c:pt>
                <c:pt idx="3143">
                  <c:v>143.05109999999999</c:v>
                </c:pt>
                <c:pt idx="3144">
                  <c:v>143.0847</c:v>
                </c:pt>
                <c:pt idx="3145">
                  <c:v>143.1182</c:v>
                </c:pt>
                <c:pt idx="3146">
                  <c:v>143.1516</c:v>
                </c:pt>
                <c:pt idx="3147">
                  <c:v>143.18610000000001</c:v>
                </c:pt>
                <c:pt idx="3148">
                  <c:v>143.21979999999999</c:v>
                </c:pt>
                <c:pt idx="3149">
                  <c:v>143.25280000000001</c:v>
                </c:pt>
                <c:pt idx="3150">
                  <c:v>143.28639999999999</c:v>
                </c:pt>
                <c:pt idx="3151">
                  <c:v>143.31960000000001</c:v>
                </c:pt>
                <c:pt idx="3152">
                  <c:v>143.3535</c:v>
                </c:pt>
                <c:pt idx="3153">
                  <c:v>143.3862</c:v>
                </c:pt>
                <c:pt idx="3154">
                  <c:v>143.41970000000001</c:v>
                </c:pt>
                <c:pt idx="3155">
                  <c:v>143.4528</c:v>
                </c:pt>
                <c:pt idx="3156">
                  <c:v>143.48560000000001</c:v>
                </c:pt>
                <c:pt idx="3157">
                  <c:v>143.51990000000001</c:v>
                </c:pt>
                <c:pt idx="3158">
                  <c:v>143.55250000000001</c:v>
                </c:pt>
                <c:pt idx="3159">
                  <c:v>143.58690000000001</c:v>
                </c:pt>
                <c:pt idx="3160">
                  <c:v>143.6191</c:v>
                </c:pt>
                <c:pt idx="3161">
                  <c:v>143.65299999999999</c:v>
                </c:pt>
                <c:pt idx="3162">
                  <c:v>143.6859</c:v>
                </c:pt>
                <c:pt idx="3163">
                  <c:v>143.71969999999999</c:v>
                </c:pt>
                <c:pt idx="3164">
                  <c:v>143.75299999999999</c:v>
                </c:pt>
                <c:pt idx="3165">
                  <c:v>143.786</c:v>
                </c:pt>
                <c:pt idx="3166">
                  <c:v>143.81909999999999</c:v>
                </c:pt>
                <c:pt idx="3167">
                  <c:v>143.85290000000001</c:v>
                </c:pt>
                <c:pt idx="3168">
                  <c:v>143.886</c:v>
                </c:pt>
                <c:pt idx="3169">
                  <c:v>143.9194</c:v>
                </c:pt>
                <c:pt idx="3170">
                  <c:v>143.9522</c:v>
                </c:pt>
                <c:pt idx="3171">
                  <c:v>143.98589999999999</c:v>
                </c:pt>
                <c:pt idx="3172">
                  <c:v>144.01920000000001</c:v>
                </c:pt>
                <c:pt idx="3173">
                  <c:v>144.0522</c:v>
                </c:pt>
                <c:pt idx="3174">
                  <c:v>144.08629999999999</c:v>
                </c:pt>
                <c:pt idx="3175">
                  <c:v>144.11920000000001</c:v>
                </c:pt>
                <c:pt idx="3176">
                  <c:v>144.15170000000001</c:v>
                </c:pt>
                <c:pt idx="3177">
                  <c:v>144.18600000000001</c:v>
                </c:pt>
                <c:pt idx="3178">
                  <c:v>144.21879999999999</c:v>
                </c:pt>
                <c:pt idx="3179">
                  <c:v>144.2534</c:v>
                </c:pt>
                <c:pt idx="3180">
                  <c:v>144.28620000000001</c:v>
                </c:pt>
                <c:pt idx="3181">
                  <c:v>144.31909999999999</c:v>
                </c:pt>
                <c:pt idx="3182">
                  <c:v>144.35220000000001</c:v>
                </c:pt>
                <c:pt idx="3183">
                  <c:v>144.38640000000001</c:v>
                </c:pt>
                <c:pt idx="3184">
                  <c:v>144.4196</c:v>
                </c:pt>
                <c:pt idx="3185">
                  <c:v>144.45269999999999</c:v>
                </c:pt>
                <c:pt idx="3186">
                  <c:v>144.48580000000001</c:v>
                </c:pt>
                <c:pt idx="3187">
                  <c:v>144.5198</c:v>
                </c:pt>
                <c:pt idx="3188">
                  <c:v>144.55289999999999</c:v>
                </c:pt>
                <c:pt idx="3189">
                  <c:v>144.5866</c:v>
                </c:pt>
                <c:pt idx="3190">
                  <c:v>144.61969999999999</c:v>
                </c:pt>
                <c:pt idx="3191">
                  <c:v>144.6533</c:v>
                </c:pt>
                <c:pt idx="3192">
                  <c:v>144.68700000000001</c:v>
                </c:pt>
                <c:pt idx="3193">
                  <c:v>144.7201</c:v>
                </c:pt>
                <c:pt idx="3194">
                  <c:v>144.75299999999999</c:v>
                </c:pt>
                <c:pt idx="3195">
                  <c:v>144.78659999999999</c:v>
                </c:pt>
                <c:pt idx="3196">
                  <c:v>144.8201</c:v>
                </c:pt>
                <c:pt idx="3197">
                  <c:v>144.8536</c:v>
                </c:pt>
                <c:pt idx="3198">
                  <c:v>144.88659999999999</c:v>
                </c:pt>
                <c:pt idx="3199">
                  <c:v>144.91970000000001</c:v>
                </c:pt>
                <c:pt idx="3200">
                  <c:v>144.95269999999999</c:v>
                </c:pt>
                <c:pt idx="3201">
                  <c:v>144.98570000000001</c:v>
                </c:pt>
                <c:pt idx="3202">
                  <c:v>145.02010000000001</c:v>
                </c:pt>
                <c:pt idx="3203">
                  <c:v>145.05350000000001</c:v>
                </c:pt>
                <c:pt idx="3204">
                  <c:v>145.08680000000001</c:v>
                </c:pt>
                <c:pt idx="3205">
                  <c:v>145.119</c:v>
                </c:pt>
                <c:pt idx="3206">
                  <c:v>145.15270000000001</c:v>
                </c:pt>
                <c:pt idx="3207">
                  <c:v>145.1859</c:v>
                </c:pt>
                <c:pt idx="3208">
                  <c:v>145.21940000000001</c:v>
                </c:pt>
                <c:pt idx="3209">
                  <c:v>145.2533</c:v>
                </c:pt>
                <c:pt idx="3210">
                  <c:v>145.28559999999999</c:v>
                </c:pt>
                <c:pt idx="3211">
                  <c:v>145.3202</c:v>
                </c:pt>
                <c:pt idx="3212">
                  <c:v>145.35400000000001</c:v>
                </c:pt>
                <c:pt idx="3213">
                  <c:v>145.38640000000001</c:v>
                </c:pt>
                <c:pt idx="3214">
                  <c:v>145.42019999999999</c:v>
                </c:pt>
                <c:pt idx="3215">
                  <c:v>145.45419999999999</c:v>
                </c:pt>
                <c:pt idx="3216">
                  <c:v>145.48660000000001</c:v>
                </c:pt>
                <c:pt idx="3217">
                  <c:v>145.52000000000001</c:v>
                </c:pt>
                <c:pt idx="3218">
                  <c:v>145.55289999999999</c:v>
                </c:pt>
                <c:pt idx="3219">
                  <c:v>145.58590000000001</c:v>
                </c:pt>
                <c:pt idx="3220">
                  <c:v>145.619</c:v>
                </c:pt>
                <c:pt idx="3221">
                  <c:v>145.65309999999999</c:v>
                </c:pt>
                <c:pt idx="3222">
                  <c:v>145.6867</c:v>
                </c:pt>
                <c:pt idx="3223">
                  <c:v>145.72</c:v>
                </c:pt>
                <c:pt idx="3224">
                  <c:v>145.7535</c:v>
                </c:pt>
                <c:pt idx="3225">
                  <c:v>145.78639999999999</c:v>
                </c:pt>
                <c:pt idx="3226">
                  <c:v>145.8202</c:v>
                </c:pt>
                <c:pt idx="3227">
                  <c:v>145.85329999999999</c:v>
                </c:pt>
                <c:pt idx="3228">
                  <c:v>145.88640000000001</c:v>
                </c:pt>
                <c:pt idx="3229">
                  <c:v>145.91900000000001</c:v>
                </c:pt>
                <c:pt idx="3230">
                  <c:v>145.95320000000001</c:v>
                </c:pt>
                <c:pt idx="3231">
                  <c:v>145.98660000000001</c:v>
                </c:pt>
                <c:pt idx="3232">
                  <c:v>146.02000000000001</c:v>
                </c:pt>
                <c:pt idx="3233">
                  <c:v>146.0531</c:v>
                </c:pt>
                <c:pt idx="3234">
                  <c:v>146.0872</c:v>
                </c:pt>
                <c:pt idx="3235">
                  <c:v>146.1208</c:v>
                </c:pt>
                <c:pt idx="3236">
                  <c:v>146.1532</c:v>
                </c:pt>
                <c:pt idx="3237">
                  <c:v>146.18610000000001</c:v>
                </c:pt>
                <c:pt idx="3238">
                  <c:v>146.21950000000001</c:v>
                </c:pt>
                <c:pt idx="3239">
                  <c:v>146.25280000000001</c:v>
                </c:pt>
                <c:pt idx="3240">
                  <c:v>146.28720000000001</c:v>
                </c:pt>
                <c:pt idx="3241">
                  <c:v>146.31979999999999</c:v>
                </c:pt>
                <c:pt idx="3242">
                  <c:v>146.35300000000001</c:v>
                </c:pt>
                <c:pt idx="3243">
                  <c:v>146.3862</c:v>
                </c:pt>
                <c:pt idx="3244">
                  <c:v>146.4188</c:v>
                </c:pt>
                <c:pt idx="3245">
                  <c:v>146.45259999999999</c:v>
                </c:pt>
                <c:pt idx="3246">
                  <c:v>146.48679999999999</c:v>
                </c:pt>
                <c:pt idx="3247">
                  <c:v>146.51920000000001</c:v>
                </c:pt>
                <c:pt idx="3248">
                  <c:v>146.55240000000001</c:v>
                </c:pt>
                <c:pt idx="3249">
                  <c:v>146.5855</c:v>
                </c:pt>
                <c:pt idx="3250">
                  <c:v>146.61949999999999</c:v>
                </c:pt>
                <c:pt idx="3251">
                  <c:v>146.6524</c:v>
                </c:pt>
                <c:pt idx="3252">
                  <c:v>146.6859</c:v>
                </c:pt>
                <c:pt idx="3253">
                  <c:v>146.71960000000001</c:v>
                </c:pt>
                <c:pt idx="3254">
                  <c:v>146.75290000000001</c:v>
                </c:pt>
                <c:pt idx="3255">
                  <c:v>146.78639999999999</c:v>
                </c:pt>
                <c:pt idx="3256">
                  <c:v>146.8194</c:v>
                </c:pt>
                <c:pt idx="3257">
                  <c:v>146.85239999999999</c:v>
                </c:pt>
                <c:pt idx="3258">
                  <c:v>146.88740000000001</c:v>
                </c:pt>
                <c:pt idx="3259">
                  <c:v>146.9203</c:v>
                </c:pt>
                <c:pt idx="3260">
                  <c:v>146.95269999999999</c:v>
                </c:pt>
                <c:pt idx="3261">
                  <c:v>146.9871</c:v>
                </c:pt>
                <c:pt idx="3262">
                  <c:v>147.0196</c:v>
                </c:pt>
                <c:pt idx="3263">
                  <c:v>147.05369999999999</c:v>
                </c:pt>
                <c:pt idx="3264">
                  <c:v>147.08690000000001</c:v>
                </c:pt>
                <c:pt idx="3265">
                  <c:v>147.1198</c:v>
                </c:pt>
                <c:pt idx="3266">
                  <c:v>147.1533</c:v>
                </c:pt>
                <c:pt idx="3267">
                  <c:v>147.1866</c:v>
                </c:pt>
                <c:pt idx="3268">
                  <c:v>147.22020000000001</c:v>
                </c:pt>
                <c:pt idx="3269">
                  <c:v>147.25360000000001</c:v>
                </c:pt>
                <c:pt idx="3270">
                  <c:v>147.2869</c:v>
                </c:pt>
                <c:pt idx="3271">
                  <c:v>147.32060000000001</c:v>
                </c:pt>
                <c:pt idx="3272">
                  <c:v>147.35329999999999</c:v>
                </c:pt>
                <c:pt idx="3273">
                  <c:v>147.3871</c:v>
                </c:pt>
                <c:pt idx="3274">
                  <c:v>147.4196</c:v>
                </c:pt>
                <c:pt idx="3275">
                  <c:v>147.45359999999999</c:v>
                </c:pt>
                <c:pt idx="3276">
                  <c:v>147.48699999999999</c:v>
                </c:pt>
                <c:pt idx="3277">
                  <c:v>147.52070000000001</c:v>
                </c:pt>
                <c:pt idx="3278">
                  <c:v>147.55439999999999</c:v>
                </c:pt>
                <c:pt idx="3279">
                  <c:v>147.5874</c:v>
                </c:pt>
                <c:pt idx="3280">
                  <c:v>147.62100000000001</c:v>
                </c:pt>
                <c:pt idx="3281">
                  <c:v>147.65389999999999</c:v>
                </c:pt>
                <c:pt idx="3282">
                  <c:v>147.68780000000001</c:v>
                </c:pt>
                <c:pt idx="3283">
                  <c:v>147.72049999999999</c:v>
                </c:pt>
                <c:pt idx="3284">
                  <c:v>147.75399999999999</c:v>
                </c:pt>
                <c:pt idx="3285">
                  <c:v>147.7869</c:v>
                </c:pt>
                <c:pt idx="3286">
                  <c:v>147.8211</c:v>
                </c:pt>
                <c:pt idx="3287">
                  <c:v>147.85390000000001</c:v>
                </c:pt>
                <c:pt idx="3288">
                  <c:v>147.88650000000001</c:v>
                </c:pt>
                <c:pt idx="3289">
                  <c:v>147.92060000000001</c:v>
                </c:pt>
                <c:pt idx="3290">
                  <c:v>147.95339999999999</c:v>
                </c:pt>
                <c:pt idx="3291">
                  <c:v>147.9872</c:v>
                </c:pt>
                <c:pt idx="3292">
                  <c:v>148.0214</c:v>
                </c:pt>
                <c:pt idx="3293">
                  <c:v>148.05340000000001</c:v>
                </c:pt>
                <c:pt idx="3294">
                  <c:v>148.08760000000001</c:v>
                </c:pt>
                <c:pt idx="3295">
                  <c:v>148.12100000000001</c:v>
                </c:pt>
                <c:pt idx="3296">
                  <c:v>148.15459999999999</c:v>
                </c:pt>
                <c:pt idx="3297">
                  <c:v>148.1874</c:v>
                </c:pt>
                <c:pt idx="3298">
                  <c:v>148.221</c:v>
                </c:pt>
                <c:pt idx="3299">
                  <c:v>148.25380000000001</c:v>
                </c:pt>
                <c:pt idx="3300">
                  <c:v>148.28659999999999</c:v>
                </c:pt>
                <c:pt idx="3301">
                  <c:v>148.32060000000001</c:v>
                </c:pt>
                <c:pt idx="3302">
                  <c:v>148.35429999999999</c:v>
                </c:pt>
                <c:pt idx="3303">
                  <c:v>148.38839999999999</c:v>
                </c:pt>
                <c:pt idx="3304">
                  <c:v>148.42150000000001</c:v>
                </c:pt>
                <c:pt idx="3305">
                  <c:v>148.4546</c:v>
                </c:pt>
                <c:pt idx="3306">
                  <c:v>148.48779999999999</c:v>
                </c:pt>
                <c:pt idx="3307">
                  <c:v>148.5214</c:v>
                </c:pt>
                <c:pt idx="3308">
                  <c:v>148.55430000000001</c:v>
                </c:pt>
                <c:pt idx="3309">
                  <c:v>148.58760000000001</c:v>
                </c:pt>
                <c:pt idx="3310">
                  <c:v>148.6217</c:v>
                </c:pt>
                <c:pt idx="3311">
                  <c:v>148.65440000000001</c:v>
                </c:pt>
                <c:pt idx="3312">
                  <c:v>148.6875</c:v>
                </c:pt>
                <c:pt idx="3313">
                  <c:v>148.72130000000001</c:v>
                </c:pt>
                <c:pt idx="3314">
                  <c:v>148.7544</c:v>
                </c:pt>
                <c:pt idx="3315">
                  <c:v>148.7878</c:v>
                </c:pt>
                <c:pt idx="3316">
                  <c:v>148.8218</c:v>
                </c:pt>
                <c:pt idx="3317">
                  <c:v>148.8553</c:v>
                </c:pt>
                <c:pt idx="3318">
                  <c:v>148.8877</c:v>
                </c:pt>
                <c:pt idx="3319">
                  <c:v>148.9213</c:v>
                </c:pt>
                <c:pt idx="3320">
                  <c:v>148.95439999999999</c:v>
                </c:pt>
                <c:pt idx="3321">
                  <c:v>148.9873</c:v>
                </c:pt>
                <c:pt idx="3322">
                  <c:v>149.0206</c:v>
                </c:pt>
                <c:pt idx="3323">
                  <c:v>149.05500000000001</c:v>
                </c:pt>
                <c:pt idx="3324">
                  <c:v>149.08779999999999</c:v>
                </c:pt>
                <c:pt idx="3325">
                  <c:v>149.12090000000001</c:v>
                </c:pt>
                <c:pt idx="3326">
                  <c:v>149.1551</c:v>
                </c:pt>
                <c:pt idx="3327">
                  <c:v>149.18799999999999</c:v>
                </c:pt>
                <c:pt idx="3328">
                  <c:v>149.22139999999999</c:v>
                </c:pt>
                <c:pt idx="3329">
                  <c:v>149.25460000000001</c:v>
                </c:pt>
                <c:pt idx="3330">
                  <c:v>149.28829999999999</c:v>
                </c:pt>
                <c:pt idx="3331">
                  <c:v>149.32060000000001</c:v>
                </c:pt>
                <c:pt idx="3332">
                  <c:v>149.35480000000001</c:v>
                </c:pt>
                <c:pt idx="3333">
                  <c:v>149.3887</c:v>
                </c:pt>
                <c:pt idx="3334">
                  <c:v>149.4205</c:v>
                </c:pt>
                <c:pt idx="3335">
                  <c:v>149.4554</c:v>
                </c:pt>
                <c:pt idx="3336">
                  <c:v>149.48859999999999</c:v>
                </c:pt>
                <c:pt idx="3337">
                  <c:v>149.52180000000001</c:v>
                </c:pt>
                <c:pt idx="3338">
                  <c:v>149.5556</c:v>
                </c:pt>
                <c:pt idx="3339">
                  <c:v>149.5882</c:v>
                </c:pt>
                <c:pt idx="3340">
                  <c:v>149.62190000000001</c:v>
                </c:pt>
                <c:pt idx="3341">
                  <c:v>149.65440000000001</c:v>
                </c:pt>
                <c:pt idx="3342">
                  <c:v>149.6885</c:v>
                </c:pt>
                <c:pt idx="3343">
                  <c:v>149.7217</c:v>
                </c:pt>
                <c:pt idx="3344">
                  <c:v>149.75360000000001</c:v>
                </c:pt>
                <c:pt idx="3345">
                  <c:v>149.78710000000001</c:v>
                </c:pt>
                <c:pt idx="3346">
                  <c:v>149.82040000000001</c:v>
                </c:pt>
                <c:pt idx="3347">
                  <c:v>149.8546</c:v>
                </c:pt>
                <c:pt idx="3348">
                  <c:v>149.88740000000001</c:v>
                </c:pt>
                <c:pt idx="3349">
                  <c:v>149.92080000000001</c:v>
                </c:pt>
                <c:pt idx="3350">
                  <c:v>149.95400000000001</c:v>
                </c:pt>
                <c:pt idx="3351">
                  <c:v>149.98759999999999</c:v>
                </c:pt>
                <c:pt idx="3352">
                  <c:v>150.02099999999999</c:v>
                </c:pt>
                <c:pt idx="3353">
                  <c:v>150.05439999999999</c:v>
                </c:pt>
                <c:pt idx="3354">
                  <c:v>150.08779999999999</c:v>
                </c:pt>
                <c:pt idx="3355">
                  <c:v>150.12200000000001</c:v>
                </c:pt>
                <c:pt idx="3356">
                  <c:v>150.15559999999999</c:v>
                </c:pt>
                <c:pt idx="3357">
                  <c:v>150.18790000000001</c:v>
                </c:pt>
                <c:pt idx="3358">
                  <c:v>150.2216</c:v>
                </c:pt>
                <c:pt idx="3359">
                  <c:v>150.25460000000001</c:v>
                </c:pt>
                <c:pt idx="3360">
                  <c:v>150.28909999999999</c:v>
                </c:pt>
                <c:pt idx="3361">
                  <c:v>150.32149999999999</c:v>
                </c:pt>
                <c:pt idx="3362">
                  <c:v>150.35560000000001</c:v>
                </c:pt>
                <c:pt idx="3363">
                  <c:v>150.38910000000001</c:v>
                </c:pt>
                <c:pt idx="3364">
                  <c:v>150.42160000000001</c:v>
                </c:pt>
                <c:pt idx="3365">
                  <c:v>150.4554</c:v>
                </c:pt>
                <c:pt idx="3366">
                  <c:v>150.48849999999999</c:v>
                </c:pt>
                <c:pt idx="3367">
                  <c:v>150.52260000000001</c:v>
                </c:pt>
                <c:pt idx="3368">
                  <c:v>150.55520000000001</c:v>
                </c:pt>
                <c:pt idx="3369">
                  <c:v>150.5889</c:v>
                </c:pt>
                <c:pt idx="3370">
                  <c:v>150.6217</c:v>
                </c:pt>
                <c:pt idx="3371">
                  <c:v>150.6559</c:v>
                </c:pt>
                <c:pt idx="3372">
                  <c:v>150.68889999999999</c:v>
                </c:pt>
                <c:pt idx="3373">
                  <c:v>150.72200000000001</c:v>
                </c:pt>
                <c:pt idx="3374">
                  <c:v>150.75620000000001</c:v>
                </c:pt>
                <c:pt idx="3375">
                  <c:v>150.78960000000001</c:v>
                </c:pt>
                <c:pt idx="3376">
                  <c:v>150.82300000000001</c:v>
                </c:pt>
                <c:pt idx="3377">
                  <c:v>150.85579999999999</c:v>
                </c:pt>
                <c:pt idx="3378">
                  <c:v>150.88839999999999</c:v>
                </c:pt>
                <c:pt idx="3379">
                  <c:v>150.92160000000001</c:v>
                </c:pt>
                <c:pt idx="3380">
                  <c:v>150.95599999999999</c:v>
                </c:pt>
                <c:pt idx="3381">
                  <c:v>150.98820000000001</c:v>
                </c:pt>
                <c:pt idx="3382">
                  <c:v>151.0215</c:v>
                </c:pt>
                <c:pt idx="3383">
                  <c:v>151.05549999999999</c:v>
                </c:pt>
                <c:pt idx="3384">
                  <c:v>151.0889</c:v>
                </c:pt>
                <c:pt idx="3385">
                  <c:v>151.1217</c:v>
                </c:pt>
                <c:pt idx="3386">
                  <c:v>151.15530000000001</c:v>
                </c:pt>
                <c:pt idx="3387">
                  <c:v>151.1892</c:v>
                </c:pt>
                <c:pt idx="3388">
                  <c:v>151.22239999999999</c:v>
                </c:pt>
                <c:pt idx="3389">
                  <c:v>151.25559999999999</c:v>
                </c:pt>
                <c:pt idx="3390">
                  <c:v>151.28899999999999</c:v>
                </c:pt>
                <c:pt idx="3391">
                  <c:v>151.3218</c:v>
                </c:pt>
                <c:pt idx="3392">
                  <c:v>151.35579999999999</c:v>
                </c:pt>
                <c:pt idx="3393">
                  <c:v>151.38919999999999</c:v>
                </c:pt>
                <c:pt idx="3394">
                  <c:v>151.4228</c:v>
                </c:pt>
                <c:pt idx="3395">
                  <c:v>151.45509999999999</c:v>
                </c:pt>
                <c:pt idx="3396">
                  <c:v>151.49010000000001</c:v>
                </c:pt>
                <c:pt idx="3397">
                  <c:v>151.5231</c:v>
                </c:pt>
                <c:pt idx="3398">
                  <c:v>151.55619999999999</c:v>
                </c:pt>
                <c:pt idx="3399">
                  <c:v>151.5889</c:v>
                </c:pt>
                <c:pt idx="3400">
                  <c:v>151.62209999999999</c:v>
                </c:pt>
                <c:pt idx="3401">
                  <c:v>151.65539999999999</c:v>
                </c:pt>
                <c:pt idx="3402">
                  <c:v>151.68899999999999</c:v>
                </c:pt>
                <c:pt idx="3403">
                  <c:v>151.72280000000001</c:v>
                </c:pt>
                <c:pt idx="3404">
                  <c:v>151.75620000000001</c:v>
                </c:pt>
                <c:pt idx="3405">
                  <c:v>151.78919999999999</c:v>
                </c:pt>
                <c:pt idx="3406">
                  <c:v>151.8229</c:v>
                </c:pt>
                <c:pt idx="3407">
                  <c:v>151.85599999999999</c:v>
                </c:pt>
                <c:pt idx="3408">
                  <c:v>151.88999999999999</c:v>
                </c:pt>
                <c:pt idx="3409">
                  <c:v>151.923</c:v>
                </c:pt>
                <c:pt idx="3410">
                  <c:v>151.9564</c:v>
                </c:pt>
                <c:pt idx="3411">
                  <c:v>151.9898</c:v>
                </c:pt>
                <c:pt idx="3412">
                  <c:v>152.0222</c:v>
                </c:pt>
                <c:pt idx="3413">
                  <c:v>152.05629999999999</c:v>
                </c:pt>
                <c:pt idx="3414">
                  <c:v>152.08940000000001</c:v>
                </c:pt>
                <c:pt idx="3415">
                  <c:v>152.12280000000001</c:v>
                </c:pt>
                <c:pt idx="3416">
                  <c:v>152.15530000000001</c:v>
                </c:pt>
                <c:pt idx="3417">
                  <c:v>152.1884</c:v>
                </c:pt>
                <c:pt idx="3418">
                  <c:v>152.2226</c:v>
                </c:pt>
                <c:pt idx="3419">
                  <c:v>152.25479999999999</c:v>
                </c:pt>
                <c:pt idx="3420">
                  <c:v>152.28870000000001</c:v>
                </c:pt>
                <c:pt idx="3421">
                  <c:v>152.32220000000001</c:v>
                </c:pt>
                <c:pt idx="3422">
                  <c:v>152.3561</c:v>
                </c:pt>
                <c:pt idx="3423">
                  <c:v>152.38999999999999</c:v>
                </c:pt>
                <c:pt idx="3424">
                  <c:v>152.4239</c:v>
                </c:pt>
                <c:pt idx="3425">
                  <c:v>152.45590000000001</c:v>
                </c:pt>
                <c:pt idx="3426">
                  <c:v>152.48949999999999</c:v>
                </c:pt>
                <c:pt idx="3427">
                  <c:v>152.52279999999999</c:v>
                </c:pt>
                <c:pt idx="3428">
                  <c:v>152.55600000000001</c:v>
                </c:pt>
                <c:pt idx="3429">
                  <c:v>152.58920000000001</c:v>
                </c:pt>
                <c:pt idx="3430">
                  <c:v>152.62270000000001</c:v>
                </c:pt>
                <c:pt idx="3431">
                  <c:v>152.6566</c:v>
                </c:pt>
                <c:pt idx="3432">
                  <c:v>152.6892</c:v>
                </c:pt>
                <c:pt idx="3433">
                  <c:v>152.72319999999999</c:v>
                </c:pt>
                <c:pt idx="3434">
                  <c:v>152.75620000000001</c:v>
                </c:pt>
                <c:pt idx="3435">
                  <c:v>152.78970000000001</c:v>
                </c:pt>
                <c:pt idx="3436">
                  <c:v>152.82310000000001</c:v>
                </c:pt>
                <c:pt idx="3437">
                  <c:v>152.85650000000001</c:v>
                </c:pt>
                <c:pt idx="3438">
                  <c:v>152.8904</c:v>
                </c:pt>
                <c:pt idx="3439">
                  <c:v>152.92320000000001</c:v>
                </c:pt>
                <c:pt idx="3440">
                  <c:v>152.9572</c:v>
                </c:pt>
                <c:pt idx="3441">
                  <c:v>152.99029999999999</c:v>
                </c:pt>
                <c:pt idx="3442">
                  <c:v>153.02340000000001</c:v>
                </c:pt>
                <c:pt idx="3443">
                  <c:v>153.0564</c:v>
                </c:pt>
                <c:pt idx="3444">
                  <c:v>153.08949999999999</c:v>
                </c:pt>
                <c:pt idx="3445">
                  <c:v>153.12370000000001</c:v>
                </c:pt>
                <c:pt idx="3446">
                  <c:v>153.15719999999999</c:v>
                </c:pt>
                <c:pt idx="3447">
                  <c:v>153.18979999999999</c:v>
                </c:pt>
                <c:pt idx="3448">
                  <c:v>153.2234</c:v>
                </c:pt>
                <c:pt idx="3449">
                  <c:v>153.2569</c:v>
                </c:pt>
                <c:pt idx="3450">
                  <c:v>153.28960000000001</c:v>
                </c:pt>
                <c:pt idx="3451">
                  <c:v>153.32300000000001</c:v>
                </c:pt>
                <c:pt idx="3452">
                  <c:v>153.35659999999999</c:v>
                </c:pt>
                <c:pt idx="3453">
                  <c:v>153.39009999999999</c:v>
                </c:pt>
                <c:pt idx="3454">
                  <c:v>153.4228</c:v>
                </c:pt>
                <c:pt idx="3455">
                  <c:v>153.45660000000001</c:v>
                </c:pt>
                <c:pt idx="3456">
                  <c:v>153.49039999999999</c:v>
                </c:pt>
                <c:pt idx="3457">
                  <c:v>153.52340000000001</c:v>
                </c:pt>
                <c:pt idx="3458">
                  <c:v>153.5566</c:v>
                </c:pt>
                <c:pt idx="3459">
                  <c:v>153.58949999999999</c:v>
                </c:pt>
                <c:pt idx="3460">
                  <c:v>153.62299999999999</c:v>
                </c:pt>
                <c:pt idx="3461">
                  <c:v>153.65649999999999</c:v>
                </c:pt>
                <c:pt idx="3462">
                  <c:v>153.68950000000001</c:v>
                </c:pt>
                <c:pt idx="3463">
                  <c:v>153.7234</c:v>
                </c:pt>
                <c:pt idx="3464">
                  <c:v>153.756</c:v>
                </c:pt>
                <c:pt idx="3465">
                  <c:v>153.79</c:v>
                </c:pt>
                <c:pt idx="3466">
                  <c:v>153.8235</c:v>
                </c:pt>
                <c:pt idx="3467">
                  <c:v>153.85659999999999</c:v>
                </c:pt>
                <c:pt idx="3468">
                  <c:v>153.8897</c:v>
                </c:pt>
                <c:pt idx="3469">
                  <c:v>153.92339999999999</c:v>
                </c:pt>
                <c:pt idx="3470">
                  <c:v>153.95660000000001</c:v>
                </c:pt>
                <c:pt idx="3471">
                  <c:v>153.9898</c:v>
                </c:pt>
                <c:pt idx="3472">
                  <c:v>154.0232</c:v>
                </c:pt>
                <c:pt idx="3473">
                  <c:v>154.05770000000001</c:v>
                </c:pt>
                <c:pt idx="3474">
                  <c:v>154.09010000000001</c:v>
                </c:pt>
                <c:pt idx="3475">
                  <c:v>154.12370000000001</c:v>
                </c:pt>
                <c:pt idx="3476">
                  <c:v>154.15690000000001</c:v>
                </c:pt>
                <c:pt idx="3477">
                  <c:v>154.18979999999999</c:v>
                </c:pt>
                <c:pt idx="3478">
                  <c:v>154.22380000000001</c:v>
                </c:pt>
                <c:pt idx="3479">
                  <c:v>154.25659999999999</c:v>
                </c:pt>
                <c:pt idx="3480">
                  <c:v>154.29089999999999</c:v>
                </c:pt>
                <c:pt idx="3481">
                  <c:v>154.3236</c:v>
                </c:pt>
                <c:pt idx="3482">
                  <c:v>154.3578</c:v>
                </c:pt>
                <c:pt idx="3483">
                  <c:v>154.3896</c:v>
                </c:pt>
                <c:pt idx="3484">
                  <c:v>154.42359999999999</c:v>
                </c:pt>
                <c:pt idx="3485">
                  <c:v>154.45689999999999</c:v>
                </c:pt>
                <c:pt idx="3486">
                  <c:v>154.49039999999999</c:v>
                </c:pt>
                <c:pt idx="3487">
                  <c:v>154.5232</c:v>
                </c:pt>
                <c:pt idx="3488">
                  <c:v>154.55690000000001</c:v>
                </c:pt>
                <c:pt idx="3489">
                  <c:v>154.59010000000001</c:v>
                </c:pt>
                <c:pt idx="3490">
                  <c:v>154.62370000000001</c:v>
                </c:pt>
                <c:pt idx="3491">
                  <c:v>154.6568</c:v>
                </c:pt>
                <c:pt idx="3492">
                  <c:v>154.6908</c:v>
                </c:pt>
                <c:pt idx="3493">
                  <c:v>154.72319999999999</c:v>
                </c:pt>
                <c:pt idx="3494">
                  <c:v>154.7568</c:v>
                </c:pt>
                <c:pt idx="3495">
                  <c:v>154.78989999999999</c:v>
                </c:pt>
                <c:pt idx="3496">
                  <c:v>154.8236</c:v>
                </c:pt>
                <c:pt idx="3497">
                  <c:v>154.8569</c:v>
                </c:pt>
                <c:pt idx="3498">
                  <c:v>154.89019999999999</c:v>
                </c:pt>
                <c:pt idx="3499">
                  <c:v>154.9238</c:v>
                </c:pt>
                <c:pt idx="3500">
                  <c:v>154.95750000000001</c:v>
                </c:pt>
                <c:pt idx="3501">
                  <c:v>154.9906</c:v>
                </c:pt>
                <c:pt idx="3502">
                  <c:v>155.02350000000001</c:v>
                </c:pt>
                <c:pt idx="3503">
                  <c:v>155.05699999999999</c:v>
                </c:pt>
                <c:pt idx="3504">
                  <c:v>155.09100000000001</c:v>
                </c:pt>
                <c:pt idx="3505">
                  <c:v>155.12430000000001</c:v>
                </c:pt>
                <c:pt idx="3506">
                  <c:v>155.15649999999999</c:v>
                </c:pt>
                <c:pt idx="3507">
                  <c:v>155.19030000000001</c:v>
                </c:pt>
                <c:pt idx="3508">
                  <c:v>155.22399999999999</c:v>
                </c:pt>
                <c:pt idx="3509">
                  <c:v>155.25739999999999</c:v>
                </c:pt>
                <c:pt idx="3510">
                  <c:v>155.29040000000001</c:v>
                </c:pt>
                <c:pt idx="3511">
                  <c:v>155.3237</c:v>
                </c:pt>
                <c:pt idx="3512">
                  <c:v>155.3569</c:v>
                </c:pt>
                <c:pt idx="3513">
                  <c:v>155.39089999999999</c:v>
                </c:pt>
                <c:pt idx="3514">
                  <c:v>155.4239</c:v>
                </c:pt>
                <c:pt idx="3515">
                  <c:v>155.45699999999999</c:v>
                </c:pt>
                <c:pt idx="3516">
                  <c:v>155.4906</c:v>
                </c:pt>
                <c:pt idx="3517">
                  <c:v>155.52420000000001</c:v>
                </c:pt>
                <c:pt idx="3518">
                  <c:v>155.5574</c:v>
                </c:pt>
                <c:pt idx="3519">
                  <c:v>155.5899</c:v>
                </c:pt>
                <c:pt idx="3520">
                  <c:v>155.62360000000001</c:v>
                </c:pt>
                <c:pt idx="3521">
                  <c:v>155.6576</c:v>
                </c:pt>
                <c:pt idx="3522">
                  <c:v>155.69040000000001</c:v>
                </c:pt>
                <c:pt idx="3523">
                  <c:v>155.72319999999999</c:v>
                </c:pt>
                <c:pt idx="3524">
                  <c:v>155.75749999999999</c:v>
                </c:pt>
                <c:pt idx="3525">
                  <c:v>155.79</c:v>
                </c:pt>
                <c:pt idx="3526">
                  <c:v>155.82400000000001</c:v>
                </c:pt>
                <c:pt idx="3527">
                  <c:v>155.858</c:v>
                </c:pt>
                <c:pt idx="3528">
                  <c:v>155.89060000000001</c:v>
                </c:pt>
                <c:pt idx="3529">
                  <c:v>155.92429999999999</c:v>
                </c:pt>
                <c:pt idx="3530">
                  <c:v>155.95760000000001</c:v>
                </c:pt>
                <c:pt idx="3531">
                  <c:v>155.9905</c:v>
                </c:pt>
                <c:pt idx="3532">
                  <c:v>156.02359999999999</c:v>
                </c:pt>
                <c:pt idx="3533">
                  <c:v>156.05690000000001</c:v>
                </c:pt>
                <c:pt idx="3534">
                  <c:v>156.09139999999999</c:v>
                </c:pt>
                <c:pt idx="3535">
                  <c:v>156.12350000000001</c:v>
                </c:pt>
                <c:pt idx="3536">
                  <c:v>156.1584</c:v>
                </c:pt>
                <c:pt idx="3537">
                  <c:v>156.19120000000001</c:v>
                </c:pt>
                <c:pt idx="3538">
                  <c:v>156.2234</c:v>
                </c:pt>
                <c:pt idx="3539">
                  <c:v>156.25640000000001</c:v>
                </c:pt>
                <c:pt idx="3540">
                  <c:v>156.29050000000001</c:v>
                </c:pt>
                <c:pt idx="3541">
                  <c:v>156.32409999999999</c:v>
                </c:pt>
                <c:pt idx="3542">
                  <c:v>156.35759999999999</c:v>
                </c:pt>
                <c:pt idx="3543">
                  <c:v>156.3913</c:v>
                </c:pt>
                <c:pt idx="3544">
                  <c:v>156.42410000000001</c:v>
                </c:pt>
                <c:pt idx="3545">
                  <c:v>156.45840000000001</c:v>
                </c:pt>
                <c:pt idx="3546">
                  <c:v>156.4915</c:v>
                </c:pt>
                <c:pt idx="3547">
                  <c:v>156.52430000000001</c:v>
                </c:pt>
                <c:pt idx="3548">
                  <c:v>156.5582</c:v>
                </c:pt>
                <c:pt idx="3549">
                  <c:v>156.5909</c:v>
                </c:pt>
                <c:pt idx="3550">
                  <c:v>156.62469999999999</c:v>
                </c:pt>
                <c:pt idx="3551">
                  <c:v>156.6575</c:v>
                </c:pt>
                <c:pt idx="3552">
                  <c:v>156.69159999999999</c:v>
                </c:pt>
                <c:pt idx="3553">
                  <c:v>156.7243</c:v>
                </c:pt>
                <c:pt idx="3554">
                  <c:v>156.75829999999999</c:v>
                </c:pt>
                <c:pt idx="3555">
                  <c:v>156.79150000000001</c:v>
                </c:pt>
                <c:pt idx="3556">
                  <c:v>156.82409999999999</c:v>
                </c:pt>
                <c:pt idx="3557">
                  <c:v>156.85820000000001</c:v>
                </c:pt>
                <c:pt idx="3558">
                  <c:v>156.8914</c:v>
                </c:pt>
                <c:pt idx="3559">
                  <c:v>156.92429999999999</c:v>
                </c:pt>
                <c:pt idx="3560">
                  <c:v>156.95779999999999</c:v>
                </c:pt>
                <c:pt idx="3561">
                  <c:v>156.99109999999999</c:v>
                </c:pt>
                <c:pt idx="3562">
                  <c:v>157.02369999999999</c:v>
                </c:pt>
                <c:pt idx="3563">
                  <c:v>157.0582</c:v>
                </c:pt>
                <c:pt idx="3564">
                  <c:v>157.09110000000001</c:v>
                </c:pt>
                <c:pt idx="3565">
                  <c:v>157.1258</c:v>
                </c:pt>
                <c:pt idx="3566">
                  <c:v>157.1583</c:v>
                </c:pt>
                <c:pt idx="3567">
                  <c:v>157.19110000000001</c:v>
                </c:pt>
                <c:pt idx="3568">
                  <c:v>157.22489999999999</c:v>
                </c:pt>
                <c:pt idx="3569">
                  <c:v>157.2577</c:v>
                </c:pt>
                <c:pt idx="3570">
                  <c:v>157.29130000000001</c:v>
                </c:pt>
                <c:pt idx="3571">
                  <c:v>157.32409999999999</c:v>
                </c:pt>
                <c:pt idx="3572">
                  <c:v>157.35820000000001</c:v>
                </c:pt>
                <c:pt idx="3573">
                  <c:v>157.39109999999999</c:v>
                </c:pt>
                <c:pt idx="3574">
                  <c:v>157.42400000000001</c:v>
                </c:pt>
                <c:pt idx="3575">
                  <c:v>157.45760000000001</c:v>
                </c:pt>
                <c:pt idx="3576">
                  <c:v>157.49080000000001</c:v>
                </c:pt>
                <c:pt idx="3577">
                  <c:v>157.5256</c:v>
                </c:pt>
                <c:pt idx="3578">
                  <c:v>157.55690000000001</c:v>
                </c:pt>
                <c:pt idx="3579">
                  <c:v>157.59110000000001</c:v>
                </c:pt>
                <c:pt idx="3580">
                  <c:v>157.6242</c:v>
                </c:pt>
                <c:pt idx="3581">
                  <c:v>157.65719999999999</c:v>
                </c:pt>
                <c:pt idx="3582">
                  <c:v>157.69200000000001</c:v>
                </c:pt>
                <c:pt idx="3583">
                  <c:v>157.72540000000001</c:v>
                </c:pt>
                <c:pt idx="3584">
                  <c:v>157.7586</c:v>
                </c:pt>
                <c:pt idx="3585">
                  <c:v>157.791</c:v>
                </c:pt>
                <c:pt idx="3586">
                  <c:v>157.8246</c:v>
                </c:pt>
                <c:pt idx="3587">
                  <c:v>157.85810000000001</c:v>
                </c:pt>
                <c:pt idx="3588">
                  <c:v>157.89189999999999</c:v>
                </c:pt>
                <c:pt idx="3589">
                  <c:v>157.92509999999999</c:v>
                </c:pt>
                <c:pt idx="3590">
                  <c:v>157.9581</c:v>
                </c:pt>
                <c:pt idx="3591">
                  <c:v>157.9914</c:v>
                </c:pt>
                <c:pt idx="3592">
                  <c:v>158.02500000000001</c:v>
                </c:pt>
                <c:pt idx="3593">
                  <c:v>158.05779999999999</c:v>
                </c:pt>
                <c:pt idx="3594">
                  <c:v>158.09030000000001</c:v>
                </c:pt>
                <c:pt idx="3595">
                  <c:v>158.12360000000001</c:v>
                </c:pt>
                <c:pt idx="3596">
                  <c:v>158.1591</c:v>
                </c:pt>
                <c:pt idx="3597">
                  <c:v>158.1918</c:v>
                </c:pt>
                <c:pt idx="3598">
                  <c:v>158.22479999999999</c:v>
                </c:pt>
                <c:pt idx="3599">
                  <c:v>158.25810000000001</c:v>
                </c:pt>
                <c:pt idx="3600">
                  <c:v>158.2921</c:v>
                </c:pt>
                <c:pt idx="3601">
                  <c:v>158.3245</c:v>
                </c:pt>
                <c:pt idx="3602">
                  <c:v>158.35820000000001</c:v>
                </c:pt>
                <c:pt idx="3603">
                  <c:v>158.39189999999999</c:v>
                </c:pt>
                <c:pt idx="3604">
                  <c:v>158.42519999999999</c:v>
                </c:pt>
                <c:pt idx="3605">
                  <c:v>158.45849999999999</c:v>
                </c:pt>
                <c:pt idx="3606">
                  <c:v>158.4913</c:v>
                </c:pt>
                <c:pt idx="3607">
                  <c:v>158.5248</c:v>
                </c:pt>
                <c:pt idx="3608">
                  <c:v>158.5583</c:v>
                </c:pt>
                <c:pt idx="3609">
                  <c:v>158.59119999999999</c:v>
                </c:pt>
                <c:pt idx="3610">
                  <c:v>158.6249</c:v>
                </c:pt>
                <c:pt idx="3611">
                  <c:v>158.65870000000001</c:v>
                </c:pt>
                <c:pt idx="3612">
                  <c:v>158.6919</c:v>
                </c:pt>
                <c:pt idx="3613">
                  <c:v>158.72499999999999</c:v>
                </c:pt>
                <c:pt idx="3614">
                  <c:v>158.75839999999999</c:v>
                </c:pt>
                <c:pt idx="3615">
                  <c:v>158.79169999999999</c:v>
                </c:pt>
                <c:pt idx="3616">
                  <c:v>158.8245</c:v>
                </c:pt>
                <c:pt idx="3617">
                  <c:v>158.8588</c:v>
                </c:pt>
                <c:pt idx="3618">
                  <c:v>158.89089999999999</c:v>
                </c:pt>
                <c:pt idx="3619">
                  <c:v>158.92509999999999</c:v>
                </c:pt>
                <c:pt idx="3620">
                  <c:v>158.95820000000001</c:v>
                </c:pt>
                <c:pt idx="3621">
                  <c:v>158.99180000000001</c:v>
                </c:pt>
                <c:pt idx="3622">
                  <c:v>159.02500000000001</c:v>
                </c:pt>
                <c:pt idx="3623">
                  <c:v>159.0583</c:v>
                </c:pt>
                <c:pt idx="3624">
                  <c:v>159.09139999999999</c:v>
                </c:pt>
                <c:pt idx="3625">
                  <c:v>159.125</c:v>
                </c:pt>
                <c:pt idx="3626">
                  <c:v>159.15899999999999</c:v>
                </c:pt>
                <c:pt idx="3627">
                  <c:v>159.19210000000001</c:v>
                </c:pt>
                <c:pt idx="3628">
                  <c:v>159.2251</c:v>
                </c:pt>
                <c:pt idx="3629">
                  <c:v>159.25829999999999</c:v>
                </c:pt>
                <c:pt idx="3630">
                  <c:v>159.2921</c:v>
                </c:pt>
                <c:pt idx="3631">
                  <c:v>159.32419999999999</c:v>
                </c:pt>
                <c:pt idx="3632">
                  <c:v>159.35820000000001</c:v>
                </c:pt>
                <c:pt idx="3633">
                  <c:v>159.39169999999999</c:v>
                </c:pt>
                <c:pt idx="3634">
                  <c:v>159.42519999999999</c:v>
                </c:pt>
                <c:pt idx="3635">
                  <c:v>159.4581</c:v>
                </c:pt>
                <c:pt idx="3636">
                  <c:v>159.49170000000001</c:v>
                </c:pt>
                <c:pt idx="3637">
                  <c:v>159.52539999999999</c:v>
                </c:pt>
                <c:pt idx="3638">
                  <c:v>159.5582</c:v>
                </c:pt>
                <c:pt idx="3639">
                  <c:v>159.59280000000001</c:v>
                </c:pt>
                <c:pt idx="3640">
                  <c:v>159.625</c:v>
                </c:pt>
                <c:pt idx="3641">
                  <c:v>159.65899999999999</c:v>
                </c:pt>
                <c:pt idx="3642">
                  <c:v>159.69200000000001</c:v>
                </c:pt>
                <c:pt idx="3643">
                  <c:v>159.726</c:v>
                </c:pt>
                <c:pt idx="3644">
                  <c:v>159.7587</c:v>
                </c:pt>
                <c:pt idx="3645">
                  <c:v>159.79140000000001</c:v>
                </c:pt>
                <c:pt idx="3646">
                  <c:v>159.82509999999999</c:v>
                </c:pt>
                <c:pt idx="3647">
                  <c:v>159.8588</c:v>
                </c:pt>
                <c:pt idx="3648">
                  <c:v>159.892</c:v>
                </c:pt>
                <c:pt idx="3649">
                  <c:v>159.92519999999999</c:v>
                </c:pt>
                <c:pt idx="3650">
                  <c:v>159.9588</c:v>
                </c:pt>
                <c:pt idx="3651">
                  <c:v>159.9922</c:v>
                </c:pt>
                <c:pt idx="3652">
                  <c:v>160.0256</c:v>
                </c:pt>
                <c:pt idx="3653">
                  <c:v>160.05930000000001</c:v>
                </c:pt>
                <c:pt idx="3654">
                  <c:v>160.09209999999999</c:v>
                </c:pt>
                <c:pt idx="3655">
                  <c:v>160.1259</c:v>
                </c:pt>
                <c:pt idx="3656">
                  <c:v>160.1592</c:v>
                </c:pt>
                <c:pt idx="3657">
                  <c:v>160.19210000000001</c:v>
                </c:pt>
                <c:pt idx="3658">
                  <c:v>160.2251</c:v>
                </c:pt>
                <c:pt idx="3659">
                  <c:v>160.2594</c:v>
                </c:pt>
                <c:pt idx="3660">
                  <c:v>160.29239999999999</c:v>
                </c:pt>
                <c:pt idx="3661">
                  <c:v>160.3252</c:v>
                </c:pt>
                <c:pt idx="3662">
                  <c:v>160.3595</c:v>
                </c:pt>
                <c:pt idx="3663">
                  <c:v>160.3922</c:v>
                </c:pt>
                <c:pt idx="3664">
                  <c:v>160.42609999999999</c:v>
                </c:pt>
                <c:pt idx="3665">
                  <c:v>160.45869999999999</c:v>
                </c:pt>
                <c:pt idx="3666">
                  <c:v>160.49180000000001</c:v>
                </c:pt>
                <c:pt idx="3667">
                  <c:v>160.5248</c:v>
                </c:pt>
                <c:pt idx="3668">
                  <c:v>160.55860000000001</c:v>
                </c:pt>
                <c:pt idx="3669">
                  <c:v>160.5933</c:v>
                </c:pt>
                <c:pt idx="3670">
                  <c:v>160.6258</c:v>
                </c:pt>
                <c:pt idx="3671">
                  <c:v>160.65860000000001</c:v>
                </c:pt>
                <c:pt idx="3672">
                  <c:v>160.6925</c:v>
                </c:pt>
                <c:pt idx="3673">
                  <c:v>160.72479999999999</c:v>
                </c:pt>
                <c:pt idx="3674">
                  <c:v>160.7586</c:v>
                </c:pt>
                <c:pt idx="3675">
                  <c:v>160.79239999999999</c:v>
                </c:pt>
                <c:pt idx="3676">
                  <c:v>160.8253</c:v>
                </c:pt>
                <c:pt idx="3677">
                  <c:v>160.85849999999999</c:v>
                </c:pt>
                <c:pt idx="3678">
                  <c:v>160.89160000000001</c:v>
                </c:pt>
                <c:pt idx="3679">
                  <c:v>160.92529999999999</c:v>
                </c:pt>
                <c:pt idx="3680">
                  <c:v>160.95859999999999</c:v>
                </c:pt>
                <c:pt idx="3681">
                  <c:v>160.9924</c:v>
                </c:pt>
                <c:pt idx="3682">
                  <c:v>161.02610000000001</c:v>
                </c:pt>
                <c:pt idx="3683">
                  <c:v>161.05869999999999</c:v>
                </c:pt>
                <c:pt idx="3684">
                  <c:v>161.09229999999999</c:v>
                </c:pt>
                <c:pt idx="3685">
                  <c:v>161.12569999999999</c:v>
                </c:pt>
                <c:pt idx="3686">
                  <c:v>161.15889999999999</c:v>
                </c:pt>
                <c:pt idx="3687">
                  <c:v>161.19290000000001</c:v>
                </c:pt>
                <c:pt idx="3688">
                  <c:v>161.22620000000001</c:v>
                </c:pt>
                <c:pt idx="3689">
                  <c:v>161.2587</c:v>
                </c:pt>
                <c:pt idx="3690">
                  <c:v>161.2927</c:v>
                </c:pt>
                <c:pt idx="3691">
                  <c:v>161.32599999999999</c:v>
                </c:pt>
                <c:pt idx="3692">
                  <c:v>161.3595</c:v>
                </c:pt>
                <c:pt idx="3693">
                  <c:v>161.39279999999999</c:v>
                </c:pt>
                <c:pt idx="3694">
                  <c:v>161.4255</c:v>
                </c:pt>
                <c:pt idx="3695">
                  <c:v>161.45910000000001</c:v>
                </c:pt>
                <c:pt idx="3696">
                  <c:v>161.49279999999999</c:v>
                </c:pt>
                <c:pt idx="3697">
                  <c:v>161.52529999999999</c:v>
                </c:pt>
                <c:pt idx="3698">
                  <c:v>161.5592</c:v>
                </c:pt>
                <c:pt idx="3699">
                  <c:v>161.59270000000001</c:v>
                </c:pt>
                <c:pt idx="3700">
                  <c:v>161.62610000000001</c:v>
                </c:pt>
                <c:pt idx="3701">
                  <c:v>161.6592</c:v>
                </c:pt>
                <c:pt idx="3702">
                  <c:v>161.69210000000001</c:v>
                </c:pt>
                <c:pt idx="3703">
                  <c:v>161.7253</c:v>
                </c:pt>
                <c:pt idx="3704">
                  <c:v>161.75880000000001</c:v>
                </c:pt>
                <c:pt idx="3705">
                  <c:v>161.7921</c:v>
                </c:pt>
                <c:pt idx="3706">
                  <c:v>161.82599999999999</c:v>
                </c:pt>
                <c:pt idx="3707">
                  <c:v>161.85919999999999</c:v>
                </c:pt>
                <c:pt idx="3708">
                  <c:v>161.893</c:v>
                </c:pt>
                <c:pt idx="3709">
                  <c:v>161.92580000000001</c:v>
                </c:pt>
                <c:pt idx="3710">
                  <c:v>161.95869999999999</c:v>
                </c:pt>
                <c:pt idx="3711">
                  <c:v>161.99260000000001</c:v>
                </c:pt>
                <c:pt idx="3712">
                  <c:v>162.02590000000001</c:v>
                </c:pt>
                <c:pt idx="3713">
                  <c:v>162.05879999999999</c:v>
                </c:pt>
                <c:pt idx="3714">
                  <c:v>162.0926</c:v>
                </c:pt>
                <c:pt idx="3715">
                  <c:v>162.1266</c:v>
                </c:pt>
                <c:pt idx="3716">
                  <c:v>162.15899999999999</c:v>
                </c:pt>
                <c:pt idx="3717">
                  <c:v>162.19329999999999</c:v>
                </c:pt>
                <c:pt idx="3718">
                  <c:v>162.2259</c:v>
                </c:pt>
                <c:pt idx="3719">
                  <c:v>162.25960000000001</c:v>
                </c:pt>
                <c:pt idx="3720">
                  <c:v>162.2928</c:v>
                </c:pt>
                <c:pt idx="3721">
                  <c:v>162.32669999999999</c:v>
                </c:pt>
                <c:pt idx="3722">
                  <c:v>162.35929999999999</c:v>
                </c:pt>
                <c:pt idx="3723">
                  <c:v>162.39240000000001</c:v>
                </c:pt>
                <c:pt idx="3724">
                  <c:v>162.42590000000001</c:v>
                </c:pt>
                <c:pt idx="3725">
                  <c:v>162.45920000000001</c:v>
                </c:pt>
                <c:pt idx="3726">
                  <c:v>162.49289999999999</c:v>
                </c:pt>
                <c:pt idx="3727">
                  <c:v>162.5266</c:v>
                </c:pt>
                <c:pt idx="3728">
                  <c:v>162.55940000000001</c:v>
                </c:pt>
                <c:pt idx="3729">
                  <c:v>162.5934</c:v>
                </c:pt>
                <c:pt idx="3730">
                  <c:v>162.62629999999999</c:v>
                </c:pt>
                <c:pt idx="3731">
                  <c:v>162.661</c:v>
                </c:pt>
                <c:pt idx="3732">
                  <c:v>162.6936</c:v>
                </c:pt>
                <c:pt idx="3733">
                  <c:v>162.72659999999999</c:v>
                </c:pt>
                <c:pt idx="3734">
                  <c:v>162.7604</c:v>
                </c:pt>
                <c:pt idx="3735">
                  <c:v>162.79329999999999</c:v>
                </c:pt>
                <c:pt idx="3736">
                  <c:v>162.8272</c:v>
                </c:pt>
                <c:pt idx="3737">
                  <c:v>162.86060000000001</c:v>
                </c:pt>
                <c:pt idx="3738">
                  <c:v>162.89349999999999</c:v>
                </c:pt>
                <c:pt idx="3739">
                  <c:v>162.92660000000001</c:v>
                </c:pt>
                <c:pt idx="3740">
                  <c:v>162.96010000000001</c:v>
                </c:pt>
                <c:pt idx="3741">
                  <c:v>162.9932</c:v>
                </c:pt>
                <c:pt idx="3742">
                  <c:v>163.02799999999999</c:v>
                </c:pt>
                <c:pt idx="3743">
                  <c:v>163.06030000000001</c:v>
                </c:pt>
                <c:pt idx="3744">
                  <c:v>163.09379999999999</c:v>
                </c:pt>
                <c:pt idx="3745">
                  <c:v>163.12739999999999</c:v>
                </c:pt>
                <c:pt idx="3746">
                  <c:v>163.15979999999999</c:v>
                </c:pt>
                <c:pt idx="3747">
                  <c:v>163.19319999999999</c:v>
                </c:pt>
                <c:pt idx="3748">
                  <c:v>163.22640000000001</c:v>
                </c:pt>
                <c:pt idx="3749">
                  <c:v>163.25980000000001</c:v>
                </c:pt>
                <c:pt idx="3750">
                  <c:v>163.2936</c:v>
                </c:pt>
                <c:pt idx="3751">
                  <c:v>163.32689999999999</c:v>
                </c:pt>
                <c:pt idx="3752">
                  <c:v>163.36019999999999</c:v>
                </c:pt>
                <c:pt idx="3753">
                  <c:v>163.3931</c:v>
                </c:pt>
                <c:pt idx="3754">
                  <c:v>163.42750000000001</c:v>
                </c:pt>
                <c:pt idx="3755">
                  <c:v>163.45949999999999</c:v>
                </c:pt>
                <c:pt idx="3756">
                  <c:v>163.4939</c:v>
                </c:pt>
                <c:pt idx="3757">
                  <c:v>163.5266</c:v>
                </c:pt>
                <c:pt idx="3758">
                  <c:v>163.56049999999999</c:v>
                </c:pt>
                <c:pt idx="3759">
                  <c:v>163.59309999999999</c:v>
                </c:pt>
                <c:pt idx="3760">
                  <c:v>163.62729999999999</c:v>
                </c:pt>
                <c:pt idx="3761">
                  <c:v>163.6602</c:v>
                </c:pt>
                <c:pt idx="3762">
                  <c:v>163.69409999999999</c:v>
                </c:pt>
                <c:pt idx="3763">
                  <c:v>163.72669999999999</c:v>
                </c:pt>
                <c:pt idx="3764">
                  <c:v>163.76130000000001</c:v>
                </c:pt>
                <c:pt idx="3765">
                  <c:v>163.7938</c:v>
                </c:pt>
                <c:pt idx="3766">
                  <c:v>163.8272</c:v>
                </c:pt>
                <c:pt idx="3767">
                  <c:v>163.8603</c:v>
                </c:pt>
                <c:pt idx="3768">
                  <c:v>163.8937</c:v>
                </c:pt>
                <c:pt idx="3769">
                  <c:v>163.9273</c:v>
                </c:pt>
                <c:pt idx="3770">
                  <c:v>163.9598</c:v>
                </c:pt>
                <c:pt idx="3771">
                  <c:v>163.99420000000001</c:v>
                </c:pt>
                <c:pt idx="3772">
                  <c:v>164.02770000000001</c:v>
                </c:pt>
                <c:pt idx="3773">
                  <c:v>164.0599</c:v>
                </c:pt>
                <c:pt idx="3774">
                  <c:v>164.09379999999999</c:v>
                </c:pt>
                <c:pt idx="3775">
                  <c:v>164.12790000000001</c:v>
                </c:pt>
                <c:pt idx="3776">
                  <c:v>164.1609</c:v>
                </c:pt>
                <c:pt idx="3777">
                  <c:v>164.1936</c:v>
                </c:pt>
                <c:pt idx="3778">
                  <c:v>164.22790000000001</c:v>
                </c:pt>
                <c:pt idx="3779">
                  <c:v>164.2604</c:v>
                </c:pt>
                <c:pt idx="3780">
                  <c:v>164.2938</c:v>
                </c:pt>
                <c:pt idx="3781">
                  <c:v>164.328</c:v>
                </c:pt>
                <c:pt idx="3782">
                  <c:v>164.36080000000001</c:v>
                </c:pt>
                <c:pt idx="3783">
                  <c:v>164.39420000000001</c:v>
                </c:pt>
                <c:pt idx="3784">
                  <c:v>164.42689999999999</c:v>
                </c:pt>
                <c:pt idx="3785">
                  <c:v>164.46039999999999</c:v>
                </c:pt>
                <c:pt idx="3786">
                  <c:v>164.49440000000001</c:v>
                </c:pt>
                <c:pt idx="3787">
                  <c:v>164.52809999999999</c:v>
                </c:pt>
                <c:pt idx="3788">
                  <c:v>164.56139999999999</c:v>
                </c:pt>
                <c:pt idx="3789">
                  <c:v>164.59399999999999</c:v>
                </c:pt>
                <c:pt idx="3790">
                  <c:v>164.62799999999999</c:v>
                </c:pt>
                <c:pt idx="3791">
                  <c:v>164.66139999999999</c:v>
                </c:pt>
                <c:pt idx="3792">
                  <c:v>164.6942</c:v>
                </c:pt>
                <c:pt idx="3793">
                  <c:v>164.72749999999999</c:v>
                </c:pt>
                <c:pt idx="3794">
                  <c:v>164.7612</c:v>
                </c:pt>
                <c:pt idx="3795">
                  <c:v>164.79400000000001</c:v>
                </c:pt>
                <c:pt idx="3796">
                  <c:v>164.8278</c:v>
                </c:pt>
                <c:pt idx="3797">
                  <c:v>164.86160000000001</c:v>
                </c:pt>
                <c:pt idx="3798">
                  <c:v>164.89500000000001</c:v>
                </c:pt>
                <c:pt idx="3799">
                  <c:v>164.92779999999999</c:v>
                </c:pt>
                <c:pt idx="3800">
                  <c:v>164.96080000000001</c:v>
                </c:pt>
                <c:pt idx="3801">
                  <c:v>164.99420000000001</c:v>
                </c:pt>
                <c:pt idx="3802">
                  <c:v>165.0282</c:v>
                </c:pt>
                <c:pt idx="3803">
                  <c:v>165.0616</c:v>
                </c:pt>
                <c:pt idx="3804">
                  <c:v>165.0949</c:v>
                </c:pt>
                <c:pt idx="3805">
                  <c:v>165.12809999999999</c:v>
                </c:pt>
                <c:pt idx="3806">
                  <c:v>165.1618</c:v>
                </c:pt>
                <c:pt idx="3807">
                  <c:v>165.19450000000001</c:v>
                </c:pt>
                <c:pt idx="3808">
                  <c:v>165.22839999999999</c:v>
                </c:pt>
                <c:pt idx="3809">
                  <c:v>165.26159999999999</c:v>
                </c:pt>
                <c:pt idx="3810">
                  <c:v>165.2946</c:v>
                </c:pt>
                <c:pt idx="3811">
                  <c:v>165.32830000000001</c:v>
                </c:pt>
                <c:pt idx="3812">
                  <c:v>165.36199999999999</c:v>
                </c:pt>
                <c:pt idx="3813">
                  <c:v>165.3954</c:v>
                </c:pt>
                <c:pt idx="3814">
                  <c:v>165.42840000000001</c:v>
                </c:pt>
                <c:pt idx="3815">
                  <c:v>165.46250000000001</c:v>
                </c:pt>
                <c:pt idx="3816">
                  <c:v>165.4948</c:v>
                </c:pt>
                <c:pt idx="3817">
                  <c:v>165.5283</c:v>
                </c:pt>
                <c:pt idx="3818">
                  <c:v>165.5609</c:v>
                </c:pt>
                <c:pt idx="3819">
                  <c:v>165.5949</c:v>
                </c:pt>
                <c:pt idx="3820">
                  <c:v>165.62819999999999</c:v>
                </c:pt>
                <c:pt idx="3821">
                  <c:v>165.66149999999999</c:v>
                </c:pt>
                <c:pt idx="3822">
                  <c:v>165.69479999999999</c:v>
                </c:pt>
                <c:pt idx="3823">
                  <c:v>165.72839999999999</c:v>
                </c:pt>
                <c:pt idx="3824">
                  <c:v>165.76140000000001</c:v>
                </c:pt>
                <c:pt idx="3825">
                  <c:v>165.79499999999999</c:v>
                </c:pt>
                <c:pt idx="3826">
                  <c:v>165.8278</c:v>
                </c:pt>
                <c:pt idx="3827">
                  <c:v>165.86089999999999</c:v>
                </c:pt>
                <c:pt idx="3828">
                  <c:v>165.89510000000001</c:v>
                </c:pt>
                <c:pt idx="3829">
                  <c:v>165.9281</c:v>
                </c:pt>
                <c:pt idx="3830">
                  <c:v>165.96180000000001</c:v>
                </c:pt>
                <c:pt idx="3831">
                  <c:v>165.99459999999999</c:v>
                </c:pt>
                <c:pt idx="3832">
                  <c:v>166.0283</c:v>
                </c:pt>
                <c:pt idx="3833">
                  <c:v>166.0616</c:v>
                </c:pt>
                <c:pt idx="3834">
                  <c:v>166.09479999999999</c:v>
                </c:pt>
                <c:pt idx="3835">
                  <c:v>166.1284</c:v>
                </c:pt>
                <c:pt idx="3836">
                  <c:v>166.16159999999999</c:v>
                </c:pt>
                <c:pt idx="3837">
                  <c:v>166.19479999999999</c:v>
                </c:pt>
                <c:pt idx="3838">
                  <c:v>166.22909999999999</c:v>
                </c:pt>
                <c:pt idx="3839">
                  <c:v>166.26140000000001</c:v>
                </c:pt>
                <c:pt idx="3840">
                  <c:v>166.29509999999999</c:v>
                </c:pt>
                <c:pt idx="3841">
                  <c:v>166.32810000000001</c:v>
                </c:pt>
                <c:pt idx="3842">
                  <c:v>166.36240000000001</c:v>
                </c:pt>
                <c:pt idx="3843">
                  <c:v>166.3954</c:v>
                </c:pt>
                <c:pt idx="3844">
                  <c:v>166.42910000000001</c:v>
                </c:pt>
                <c:pt idx="3845">
                  <c:v>166.4624</c:v>
                </c:pt>
                <c:pt idx="3846">
                  <c:v>166.49469999999999</c:v>
                </c:pt>
                <c:pt idx="3847">
                  <c:v>166.52799999999999</c:v>
                </c:pt>
                <c:pt idx="3848">
                  <c:v>166.56200000000001</c:v>
                </c:pt>
                <c:pt idx="3849">
                  <c:v>166.59520000000001</c:v>
                </c:pt>
                <c:pt idx="3850">
                  <c:v>166.62860000000001</c:v>
                </c:pt>
                <c:pt idx="3851">
                  <c:v>166.66229999999999</c:v>
                </c:pt>
                <c:pt idx="3852">
                  <c:v>166.6951</c:v>
                </c:pt>
                <c:pt idx="3853">
                  <c:v>166.72909999999999</c:v>
                </c:pt>
                <c:pt idx="3854">
                  <c:v>166.76240000000001</c:v>
                </c:pt>
                <c:pt idx="3855">
                  <c:v>166.7954</c:v>
                </c:pt>
                <c:pt idx="3856">
                  <c:v>166.82859999999999</c:v>
                </c:pt>
                <c:pt idx="3857">
                  <c:v>166.86240000000001</c:v>
                </c:pt>
                <c:pt idx="3858">
                  <c:v>166.89510000000001</c:v>
                </c:pt>
                <c:pt idx="3859">
                  <c:v>166.9297</c:v>
                </c:pt>
                <c:pt idx="3860">
                  <c:v>166.96250000000001</c:v>
                </c:pt>
                <c:pt idx="3861">
                  <c:v>166.99639999999999</c:v>
                </c:pt>
                <c:pt idx="3862">
                  <c:v>167.02930000000001</c:v>
                </c:pt>
                <c:pt idx="3863">
                  <c:v>167.06280000000001</c:v>
                </c:pt>
                <c:pt idx="3864">
                  <c:v>167.09630000000001</c:v>
                </c:pt>
                <c:pt idx="3865">
                  <c:v>167.12880000000001</c:v>
                </c:pt>
                <c:pt idx="3866">
                  <c:v>167.1626</c:v>
                </c:pt>
                <c:pt idx="3867">
                  <c:v>167.19540000000001</c:v>
                </c:pt>
                <c:pt idx="3868">
                  <c:v>167.22919999999999</c:v>
                </c:pt>
                <c:pt idx="3869">
                  <c:v>167.26329999999999</c:v>
                </c:pt>
                <c:pt idx="3870">
                  <c:v>167.29589999999999</c:v>
                </c:pt>
                <c:pt idx="3871">
                  <c:v>167.3296</c:v>
                </c:pt>
                <c:pt idx="3872">
                  <c:v>167.363</c:v>
                </c:pt>
                <c:pt idx="3873">
                  <c:v>167.3964</c:v>
                </c:pt>
                <c:pt idx="3874">
                  <c:v>167.4289</c:v>
                </c:pt>
                <c:pt idx="3875">
                  <c:v>167.4631</c:v>
                </c:pt>
                <c:pt idx="3876">
                  <c:v>167.49619999999999</c:v>
                </c:pt>
                <c:pt idx="3877">
                  <c:v>167.52869999999999</c:v>
                </c:pt>
                <c:pt idx="3878">
                  <c:v>167.5616</c:v>
                </c:pt>
                <c:pt idx="3879">
                  <c:v>167.5949</c:v>
                </c:pt>
                <c:pt idx="3880">
                  <c:v>167.62909999999999</c:v>
                </c:pt>
                <c:pt idx="3881">
                  <c:v>167.6626</c:v>
                </c:pt>
                <c:pt idx="3882">
                  <c:v>167.69649999999999</c:v>
                </c:pt>
                <c:pt idx="3883">
                  <c:v>167.72909999999999</c:v>
                </c:pt>
                <c:pt idx="3884">
                  <c:v>167.7628</c:v>
                </c:pt>
                <c:pt idx="3885">
                  <c:v>167.79640000000001</c:v>
                </c:pt>
                <c:pt idx="3886">
                  <c:v>167.82939999999999</c:v>
                </c:pt>
                <c:pt idx="3887">
                  <c:v>167.86340000000001</c:v>
                </c:pt>
                <c:pt idx="3888">
                  <c:v>167.89670000000001</c:v>
                </c:pt>
                <c:pt idx="3889">
                  <c:v>167.9308</c:v>
                </c:pt>
                <c:pt idx="3890">
                  <c:v>167.96340000000001</c:v>
                </c:pt>
                <c:pt idx="3891">
                  <c:v>167.99549999999999</c:v>
                </c:pt>
                <c:pt idx="3892">
                  <c:v>168.02959999999999</c:v>
                </c:pt>
                <c:pt idx="3893">
                  <c:v>168.0625</c:v>
                </c:pt>
                <c:pt idx="3894">
                  <c:v>168.09630000000001</c:v>
                </c:pt>
                <c:pt idx="3895">
                  <c:v>168.13040000000001</c:v>
                </c:pt>
                <c:pt idx="3896">
                  <c:v>168.16249999999999</c:v>
                </c:pt>
                <c:pt idx="3897">
                  <c:v>168.19540000000001</c:v>
                </c:pt>
                <c:pt idx="3898">
                  <c:v>168.22970000000001</c:v>
                </c:pt>
                <c:pt idx="3899">
                  <c:v>168.2629</c:v>
                </c:pt>
                <c:pt idx="3900">
                  <c:v>168.2961</c:v>
                </c:pt>
                <c:pt idx="3901">
                  <c:v>168.3297</c:v>
                </c:pt>
                <c:pt idx="3902">
                  <c:v>168.36240000000001</c:v>
                </c:pt>
                <c:pt idx="3903">
                  <c:v>168.39699999999999</c:v>
                </c:pt>
                <c:pt idx="3904">
                  <c:v>168.42930000000001</c:v>
                </c:pt>
                <c:pt idx="3905">
                  <c:v>168.46279999999999</c:v>
                </c:pt>
                <c:pt idx="3906">
                  <c:v>168.4974</c:v>
                </c:pt>
                <c:pt idx="3907">
                  <c:v>168.52959999999999</c:v>
                </c:pt>
                <c:pt idx="3908">
                  <c:v>168.5624</c:v>
                </c:pt>
                <c:pt idx="3909">
                  <c:v>168.5967</c:v>
                </c:pt>
                <c:pt idx="3910">
                  <c:v>168.62909999999999</c:v>
                </c:pt>
                <c:pt idx="3911">
                  <c:v>168.6636</c:v>
                </c:pt>
                <c:pt idx="3912">
                  <c:v>168.69710000000001</c:v>
                </c:pt>
                <c:pt idx="3913">
                  <c:v>168.7296</c:v>
                </c:pt>
                <c:pt idx="3914">
                  <c:v>168.7628</c:v>
                </c:pt>
                <c:pt idx="3915">
                  <c:v>168.79599999999999</c:v>
                </c:pt>
                <c:pt idx="3916">
                  <c:v>168.83009999999999</c:v>
                </c:pt>
                <c:pt idx="3917">
                  <c:v>168.86340000000001</c:v>
                </c:pt>
                <c:pt idx="3918">
                  <c:v>168.89619999999999</c:v>
                </c:pt>
                <c:pt idx="3919">
                  <c:v>168.92920000000001</c:v>
                </c:pt>
                <c:pt idx="3920">
                  <c:v>168.96270000000001</c:v>
                </c:pt>
                <c:pt idx="3921">
                  <c:v>168.99639999999999</c:v>
                </c:pt>
                <c:pt idx="3922">
                  <c:v>169.03</c:v>
                </c:pt>
                <c:pt idx="3923">
                  <c:v>169.06290000000001</c:v>
                </c:pt>
                <c:pt idx="3924">
                  <c:v>169.09700000000001</c:v>
                </c:pt>
                <c:pt idx="3925">
                  <c:v>169.12989999999999</c:v>
                </c:pt>
                <c:pt idx="3926">
                  <c:v>169.1628</c:v>
                </c:pt>
                <c:pt idx="3927">
                  <c:v>169.19710000000001</c:v>
                </c:pt>
                <c:pt idx="3928">
                  <c:v>169.23009999999999</c:v>
                </c:pt>
                <c:pt idx="3929">
                  <c:v>169.26349999999999</c:v>
                </c:pt>
                <c:pt idx="3930">
                  <c:v>169.2963</c:v>
                </c:pt>
                <c:pt idx="3931">
                  <c:v>169.3295</c:v>
                </c:pt>
                <c:pt idx="3932">
                  <c:v>169.36340000000001</c:v>
                </c:pt>
                <c:pt idx="3933">
                  <c:v>169.39670000000001</c:v>
                </c:pt>
                <c:pt idx="3934">
                  <c:v>169.42959999999999</c:v>
                </c:pt>
                <c:pt idx="3935">
                  <c:v>169.46250000000001</c:v>
                </c:pt>
                <c:pt idx="3936">
                  <c:v>169.49629999999999</c:v>
                </c:pt>
                <c:pt idx="3937">
                  <c:v>169.52950000000001</c:v>
                </c:pt>
                <c:pt idx="3938">
                  <c:v>169.5634</c:v>
                </c:pt>
                <c:pt idx="3939">
                  <c:v>169.59700000000001</c:v>
                </c:pt>
                <c:pt idx="3940">
                  <c:v>169.6302</c:v>
                </c:pt>
                <c:pt idx="3941">
                  <c:v>169.66309999999999</c:v>
                </c:pt>
                <c:pt idx="3942">
                  <c:v>169.69659999999999</c:v>
                </c:pt>
                <c:pt idx="3943">
                  <c:v>169.73009999999999</c:v>
                </c:pt>
                <c:pt idx="3944">
                  <c:v>169.76390000000001</c:v>
                </c:pt>
                <c:pt idx="3945">
                  <c:v>169.7962</c:v>
                </c:pt>
                <c:pt idx="3946">
                  <c:v>169.8295</c:v>
                </c:pt>
                <c:pt idx="3947">
                  <c:v>169.86349999999999</c:v>
                </c:pt>
                <c:pt idx="3948">
                  <c:v>169.89590000000001</c:v>
                </c:pt>
                <c:pt idx="3949">
                  <c:v>169.93010000000001</c:v>
                </c:pt>
                <c:pt idx="3950">
                  <c:v>169.9631</c:v>
                </c:pt>
                <c:pt idx="3951">
                  <c:v>169.99590000000001</c:v>
                </c:pt>
                <c:pt idx="3952">
                  <c:v>170.02959999999999</c:v>
                </c:pt>
                <c:pt idx="3953">
                  <c:v>170.06190000000001</c:v>
                </c:pt>
                <c:pt idx="3954">
                  <c:v>170.09520000000001</c:v>
                </c:pt>
                <c:pt idx="3955">
                  <c:v>170.12909999999999</c:v>
                </c:pt>
                <c:pt idx="3956">
                  <c:v>170.16210000000001</c:v>
                </c:pt>
                <c:pt idx="3957">
                  <c:v>170.19759999999999</c:v>
                </c:pt>
                <c:pt idx="3958">
                  <c:v>170.2302</c:v>
                </c:pt>
                <c:pt idx="3959">
                  <c:v>170.26310000000001</c:v>
                </c:pt>
                <c:pt idx="3960">
                  <c:v>170.29679999999999</c:v>
                </c:pt>
                <c:pt idx="3961">
                  <c:v>170.32980000000001</c:v>
                </c:pt>
                <c:pt idx="3962">
                  <c:v>170.36330000000001</c:v>
                </c:pt>
                <c:pt idx="3963">
                  <c:v>170.39709999999999</c:v>
                </c:pt>
                <c:pt idx="3964">
                  <c:v>170.4308</c:v>
                </c:pt>
                <c:pt idx="3965">
                  <c:v>170.46360000000001</c:v>
                </c:pt>
                <c:pt idx="3966">
                  <c:v>170.4974</c:v>
                </c:pt>
                <c:pt idx="3967">
                  <c:v>170.5299</c:v>
                </c:pt>
                <c:pt idx="3968">
                  <c:v>170.5641</c:v>
                </c:pt>
                <c:pt idx="3969">
                  <c:v>170.59790000000001</c:v>
                </c:pt>
                <c:pt idx="3970">
                  <c:v>170.62970000000001</c:v>
                </c:pt>
                <c:pt idx="3971">
                  <c:v>170.66390000000001</c:v>
                </c:pt>
                <c:pt idx="3972">
                  <c:v>170.6968</c:v>
                </c:pt>
                <c:pt idx="3973">
                  <c:v>170.73140000000001</c:v>
                </c:pt>
                <c:pt idx="3974">
                  <c:v>170.76349999999999</c:v>
                </c:pt>
                <c:pt idx="3975">
                  <c:v>170.79740000000001</c:v>
                </c:pt>
                <c:pt idx="3976">
                  <c:v>170.8305</c:v>
                </c:pt>
                <c:pt idx="3977">
                  <c:v>170.86420000000001</c:v>
                </c:pt>
                <c:pt idx="3978">
                  <c:v>170.89670000000001</c:v>
                </c:pt>
                <c:pt idx="3979">
                  <c:v>170.93039999999999</c:v>
                </c:pt>
                <c:pt idx="3980">
                  <c:v>170.96360000000001</c:v>
                </c:pt>
                <c:pt idx="3981">
                  <c:v>170.9975</c:v>
                </c:pt>
                <c:pt idx="3982">
                  <c:v>171.03059999999999</c:v>
                </c:pt>
                <c:pt idx="3983">
                  <c:v>171.06319999999999</c:v>
                </c:pt>
                <c:pt idx="3984">
                  <c:v>171.09739999999999</c:v>
                </c:pt>
                <c:pt idx="3985">
                  <c:v>171.13030000000001</c:v>
                </c:pt>
                <c:pt idx="3986">
                  <c:v>171.1635</c:v>
                </c:pt>
                <c:pt idx="3987">
                  <c:v>171.19720000000001</c:v>
                </c:pt>
                <c:pt idx="3988">
                  <c:v>171.23099999999999</c:v>
                </c:pt>
                <c:pt idx="3989">
                  <c:v>171.26410000000001</c:v>
                </c:pt>
                <c:pt idx="3990">
                  <c:v>171.29740000000001</c:v>
                </c:pt>
                <c:pt idx="3991">
                  <c:v>171.33080000000001</c:v>
                </c:pt>
                <c:pt idx="3992">
                  <c:v>171.3638</c:v>
                </c:pt>
                <c:pt idx="3993">
                  <c:v>171.39689999999999</c:v>
                </c:pt>
                <c:pt idx="3994">
                  <c:v>171.43090000000001</c:v>
                </c:pt>
                <c:pt idx="3995">
                  <c:v>171.46379999999999</c:v>
                </c:pt>
                <c:pt idx="3996">
                  <c:v>171.49770000000001</c:v>
                </c:pt>
                <c:pt idx="3997">
                  <c:v>171.53049999999999</c:v>
                </c:pt>
                <c:pt idx="3998">
                  <c:v>171.56389999999999</c:v>
                </c:pt>
                <c:pt idx="3999">
                  <c:v>171.5966</c:v>
                </c:pt>
                <c:pt idx="4000">
                  <c:v>171.63120000000001</c:v>
                </c:pt>
                <c:pt idx="4001">
                  <c:v>171.6645</c:v>
                </c:pt>
                <c:pt idx="4002">
                  <c:v>171.6968</c:v>
                </c:pt>
                <c:pt idx="4003">
                  <c:v>171.72980000000001</c:v>
                </c:pt>
                <c:pt idx="4004">
                  <c:v>171.7628</c:v>
                </c:pt>
                <c:pt idx="4005">
                  <c:v>171.7961</c:v>
                </c:pt>
                <c:pt idx="4006">
                  <c:v>171.8296</c:v>
                </c:pt>
                <c:pt idx="4007">
                  <c:v>171.86359999999999</c:v>
                </c:pt>
                <c:pt idx="4008">
                  <c:v>171.89699999999999</c:v>
                </c:pt>
                <c:pt idx="4009">
                  <c:v>171.9297</c:v>
                </c:pt>
                <c:pt idx="4010">
                  <c:v>171.96279999999999</c:v>
                </c:pt>
                <c:pt idx="4011">
                  <c:v>171.99680000000001</c:v>
                </c:pt>
                <c:pt idx="4012">
                  <c:v>172.0299</c:v>
                </c:pt>
                <c:pt idx="4013">
                  <c:v>172.06360000000001</c:v>
                </c:pt>
                <c:pt idx="4014">
                  <c:v>172.09649999999999</c:v>
                </c:pt>
                <c:pt idx="4015">
                  <c:v>172.13059999999999</c:v>
                </c:pt>
                <c:pt idx="4016">
                  <c:v>172.1627</c:v>
                </c:pt>
                <c:pt idx="4017">
                  <c:v>172.19630000000001</c:v>
                </c:pt>
                <c:pt idx="4018">
                  <c:v>172.2303</c:v>
                </c:pt>
                <c:pt idx="4019">
                  <c:v>172.26320000000001</c:v>
                </c:pt>
                <c:pt idx="4020">
                  <c:v>172.29679999999999</c:v>
                </c:pt>
                <c:pt idx="4021">
                  <c:v>172.3304</c:v>
                </c:pt>
                <c:pt idx="4022">
                  <c:v>172.36420000000001</c:v>
                </c:pt>
                <c:pt idx="4023">
                  <c:v>172.39750000000001</c:v>
                </c:pt>
                <c:pt idx="4024">
                  <c:v>172.4314</c:v>
                </c:pt>
                <c:pt idx="4025">
                  <c:v>172.4639</c:v>
                </c:pt>
                <c:pt idx="4026">
                  <c:v>172.49639999999999</c:v>
                </c:pt>
                <c:pt idx="4027">
                  <c:v>172.53039999999999</c:v>
                </c:pt>
                <c:pt idx="4028">
                  <c:v>172.56399999999999</c:v>
                </c:pt>
                <c:pt idx="4029">
                  <c:v>172.5968</c:v>
                </c:pt>
                <c:pt idx="4030">
                  <c:v>172.62960000000001</c:v>
                </c:pt>
                <c:pt idx="4031">
                  <c:v>172.6636</c:v>
                </c:pt>
                <c:pt idx="4032">
                  <c:v>172.69649999999999</c:v>
                </c:pt>
                <c:pt idx="4033">
                  <c:v>172.73159999999999</c:v>
                </c:pt>
                <c:pt idx="4034">
                  <c:v>172.7638</c:v>
                </c:pt>
                <c:pt idx="4035">
                  <c:v>172.7972</c:v>
                </c:pt>
                <c:pt idx="4036">
                  <c:v>172.83009999999999</c:v>
                </c:pt>
                <c:pt idx="4037">
                  <c:v>172.86349999999999</c:v>
                </c:pt>
                <c:pt idx="4038">
                  <c:v>172.89689999999999</c:v>
                </c:pt>
                <c:pt idx="4039">
                  <c:v>172.93039999999999</c:v>
                </c:pt>
                <c:pt idx="4040">
                  <c:v>172.9632</c:v>
                </c:pt>
                <c:pt idx="4041">
                  <c:v>172.99680000000001</c:v>
                </c:pt>
                <c:pt idx="4042">
                  <c:v>173.0317</c:v>
                </c:pt>
                <c:pt idx="4043">
                  <c:v>173.06370000000001</c:v>
                </c:pt>
                <c:pt idx="4044">
                  <c:v>173.0967</c:v>
                </c:pt>
                <c:pt idx="4045">
                  <c:v>173.1309</c:v>
                </c:pt>
                <c:pt idx="4046">
                  <c:v>173.1636</c:v>
                </c:pt>
                <c:pt idx="4047">
                  <c:v>173.19720000000001</c:v>
                </c:pt>
                <c:pt idx="4048">
                  <c:v>173.2304</c:v>
                </c:pt>
                <c:pt idx="4049">
                  <c:v>173.26329999999999</c:v>
                </c:pt>
                <c:pt idx="4050">
                  <c:v>173.29839999999999</c:v>
                </c:pt>
                <c:pt idx="4051">
                  <c:v>173.33150000000001</c:v>
                </c:pt>
                <c:pt idx="4052">
                  <c:v>173.36500000000001</c:v>
                </c:pt>
                <c:pt idx="4053">
                  <c:v>173.3989</c:v>
                </c:pt>
                <c:pt idx="4054">
                  <c:v>173.4323</c:v>
                </c:pt>
                <c:pt idx="4055">
                  <c:v>173.46559999999999</c:v>
                </c:pt>
                <c:pt idx="4056">
                  <c:v>173.49879999999999</c:v>
                </c:pt>
                <c:pt idx="4057">
                  <c:v>173.53229999999999</c:v>
                </c:pt>
                <c:pt idx="4058">
                  <c:v>173.56530000000001</c:v>
                </c:pt>
                <c:pt idx="4059">
                  <c:v>173.5986</c:v>
                </c:pt>
                <c:pt idx="4060">
                  <c:v>173.63229999999999</c:v>
                </c:pt>
                <c:pt idx="4061">
                  <c:v>173.66540000000001</c:v>
                </c:pt>
                <c:pt idx="4062">
                  <c:v>173.69890000000001</c:v>
                </c:pt>
                <c:pt idx="4063">
                  <c:v>173.73159999999999</c:v>
                </c:pt>
                <c:pt idx="4064">
                  <c:v>173.76519999999999</c:v>
                </c:pt>
                <c:pt idx="4065">
                  <c:v>173.7978</c:v>
                </c:pt>
                <c:pt idx="4066">
                  <c:v>173.83250000000001</c:v>
                </c:pt>
                <c:pt idx="4067">
                  <c:v>173.86519999999999</c:v>
                </c:pt>
                <c:pt idx="4068">
                  <c:v>173.898</c:v>
                </c:pt>
                <c:pt idx="4069">
                  <c:v>173.9316</c:v>
                </c:pt>
                <c:pt idx="4070">
                  <c:v>173.965</c:v>
                </c:pt>
                <c:pt idx="4071">
                  <c:v>173.99850000000001</c:v>
                </c:pt>
                <c:pt idx="4072">
                  <c:v>174.0318</c:v>
                </c:pt>
                <c:pt idx="4073">
                  <c:v>174.0658</c:v>
                </c:pt>
                <c:pt idx="4074">
                  <c:v>174.0986</c:v>
                </c:pt>
                <c:pt idx="4075">
                  <c:v>174.13140000000001</c:v>
                </c:pt>
                <c:pt idx="4076">
                  <c:v>174.16380000000001</c:v>
                </c:pt>
                <c:pt idx="4077">
                  <c:v>174.19720000000001</c:v>
                </c:pt>
                <c:pt idx="4078">
                  <c:v>174.2311</c:v>
                </c:pt>
                <c:pt idx="4079">
                  <c:v>174.26439999999999</c:v>
                </c:pt>
                <c:pt idx="4080">
                  <c:v>174.29740000000001</c:v>
                </c:pt>
                <c:pt idx="4081">
                  <c:v>174.33099999999999</c:v>
                </c:pt>
                <c:pt idx="4082">
                  <c:v>174.36420000000001</c:v>
                </c:pt>
                <c:pt idx="4083">
                  <c:v>174.398</c:v>
                </c:pt>
                <c:pt idx="4084">
                  <c:v>174.4307</c:v>
                </c:pt>
                <c:pt idx="4085">
                  <c:v>174.46440000000001</c:v>
                </c:pt>
                <c:pt idx="4086">
                  <c:v>174.49789999999999</c:v>
                </c:pt>
                <c:pt idx="4087">
                  <c:v>174.53149999999999</c:v>
                </c:pt>
                <c:pt idx="4088">
                  <c:v>174.56479999999999</c:v>
                </c:pt>
                <c:pt idx="4089">
                  <c:v>174.5985</c:v>
                </c:pt>
                <c:pt idx="4090">
                  <c:v>174.6326</c:v>
                </c:pt>
                <c:pt idx="4091">
                  <c:v>174.66560000000001</c:v>
                </c:pt>
                <c:pt idx="4092">
                  <c:v>174.69900000000001</c:v>
                </c:pt>
                <c:pt idx="4093">
                  <c:v>174.73169999999999</c:v>
                </c:pt>
                <c:pt idx="4094">
                  <c:v>174.76480000000001</c:v>
                </c:pt>
                <c:pt idx="4095">
                  <c:v>174.79810000000001</c:v>
                </c:pt>
                <c:pt idx="4096">
                  <c:v>174.8314</c:v>
                </c:pt>
                <c:pt idx="4097">
                  <c:v>174.86500000000001</c:v>
                </c:pt>
                <c:pt idx="4098">
                  <c:v>174.89859999999999</c:v>
                </c:pt>
                <c:pt idx="4099">
                  <c:v>174.93119999999999</c:v>
                </c:pt>
                <c:pt idx="4100">
                  <c:v>174.96449999999999</c:v>
                </c:pt>
                <c:pt idx="4101">
                  <c:v>174.99930000000001</c:v>
                </c:pt>
                <c:pt idx="4102">
                  <c:v>175.03229999999999</c:v>
                </c:pt>
                <c:pt idx="4103">
                  <c:v>175.06479999999999</c:v>
                </c:pt>
                <c:pt idx="4104">
                  <c:v>175.0985</c:v>
                </c:pt>
                <c:pt idx="4105">
                  <c:v>175.1317</c:v>
                </c:pt>
                <c:pt idx="4106">
                  <c:v>175.16679999999999</c:v>
                </c:pt>
                <c:pt idx="4107">
                  <c:v>175.1987</c:v>
                </c:pt>
                <c:pt idx="4108">
                  <c:v>175.23150000000001</c:v>
                </c:pt>
                <c:pt idx="4109">
                  <c:v>175.26509999999999</c:v>
                </c:pt>
                <c:pt idx="4110">
                  <c:v>175.29839999999999</c:v>
                </c:pt>
                <c:pt idx="4111">
                  <c:v>175.33250000000001</c:v>
                </c:pt>
                <c:pt idx="4112">
                  <c:v>175.36510000000001</c:v>
                </c:pt>
                <c:pt idx="4113">
                  <c:v>175.3989</c:v>
                </c:pt>
                <c:pt idx="4114">
                  <c:v>175.43219999999999</c:v>
                </c:pt>
                <c:pt idx="4115">
                  <c:v>175.4649</c:v>
                </c:pt>
                <c:pt idx="4116">
                  <c:v>175.4984</c:v>
                </c:pt>
                <c:pt idx="4117">
                  <c:v>175.53129999999999</c:v>
                </c:pt>
                <c:pt idx="4118">
                  <c:v>175.56460000000001</c:v>
                </c:pt>
                <c:pt idx="4119">
                  <c:v>175.59880000000001</c:v>
                </c:pt>
                <c:pt idx="4120">
                  <c:v>175.6326</c:v>
                </c:pt>
                <c:pt idx="4121">
                  <c:v>175.6652</c:v>
                </c:pt>
                <c:pt idx="4122">
                  <c:v>175.69820000000001</c:v>
                </c:pt>
                <c:pt idx="4123">
                  <c:v>175.73240000000001</c:v>
                </c:pt>
                <c:pt idx="4124">
                  <c:v>175.76560000000001</c:v>
                </c:pt>
                <c:pt idx="4125">
                  <c:v>175.7989</c:v>
                </c:pt>
                <c:pt idx="4126">
                  <c:v>175.83189999999999</c:v>
                </c:pt>
                <c:pt idx="4127">
                  <c:v>175.8657</c:v>
                </c:pt>
                <c:pt idx="4128">
                  <c:v>175.899</c:v>
                </c:pt>
                <c:pt idx="4129">
                  <c:v>175.93209999999999</c:v>
                </c:pt>
                <c:pt idx="4130">
                  <c:v>175.9658</c:v>
                </c:pt>
                <c:pt idx="4131">
                  <c:v>175.99959999999999</c:v>
                </c:pt>
                <c:pt idx="4132">
                  <c:v>176.03280000000001</c:v>
                </c:pt>
                <c:pt idx="4133">
                  <c:v>176.06630000000001</c:v>
                </c:pt>
                <c:pt idx="4134">
                  <c:v>176.09979999999999</c:v>
                </c:pt>
                <c:pt idx="4135">
                  <c:v>176.13290000000001</c:v>
                </c:pt>
                <c:pt idx="4136">
                  <c:v>176.1662</c:v>
                </c:pt>
                <c:pt idx="4137">
                  <c:v>176.19929999999999</c:v>
                </c:pt>
                <c:pt idx="4138">
                  <c:v>176.23259999999999</c:v>
                </c:pt>
                <c:pt idx="4139">
                  <c:v>176.26580000000001</c:v>
                </c:pt>
                <c:pt idx="4140">
                  <c:v>176.29910000000001</c:v>
                </c:pt>
                <c:pt idx="4141">
                  <c:v>176.33279999999999</c:v>
                </c:pt>
                <c:pt idx="4142">
                  <c:v>176.36600000000001</c:v>
                </c:pt>
                <c:pt idx="4143">
                  <c:v>176.3998</c:v>
                </c:pt>
                <c:pt idx="4144">
                  <c:v>176.4332</c:v>
                </c:pt>
                <c:pt idx="4145">
                  <c:v>176.46619999999999</c:v>
                </c:pt>
                <c:pt idx="4146">
                  <c:v>176.50020000000001</c:v>
                </c:pt>
                <c:pt idx="4147">
                  <c:v>176.53299999999999</c:v>
                </c:pt>
                <c:pt idx="4148">
                  <c:v>176.56559999999999</c:v>
                </c:pt>
                <c:pt idx="4149">
                  <c:v>176.59979999999999</c:v>
                </c:pt>
                <c:pt idx="4150">
                  <c:v>176.6326</c:v>
                </c:pt>
                <c:pt idx="4151">
                  <c:v>176.66550000000001</c:v>
                </c:pt>
                <c:pt idx="4152">
                  <c:v>176.69900000000001</c:v>
                </c:pt>
                <c:pt idx="4153">
                  <c:v>176.733</c:v>
                </c:pt>
                <c:pt idx="4154">
                  <c:v>176.76580000000001</c:v>
                </c:pt>
                <c:pt idx="4155">
                  <c:v>176.79990000000001</c:v>
                </c:pt>
                <c:pt idx="4156">
                  <c:v>176.83320000000001</c:v>
                </c:pt>
                <c:pt idx="4157">
                  <c:v>176.86590000000001</c:v>
                </c:pt>
                <c:pt idx="4158">
                  <c:v>176.9007</c:v>
                </c:pt>
                <c:pt idx="4159">
                  <c:v>176.93299999999999</c:v>
                </c:pt>
                <c:pt idx="4160">
                  <c:v>176.96700000000001</c:v>
                </c:pt>
                <c:pt idx="4161">
                  <c:v>176.99979999999999</c:v>
                </c:pt>
                <c:pt idx="4162">
                  <c:v>177.0326</c:v>
                </c:pt>
                <c:pt idx="4163">
                  <c:v>177.066</c:v>
                </c:pt>
                <c:pt idx="4164">
                  <c:v>177.09960000000001</c:v>
                </c:pt>
                <c:pt idx="4165">
                  <c:v>177.13319999999999</c:v>
                </c:pt>
                <c:pt idx="4166">
                  <c:v>177.16640000000001</c:v>
                </c:pt>
                <c:pt idx="4167">
                  <c:v>177.19970000000001</c:v>
                </c:pt>
                <c:pt idx="4168">
                  <c:v>177.23320000000001</c:v>
                </c:pt>
                <c:pt idx="4169">
                  <c:v>177.26660000000001</c:v>
                </c:pt>
                <c:pt idx="4170">
                  <c:v>177.30029999999999</c:v>
                </c:pt>
                <c:pt idx="4171">
                  <c:v>177.3338</c:v>
                </c:pt>
                <c:pt idx="4172">
                  <c:v>177.3664</c:v>
                </c:pt>
                <c:pt idx="4173">
                  <c:v>177.3998</c:v>
                </c:pt>
                <c:pt idx="4174">
                  <c:v>177.43379999999999</c:v>
                </c:pt>
                <c:pt idx="4175">
                  <c:v>177.4674</c:v>
                </c:pt>
                <c:pt idx="4176">
                  <c:v>177.50059999999999</c:v>
                </c:pt>
                <c:pt idx="4177">
                  <c:v>177.53380000000001</c:v>
                </c:pt>
                <c:pt idx="4178">
                  <c:v>177.5668</c:v>
                </c:pt>
                <c:pt idx="4179">
                  <c:v>177.6003</c:v>
                </c:pt>
                <c:pt idx="4180">
                  <c:v>177.6336</c:v>
                </c:pt>
                <c:pt idx="4181">
                  <c:v>177.66829999999999</c:v>
                </c:pt>
                <c:pt idx="4182">
                  <c:v>177.7003</c:v>
                </c:pt>
                <c:pt idx="4183">
                  <c:v>177.7336</c:v>
                </c:pt>
                <c:pt idx="4184">
                  <c:v>177.7664</c:v>
                </c:pt>
                <c:pt idx="4185">
                  <c:v>177.8006</c:v>
                </c:pt>
                <c:pt idx="4186">
                  <c:v>177.83420000000001</c:v>
                </c:pt>
                <c:pt idx="4187">
                  <c:v>177.86680000000001</c:v>
                </c:pt>
                <c:pt idx="4188">
                  <c:v>177.9</c:v>
                </c:pt>
                <c:pt idx="4189">
                  <c:v>177.934</c:v>
                </c:pt>
                <c:pt idx="4190">
                  <c:v>177.96729999999999</c:v>
                </c:pt>
                <c:pt idx="4191">
                  <c:v>178.00040000000001</c:v>
                </c:pt>
                <c:pt idx="4192">
                  <c:v>178.03380000000001</c:v>
                </c:pt>
                <c:pt idx="4193">
                  <c:v>178.06729999999999</c:v>
                </c:pt>
                <c:pt idx="4194">
                  <c:v>178.09979999999999</c:v>
                </c:pt>
                <c:pt idx="4195">
                  <c:v>178.13380000000001</c:v>
                </c:pt>
                <c:pt idx="4196">
                  <c:v>178.16720000000001</c:v>
                </c:pt>
                <c:pt idx="4197">
                  <c:v>178.2012</c:v>
                </c:pt>
                <c:pt idx="4198">
                  <c:v>178.23439999999999</c:v>
                </c:pt>
                <c:pt idx="4199">
                  <c:v>178.2672</c:v>
                </c:pt>
                <c:pt idx="4200">
                  <c:v>178.30109999999999</c:v>
                </c:pt>
                <c:pt idx="4201">
                  <c:v>178.3348</c:v>
                </c:pt>
                <c:pt idx="4202">
                  <c:v>178.3672</c:v>
                </c:pt>
                <c:pt idx="4203">
                  <c:v>178.40090000000001</c:v>
                </c:pt>
                <c:pt idx="4204">
                  <c:v>178.43360000000001</c:v>
                </c:pt>
                <c:pt idx="4205">
                  <c:v>178.46719999999999</c:v>
                </c:pt>
                <c:pt idx="4206">
                  <c:v>178.50040000000001</c:v>
                </c:pt>
                <c:pt idx="4207">
                  <c:v>178.53460000000001</c:v>
                </c:pt>
                <c:pt idx="4208">
                  <c:v>178.56739999999999</c:v>
                </c:pt>
                <c:pt idx="4209">
                  <c:v>178.60130000000001</c:v>
                </c:pt>
                <c:pt idx="4210">
                  <c:v>178.6344</c:v>
                </c:pt>
                <c:pt idx="4211">
                  <c:v>178.66730000000001</c:v>
                </c:pt>
                <c:pt idx="4212">
                  <c:v>178.70089999999999</c:v>
                </c:pt>
                <c:pt idx="4213">
                  <c:v>178.7346</c:v>
                </c:pt>
                <c:pt idx="4214">
                  <c:v>178.7681</c:v>
                </c:pt>
                <c:pt idx="4215">
                  <c:v>178.8006</c:v>
                </c:pt>
                <c:pt idx="4216">
                  <c:v>178.83359999999999</c:v>
                </c:pt>
                <c:pt idx="4217">
                  <c:v>178.86760000000001</c:v>
                </c:pt>
                <c:pt idx="4218">
                  <c:v>178.9016</c:v>
                </c:pt>
                <c:pt idx="4219">
                  <c:v>178.9349</c:v>
                </c:pt>
                <c:pt idx="4220">
                  <c:v>178.9684</c:v>
                </c:pt>
                <c:pt idx="4221">
                  <c:v>179.0026</c:v>
                </c:pt>
                <c:pt idx="4222">
                  <c:v>179.0351</c:v>
                </c:pt>
                <c:pt idx="4223">
                  <c:v>179.06870000000001</c:v>
                </c:pt>
                <c:pt idx="4224">
                  <c:v>179.10210000000001</c:v>
                </c:pt>
                <c:pt idx="4225">
                  <c:v>179.1361</c:v>
                </c:pt>
                <c:pt idx="4226">
                  <c:v>179.1687</c:v>
                </c:pt>
                <c:pt idx="4227">
                  <c:v>179.202</c:v>
                </c:pt>
                <c:pt idx="4228">
                  <c:v>179.2354</c:v>
                </c:pt>
                <c:pt idx="4229">
                  <c:v>179.2688</c:v>
                </c:pt>
                <c:pt idx="4230">
                  <c:v>179.3014</c:v>
                </c:pt>
                <c:pt idx="4231">
                  <c:v>179.33539999999999</c:v>
                </c:pt>
                <c:pt idx="4232">
                  <c:v>179.36850000000001</c:v>
                </c:pt>
                <c:pt idx="4233">
                  <c:v>179.4016</c:v>
                </c:pt>
                <c:pt idx="4234">
                  <c:v>179.4348</c:v>
                </c:pt>
                <c:pt idx="4235">
                  <c:v>179.46870000000001</c:v>
                </c:pt>
                <c:pt idx="4236">
                  <c:v>179.50120000000001</c:v>
                </c:pt>
                <c:pt idx="4237">
                  <c:v>179.535</c:v>
                </c:pt>
                <c:pt idx="4238">
                  <c:v>179.56790000000001</c:v>
                </c:pt>
                <c:pt idx="4239">
                  <c:v>179.60120000000001</c:v>
                </c:pt>
                <c:pt idx="4240">
                  <c:v>179.63470000000001</c:v>
                </c:pt>
                <c:pt idx="4241">
                  <c:v>179.66810000000001</c:v>
                </c:pt>
                <c:pt idx="4242">
                  <c:v>179.7022</c:v>
                </c:pt>
                <c:pt idx="4243">
                  <c:v>179.73509999999999</c:v>
                </c:pt>
                <c:pt idx="4244">
                  <c:v>179.76740000000001</c:v>
                </c:pt>
                <c:pt idx="4245">
                  <c:v>179.80160000000001</c:v>
                </c:pt>
                <c:pt idx="4246">
                  <c:v>179.83519999999999</c:v>
                </c:pt>
                <c:pt idx="4247">
                  <c:v>179.86789999999999</c:v>
                </c:pt>
                <c:pt idx="4248">
                  <c:v>179.90029999999999</c:v>
                </c:pt>
                <c:pt idx="4249">
                  <c:v>179.934</c:v>
                </c:pt>
                <c:pt idx="4250">
                  <c:v>179.9674</c:v>
                </c:pt>
                <c:pt idx="4251">
                  <c:v>180.00020000000001</c:v>
                </c:pt>
                <c:pt idx="4252">
                  <c:v>180.0343</c:v>
                </c:pt>
                <c:pt idx="4253">
                  <c:v>180.0684</c:v>
                </c:pt>
                <c:pt idx="4254">
                  <c:v>180.10239999999999</c:v>
                </c:pt>
                <c:pt idx="4255">
                  <c:v>180.13560000000001</c:v>
                </c:pt>
                <c:pt idx="4256">
                  <c:v>180.16820000000001</c:v>
                </c:pt>
                <c:pt idx="4257">
                  <c:v>180.20230000000001</c:v>
                </c:pt>
                <c:pt idx="4258">
                  <c:v>180.23509999999999</c:v>
                </c:pt>
                <c:pt idx="4259">
                  <c:v>180.26920000000001</c:v>
                </c:pt>
                <c:pt idx="4260">
                  <c:v>180.30240000000001</c:v>
                </c:pt>
                <c:pt idx="4261">
                  <c:v>180.33590000000001</c:v>
                </c:pt>
                <c:pt idx="4262">
                  <c:v>180.36850000000001</c:v>
                </c:pt>
                <c:pt idx="4263">
                  <c:v>180.40190000000001</c:v>
                </c:pt>
                <c:pt idx="4264">
                  <c:v>180.43559999999999</c:v>
                </c:pt>
                <c:pt idx="4265">
                  <c:v>180.46870000000001</c:v>
                </c:pt>
                <c:pt idx="4266">
                  <c:v>180.50239999999999</c:v>
                </c:pt>
                <c:pt idx="4267">
                  <c:v>180.5351</c:v>
                </c:pt>
                <c:pt idx="4268">
                  <c:v>180.56890000000001</c:v>
                </c:pt>
                <c:pt idx="4269">
                  <c:v>180.60130000000001</c:v>
                </c:pt>
                <c:pt idx="4270">
                  <c:v>180.63550000000001</c:v>
                </c:pt>
                <c:pt idx="4271">
                  <c:v>180.66820000000001</c:v>
                </c:pt>
                <c:pt idx="4272">
                  <c:v>180.7012</c:v>
                </c:pt>
                <c:pt idx="4273">
                  <c:v>180.73480000000001</c:v>
                </c:pt>
                <c:pt idx="4274">
                  <c:v>180.7687</c:v>
                </c:pt>
                <c:pt idx="4275">
                  <c:v>180.80260000000001</c:v>
                </c:pt>
                <c:pt idx="4276">
                  <c:v>180.83500000000001</c:v>
                </c:pt>
                <c:pt idx="4277">
                  <c:v>180.869</c:v>
                </c:pt>
                <c:pt idx="4278">
                  <c:v>180.90190000000001</c:v>
                </c:pt>
                <c:pt idx="4279">
                  <c:v>180.93510000000001</c:v>
                </c:pt>
                <c:pt idx="4280">
                  <c:v>180.96729999999999</c:v>
                </c:pt>
                <c:pt idx="4281">
                  <c:v>181.00120000000001</c:v>
                </c:pt>
                <c:pt idx="4282">
                  <c:v>181.03460000000001</c:v>
                </c:pt>
                <c:pt idx="4283">
                  <c:v>181.06819999999999</c:v>
                </c:pt>
                <c:pt idx="4284">
                  <c:v>181.10140000000001</c:v>
                </c:pt>
                <c:pt idx="4285">
                  <c:v>181.13499999999999</c:v>
                </c:pt>
                <c:pt idx="4286">
                  <c:v>181.1687</c:v>
                </c:pt>
                <c:pt idx="4287">
                  <c:v>181.20150000000001</c:v>
                </c:pt>
                <c:pt idx="4288">
                  <c:v>181.2345</c:v>
                </c:pt>
                <c:pt idx="4289">
                  <c:v>181.2679</c:v>
                </c:pt>
                <c:pt idx="4290">
                  <c:v>181.30160000000001</c:v>
                </c:pt>
                <c:pt idx="4291">
                  <c:v>181.3339</c:v>
                </c:pt>
                <c:pt idx="4292">
                  <c:v>181.36799999999999</c:v>
                </c:pt>
                <c:pt idx="4293">
                  <c:v>181.4014</c:v>
                </c:pt>
                <c:pt idx="4294">
                  <c:v>181.43549999999999</c:v>
                </c:pt>
                <c:pt idx="4295">
                  <c:v>181.4682</c:v>
                </c:pt>
                <c:pt idx="4296">
                  <c:v>181.50149999999999</c:v>
                </c:pt>
                <c:pt idx="4297">
                  <c:v>181.5351</c:v>
                </c:pt>
                <c:pt idx="4298">
                  <c:v>181.56819999999999</c:v>
                </c:pt>
                <c:pt idx="4299">
                  <c:v>181.60120000000001</c:v>
                </c:pt>
                <c:pt idx="4300">
                  <c:v>181.6352</c:v>
                </c:pt>
                <c:pt idx="4301">
                  <c:v>181.66839999999999</c:v>
                </c:pt>
                <c:pt idx="4302">
                  <c:v>181.70189999999999</c:v>
                </c:pt>
                <c:pt idx="4303">
                  <c:v>181.73580000000001</c:v>
                </c:pt>
                <c:pt idx="4304">
                  <c:v>181.76820000000001</c:v>
                </c:pt>
                <c:pt idx="4305">
                  <c:v>181.8032</c:v>
                </c:pt>
                <c:pt idx="4306">
                  <c:v>181.83600000000001</c:v>
                </c:pt>
                <c:pt idx="4307">
                  <c:v>181.86879999999999</c:v>
                </c:pt>
                <c:pt idx="4308">
                  <c:v>181.90309999999999</c:v>
                </c:pt>
                <c:pt idx="4309">
                  <c:v>181.93610000000001</c:v>
                </c:pt>
                <c:pt idx="4310">
                  <c:v>181.96889999999999</c:v>
                </c:pt>
                <c:pt idx="4311">
                  <c:v>182.00290000000001</c:v>
                </c:pt>
                <c:pt idx="4312">
                  <c:v>182.03639999999999</c:v>
                </c:pt>
                <c:pt idx="4313">
                  <c:v>182.0692</c:v>
                </c:pt>
                <c:pt idx="4314">
                  <c:v>182.10310000000001</c:v>
                </c:pt>
                <c:pt idx="4315">
                  <c:v>182.136</c:v>
                </c:pt>
                <c:pt idx="4316">
                  <c:v>182.1694</c:v>
                </c:pt>
                <c:pt idx="4317">
                  <c:v>182.203</c:v>
                </c:pt>
                <c:pt idx="4318">
                  <c:v>182.23599999999999</c:v>
                </c:pt>
                <c:pt idx="4319">
                  <c:v>182.27</c:v>
                </c:pt>
                <c:pt idx="4320">
                  <c:v>182.30260000000001</c:v>
                </c:pt>
                <c:pt idx="4321">
                  <c:v>182.3364</c:v>
                </c:pt>
                <c:pt idx="4322">
                  <c:v>182.36959999999999</c:v>
                </c:pt>
                <c:pt idx="4323">
                  <c:v>182.40299999999999</c:v>
                </c:pt>
                <c:pt idx="4324">
                  <c:v>182.43600000000001</c:v>
                </c:pt>
                <c:pt idx="4325">
                  <c:v>182.46940000000001</c:v>
                </c:pt>
                <c:pt idx="4326">
                  <c:v>182.50239999999999</c:v>
                </c:pt>
                <c:pt idx="4327">
                  <c:v>182.53649999999999</c:v>
                </c:pt>
                <c:pt idx="4328">
                  <c:v>182.5694</c:v>
                </c:pt>
                <c:pt idx="4329">
                  <c:v>182.6036</c:v>
                </c:pt>
                <c:pt idx="4330">
                  <c:v>182.637</c:v>
                </c:pt>
                <c:pt idx="4331">
                  <c:v>182.66980000000001</c:v>
                </c:pt>
                <c:pt idx="4332">
                  <c:v>182.70330000000001</c:v>
                </c:pt>
                <c:pt idx="4333">
                  <c:v>182.73650000000001</c:v>
                </c:pt>
                <c:pt idx="4334">
                  <c:v>182.7696</c:v>
                </c:pt>
                <c:pt idx="4335">
                  <c:v>182.8032</c:v>
                </c:pt>
                <c:pt idx="4336">
                  <c:v>182.83680000000001</c:v>
                </c:pt>
                <c:pt idx="4337">
                  <c:v>182.8699</c:v>
                </c:pt>
                <c:pt idx="4338">
                  <c:v>182.90299999999999</c:v>
                </c:pt>
                <c:pt idx="4339">
                  <c:v>182.9366</c:v>
                </c:pt>
                <c:pt idx="4340">
                  <c:v>182.97040000000001</c:v>
                </c:pt>
                <c:pt idx="4341">
                  <c:v>183.00280000000001</c:v>
                </c:pt>
                <c:pt idx="4342">
                  <c:v>183.03649999999999</c:v>
                </c:pt>
                <c:pt idx="4343">
                  <c:v>183.06909999999999</c:v>
                </c:pt>
                <c:pt idx="4344">
                  <c:v>183.1026</c:v>
                </c:pt>
                <c:pt idx="4345">
                  <c:v>183.13579999999999</c:v>
                </c:pt>
                <c:pt idx="4346">
                  <c:v>183.16919999999999</c:v>
                </c:pt>
                <c:pt idx="4347">
                  <c:v>183.203</c:v>
                </c:pt>
                <c:pt idx="4348">
                  <c:v>183.23599999999999</c:v>
                </c:pt>
                <c:pt idx="4349">
                  <c:v>183.2697</c:v>
                </c:pt>
                <c:pt idx="4350">
                  <c:v>183.30269999999999</c:v>
                </c:pt>
                <c:pt idx="4351">
                  <c:v>183.3365</c:v>
                </c:pt>
                <c:pt idx="4352">
                  <c:v>183.36969999999999</c:v>
                </c:pt>
                <c:pt idx="4353">
                  <c:v>183.4024</c:v>
                </c:pt>
                <c:pt idx="4354">
                  <c:v>183.4358</c:v>
                </c:pt>
                <c:pt idx="4355">
                  <c:v>183.46940000000001</c:v>
                </c:pt>
                <c:pt idx="4356">
                  <c:v>183.50319999999999</c:v>
                </c:pt>
                <c:pt idx="4357">
                  <c:v>183.5359</c:v>
                </c:pt>
                <c:pt idx="4358">
                  <c:v>183.5692</c:v>
                </c:pt>
                <c:pt idx="4359">
                  <c:v>183.6026</c:v>
                </c:pt>
                <c:pt idx="4360">
                  <c:v>183.63659999999999</c:v>
                </c:pt>
                <c:pt idx="4361">
                  <c:v>183.6696</c:v>
                </c:pt>
                <c:pt idx="4362">
                  <c:v>183.70310000000001</c:v>
                </c:pt>
                <c:pt idx="4363">
                  <c:v>183.7364</c:v>
                </c:pt>
                <c:pt idx="4364">
                  <c:v>183.76920000000001</c:v>
                </c:pt>
                <c:pt idx="4365">
                  <c:v>183.80279999999999</c:v>
                </c:pt>
                <c:pt idx="4366">
                  <c:v>183.83609999999999</c:v>
                </c:pt>
                <c:pt idx="4367">
                  <c:v>183.86969999999999</c:v>
                </c:pt>
                <c:pt idx="4368">
                  <c:v>183.9025</c:v>
                </c:pt>
                <c:pt idx="4369">
                  <c:v>183.9359</c:v>
                </c:pt>
                <c:pt idx="4370">
                  <c:v>183.9699</c:v>
                </c:pt>
                <c:pt idx="4371">
                  <c:v>184.0033</c:v>
                </c:pt>
                <c:pt idx="4372">
                  <c:v>184.03639999999999</c:v>
                </c:pt>
                <c:pt idx="4373">
                  <c:v>184.06970000000001</c:v>
                </c:pt>
                <c:pt idx="4374">
                  <c:v>184.10230000000001</c:v>
                </c:pt>
                <c:pt idx="4375">
                  <c:v>184.1371</c:v>
                </c:pt>
                <c:pt idx="4376">
                  <c:v>184.16980000000001</c:v>
                </c:pt>
                <c:pt idx="4377">
                  <c:v>184.2037</c:v>
                </c:pt>
                <c:pt idx="4378">
                  <c:v>184.23689999999999</c:v>
                </c:pt>
                <c:pt idx="4379">
                  <c:v>184.27</c:v>
                </c:pt>
                <c:pt idx="4380">
                  <c:v>184.3031</c:v>
                </c:pt>
                <c:pt idx="4381">
                  <c:v>184.33690000000001</c:v>
                </c:pt>
                <c:pt idx="4382">
                  <c:v>184.3691</c:v>
                </c:pt>
                <c:pt idx="4383">
                  <c:v>184.40379999999999</c:v>
                </c:pt>
                <c:pt idx="4384">
                  <c:v>184.43690000000001</c:v>
                </c:pt>
                <c:pt idx="4385">
                  <c:v>184.46979999999999</c:v>
                </c:pt>
                <c:pt idx="4386">
                  <c:v>184.50370000000001</c:v>
                </c:pt>
                <c:pt idx="4387">
                  <c:v>184.5367</c:v>
                </c:pt>
                <c:pt idx="4388">
                  <c:v>184.56979999999999</c:v>
                </c:pt>
                <c:pt idx="4389">
                  <c:v>184.60329999999999</c:v>
                </c:pt>
                <c:pt idx="4390">
                  <c:v>184.63740000000001</c:v>
                </c:pt>
                <c:pt idx="4391">
                  <c:v>184.6703</c:v>
                </c:pt>
                <c:pt idx="4392">
                  <c:v>184.70339999999999</c:v>
                </c:pt>
                <c:pt idx="4393">
                  <c:v>184.7373</c:v>
                </c:pt>
                <c:pt idx="4394">
                  <c:v>184.77010000000001</c:v>
                </c:pt>
                <c:pt idx="4395">
                  <c:v>184.8038</c:v>
                </c:pt>
                <c:pt idx="4396">
                  <c:v>184.83750000000001</c:v>
                </c:pt>
                <c:pt idx="4397">
                  <c:v>184.87049999999999</c:v>
                </c:pt>
                <c:pt idx="4398">
                  <c:v>184.90350000000001</c:v>
                </c:pt>
                <c:pt idx="4399">
                  <c:v>184.93680000000001</c:v>
                </c:pt>
                <c:pt idx="4400">
                  <c:v>184.9708</c:v>
                </c:pt>
                <c:pt idx="4401">
                  <c:v>185.00309999999999</c:v>
                </c:pt>
                <c:pt idx="4402">
                  <c:v>185.03729999999999</c:v>
                </c:pt>
                <c:pt idx="4403">
                  <c:v>185.07089999999999</c:v>
                </c:pt>
                <c:pt idx="4404">
                  <c:v>185.1044</c:v>
                </c:pt>
                <c:pt idx="4405">
                  <c:v>185.1379</c:v>
                </c:pt>
                <c:pt idx="4406">
                  <c:v>185.17080000000001</c:v>
                </c:pt>
                <c:pt idx="4407">
                  <c:v>185.2046</c:v>
                </c:pt>
                <c:pt idx="4408">
                  <c:v>185.2371</c:v>
                </c:pt>
                <c:pt idx="4409">
                  <c:v>185.27029999999999</c:v>
                </c:pt>
                <c:pt idx="4410">
                  <c:v>185.30439999999999</c:v>
                </c:pt>
                <c:pt idx="4411">
                  <c:v>185.33750000000001</c:v>
                </c:pt>
                <c:pt idx="4412">
                  <c:v>185.37090000000001</c:v>
                </c:pt>
                <c:pt idx="4413">
                  <c:v>185.40350000000001</c:v>
                </c:pt>
                <c:pt idx="4414">
                  <c:v>185.4365</c:v>
                </c:pt>
                <c:pt idx="4415">
                  <c:v>185.46960000000001</c:v>
                </c:pt>
                <c:pt idx="4416">
                  <c:v>185.50299999999999</c:v>
                </c:pt>
                <c:pt idx="4417">
                  <c:v>185.5368</c:v>
                </c:pt>
                <c:pt idx="4418">
                  <c:v>185.57089999999999</c:v>
                </c:pt>
                <c:pt idx="4419">
                  <c:v>185.6037</c:v>
                </c:pt>
                <c:pt idx="4420">
                  <c:v>185.6362</c:v>
                </c:pt>
                <c:pt idx="4421">
                  <c:v>185.6695</c:v>
                </c:pt>
                <c:pt idx="4422">
                  <c:v>185.70310000000001</c:v>
                </c:pt>
                <c:pt idx="4423">
                  <c:v>185.73660000000001</c:v>
                </c:pt>
                <c:pt idx="4424">
                  <c:v>185.76990000000001</c:v>
                </c:pt>
                <c:pt idx="4425">
                  <c:v>185.80330000000001</c:v>
                </c:pt>
                <c:pt idx="4426">
                  <c:v>185.8366</c:v>
                </c:pt>
                <c:pt idx="4427">
                  <c:v>185.8698</c:v>
                </c:pt>
                <c:pt idx="4428">
                  <c:v>185.9034</c:v>
                </c:pt>
                <c:pt idx="4429">
                  <c:v>185.93680000000001</c:v>
                </c:pt>
                <c:pt idx="4430">
                  <c:v>185.97059999999999</c:v>
                </c:pt>
                <c:pt idx="4431">
                  <c:v>186.00409999999999</c:v>
                </c:pt>
                <c:pt idx="4432">
                  <c:v>186.03710000000001</c:v>
                </c:pt>
                <c:pt idx="4433">
                  <c:v>186.0711</c:v>
                </c:pt>
                <c:pt idx="4434">
                  <c:v>186.1035</c:v>
                </c:pt>
                <c:pt idx="4435">
                  <c:v>186.13740000000001</c:v>
                </c:pt>
                <c:pt idx="4436">
                  <c:v>186.1711</c:v>
                </c:pt>
                <c:pt idx="4437">
                  <c:v>186.20400000000001</c:v>
                </c:pt>
                <c:pt idx="4438">
                  <c:v>186.2364</c:v>
                </c:pt>
                <c:pt idx="4439">
                  <c:v>186.27</c:v>
                </c:pt>
                <c:pt idx="4440">
                  <c:v>186.30410000000001</c:v>
                </c:pt>
                <c:pt idx="4441">
                  <c:v>186.3372</c:v>
                </c:pt>
                <c:pt idx="4442">
                  <c:v>186.37129999999999</c:v>
                </c:pt>
                <c:pt idx="4443">
                  <c:v>186.40450000000001</c:v>
                </c:pt>
                <c:pt idx="4444">
                  <c:v>186.4376</c:v>
                </c:pt>
                <c:pt idx="4445">
                  <c:v>186.47030000000001</c:v>
                </c:pt>
                <c:pt idx="4446">
                  <c:v>186.50409999999999</c:v>
                </c:pt>
                <c:pt idx="4447">
                  <c:v>186.53710000000001</c:v>
                </c:pt>
                <c:pt idx="4448">
                  <c:v>186.5711</c:v>
                </c:pt>
                <c:pt idx="4449">
                  <c:v>186.60409999999999</c:v>
                </c:pt>
                <c:pt idx="4450">
                  <c:v>186.63759999999999</c:v>
                </c:pt>
                <c:pt idx="4451">
                  <c:v>186.67060000000001</c:v>
                </c:pt>
                <c:pt idx="4452">
                  <c:v>186.7046</c:v>
                </c:pt>
                <c:pt idx="4453">
                  <c:v>186.73769999999999</c:v>
                </c:pt>
                <c:pt idx="4454">
                  <c:v>186.7713</c:v>
                </c:pt>
                <c:pt idx="4455">
                  <c:v>186.80420000000001</c:v>
                </c:pt>
                <c:pt idx="4456">
                  <c:v>186.83860000000001</c:v>
                </c:pt>
                <c:pt idx="4457">
                  <c:v>186.87110000000001</c:v>
                </c:pt>
                <c:pt idx="4458">
                  <c:v>186.90450000000001</c:v>
                </c:pt>
                <c:pt idx="4459">
                  <c:v>186.93819999999999</c:v>
                </c:pt>
                <c:pt idx="4460">
                  <c:v>186.97200000000001</c:v>
                </c:pt>
                <c:pt idx="4461">
                  <c:v>187.00579999999999</c:v>
                </c:pt>
                <c:pt idx="4462">
                  <c:v>187.03880000000001</c:v>
                </c:pt>
                <c:pt idx="4463">
                  <c:v>187.07210000000001</c:v>
                </c:pt>
                <c:pt idx="4464">
                  <c:v>187.10470000000001</c:v>
                </c:pt>
                <c:pt idx="4465">
                  <c:v>187.13839999999999</c:v>
                </c:pt>
                <c:pt idx="4466">
                  <c:v>187.17189999999999</c:v>
                </c:pt>
                <c:pt idx="4467">
                  <c:v>187.20500000000001</c:v>
                </c:pt>
                <c:pt idx="4468">
                  <c:v>187.23820000000001</c:v>
                </c:pt>
                <c:pt idx="4469">
                  <c:v>187.2722</c:v>
                </c:pt>
                <c:pt idx="4470">
                  <c:v>187.30539999999999</c:v>
                </c:pt>
                <c:pt idx="4471">
                  <c:v>187.33959999999999</c:v>
                </c:pt>
                <c:pt idx="4472">
                  <c:v>187.37309999999999</c:v>
                </c:pt>
                <c:pt idx="4473">
                  <c:v>187.40469999999999</c:v>
                </c:pt>
                <c:pt idx="4474">
                  <c:v>187.43879999999999</c:v>
                </c:pt>
                <c:pt idx="4475">
                  <c:v>187.4716</c:v>
                </c:pt>
                <c:pt idx="4476">
                  <c:v>187.5052</c:v>
                </c:pt>
                <c:pt idx="4477">
                  <c:v>187.5376</c:v>
                </c:pt>
                <c:pt idx="4478">
                  <c:v>187.57140000000001</c:v>
                </c:pt>
                <c:pt idx="4479">
                  <c:v>187.6053</c:v>
                </c:pt>
                <c:pt idx="4480">
                  <c:v>187.6378</c:v>
                </c:pt>
                <c:pt idx="4481">
                  <c:v>187.67140000000001</c:v>
                </c:pt>
                <c:pt idx="4482">
                  <c:v>187.7062</c:v>
                </c:pt>
                <c:pt idx="4483">
                  <c:v>187.73859999999999</c:v>
                </c:pt>
                <c:pt idx="4484">
                  <c:v>187.7722</c:v>
                </c:pt>
                <c:pt idx="4485">
                  <c:v>187.80590000000001</c:v>
                </c:pt>
                <c:pt idx="4486">
                  <c:v>187.83860000000001</c:v>
                </c:pt>
                <c:pt idx="4487">
                  <c:v>187.8715</c:v>
                </c:pt>
                <c:pt idx="4488">
                  <c:v>187.90539999999999</c:v>
                </c:pt>
                <c:pt idx="4489">
                  <c:v>187.93889999999999</c:v>
                </c:pt>
                <c:pt idx="4490">
                  <c:v>187.97300000000001</c:v>
                </c:pt>
                <c:pt idx="4491">
                  <c:v>188.00559999999999</c:v>
                </c:pt>
                <c:pt idx="4492">
                  <c:v>188.0386</c:v>
                </c:pt>
                <c:pt idx="4493">
                  <c:v>188.07300000000001</c:v>
                </c:pt>
                <c:pt idx="4494">
                  <c:v>188.1061</c:v>
                </c:pt>
                <c:pt idx="4495">
                  <c:v>188.13910000000001</c:v>
                </c:pt>
                <c:pt idx="4496">
                  <c:v>188.172</c:v>
                </c:pt>
                <c:pt idx="4497">
                  <c:v>188.20609999999999</c:v>
                </c:pt>
                <c:pt idx="4498">
                  <c:v>188.2388</c:v>
                </c:pt>
                <c:pt idx="4499">
                  <c:v>188.27269999999999</c:v>
                </c:pt>
                <c:pt idx="4500">
                  <c:v>188.3056</c:v>
                </c:pt>
                <c:pt idx="4501">
                  <c:v>188.3391</c:v>
                </c:pt>
                <c:pt idx="4502">
                  <c:v>188.3723</c:v>
                </c:pt>
                <c:pt idx="4503">
                  <c:v>188.40530000000001</c:v>
                </c:pt>
                <c:pt idx="4504">
                  <c:v>188.43889999999999</c:v>
                </c:pt>
                <c:pt idx="4505">
                  <c:v>188.4726</c:v>
                </c:pt>
                <c:pt idx="4506">
                  <c:v>188.5059</c:v>
                </c:pt>
                <c:pt idx="4507">
                  <c:v>188.53989999999999</c:v>
                </c:pt>
                <c:pt idx="4508">
                  <c:v>188.57239999999999</c:v>
                </c:pt>
                <c:pt idx="4509">
                  <c:v>188.60599999999999</c:v>
                </c:pt>
                <c:pt idx="4510">
                  <c:v>188.63939999999999</c:v>
                </c:pt>
                <c:pt idx="4511">
                  <c:v>188.6721</c:v>
                </c:pt>
                <c:pt idx="4512">
                  <c:v>188.70650000000001</c:v>
                </c:pt>
                <c:pt idx="4513">
                  <c:v>188.7397</c:v>
                </c:pt>
                <c:pt idx="4514">
                  <c:v>188.77250000000001</c:v>
                </c:pt>
                <c:pt idx="4515">
                  <c:v>188.80629999999999</c:v>
                </c:pt>
                <c:pt idx="4516">
                  <c:v>188.83920000000001</c:v>
                </c:pt>
                <c:pt idx="4517">
                  <c:v>188.87219999999999</c:v>
                </c:pt>
                <c:pt idx="4518">
                  <c:v>188.90549999999999</c:v>
                </c:pt>
                <c:pt idx="4519">
                  <c:v>188.93870000000001</c:v>
                </c:pt>
                <c:pt idx="4520">
                  <c:v>188.97229999999999</c:v>
                </c:pt>
                <c:pt idx="4521">
                  <c:v>189.00640000000001</c:v>
                </c:pt>
                <c:pt idx="4522">
                  <c:v>189.0394</c:v>
                </c:pt>
                <c:pt idx="4523">
                  <c:v>189.0729</c:v>
                </c:pt>
                <c:pt idx="4524">
                  <c:v>189.10570000000001</c:v>
                </c:pt>
                <c:pt idx="4525">
                  <c:v>189.1386</c:v>
                </c:pt>
                <c:pt idx="4526">
                  <c:v>189.17269999999999</c:v>
                </c:pt>
                <c:pt idx="4527">
                  <c:v>189.20609999999999</c:v>
                </c:pt>
                <c:pt idx="4528">
                  <c:v>189.2397</c:v>
                </c:pt>
                <c:pt idx="4529">
                  <c:v>189.27340000000001</c:v>
                </c:pt>
                <c:pt idx="4530">
                  <c:v>189.30600000000001</c:v>
                </c:pt>
                <c:pt idx="4531">
                  <c:v>189.3398</c:v>
                </c:pt>
                <c:pt idx="4532">
                  <c:v>189.3733</c:v>
                </c:pt>
                <c:pt idx="4533">
                  <c:v>189.40620000000001</c:v>
                </c:pt>
                <c:pt idx="4534">
                  <c:v>189.43950000000001</c:v>
                </c:pt>
                <c:pt idx="4535">
                  <c:v>189.4727</c:v>
                </c:pt>
                <c:pt idx="4536">
                  <c:v>189.50620000000001</c:v>
                </c:pt>
                <c:pt idx="4537">
                  <c:v>189.53960000000001</c:v>
                </c:pt>
                <c:pt idx="4538">
                  <c:v>189.57310000000001</c:v>
                </c:pt>
                <c:pt idx="4539">
                  <c:v>189.60720000000001</c:v>
                </c:pt>
                <c:pt idx="4540">
                  <c:v>189.63980000000001</c:v>
                </c:pt>
                <c:pt idx="4541">
                  <c:v>189.6738</c:v>
                </c:pt>
                <c:pt idx="4542">
                  <c:v>189.70660000000001</c:v>
                </c:pt>
                <c:pt idx="4543">
                  <c:v>189.74080000000001</c:v>
                </c:pt>
                <c:pt idx="4544">
                  <c:v>189.77459999999999</c:v>
                </c:pt>
                <c:pt idx="4545">
                  <c:v>189.8075</c:v>
                </c:pt>
                <c:pt idx="4546">
                  <c:v>189.84030000000001</c:v>
                </c:pt>
                <c:pt idx="4547">
                  <c:v>189.87350000000001</c:v>
                </c:pt>
                <c:pt idx="4548">
                  <c:v>189.90690000000001</c:v>
                </c:pt>
                <c:pt idx="4549">
                  <c:v>189.94049999999999</c:v>
                </c:pt>
                <c:pt idx="4550">
                  <c:v>189.9726</c:v>
                </c:pt>
                <c:pt idx="4551">
                  <c:v>190.00649999999999</c:v>
                </c:pt>
                <c:pt idx="4552">
                  <c:v>190.03960000000001</c:v>
                </c:pt>
                <c:pt idx="4553">
                  <c:v>190.0729</c:v>
                </c:pt>
                <c:pt idx="4554">
                  <c:v>190.10659999999999</c:v>
                </c:pt>
                <c:pt idx="4555">
                  <c:v>190.1397</c:v>
                </c:pt>
                <c:pt idx="4556">
                  <c:v>190.173</c:v>
                </c:pt>
                <c:pt idx="4557">
                  <c:v>190.2064</c:v>
                </c:pt>
                <c:pt idx="4558">
                  <c:v>190.2398</c:v>
                </c:pt>
                <c:pt idx="4559">
                  <c:v>190.27340000000001</c:v>
                </c:pt>
                <c:pt idx="4560">
                  <c:v>190.30719999999999</c:v>
                </c:pt>
                <c:pt idx="4561">
                  <c:v>190.34129999999999</c:v>
                </c:pt>
                <c:pt idx="4562">
                  <c:v>190.374</c:v>
                </c:pt>
                <c:pt idx="4563">
                  <c:v>190.40770000000001</c:v>
                </c:pt>
                <c:pt idx="4564">
                  <c:v>190.44040000000001</c:v>
                </c:pt>
                <c:pt idx="4565">
                  <c:v>190.47409999999999</c:v>
                </c:pt>
                <c:pt idx="4566">
                  <c:v>190.50739999999999</c:v>
                </c:pt>
                <c:pt idx="4567">
                  <c:v>190.5402</c:v>
                </c:pt>
                <c:pt idx="4568">
                  <c:v>190.57400000000001</c:v>
                </c:pt>
                <c:pt idx="4569">
                  <c:v>190.60740000000001</c:v>
                </c:pt>
                <c:pt idx="4570">
                  <c:v>190.6404</c:v>
                </c:pt>
                <c:pt idx="4571">
                  <c:v>190.67320000000001</c:v>
                </c:pt>
                <c:pt idx="4572">
                  <c:v>190.7072</c:v>
                </c:pt>
                <c:pt idx="4573">
                  <c:v>190.7406</c:v>
                </c:pt>
                <c:pt idx="4574">
                  <c:v>190.7741</c:v>
                </c:pt>
                <c:pt idx="4575">
                  <c:v>190.80699999999999</c:v>
                </c:pt>
                <c:pt idx="4576">
                  <c:v>190.8398</c:v>
                </c:pt>
                <c:pt idx="4577">
                  <c:v>190.8741</c:v>
                </c:pt>
                <c:pt idx="4578">
                  <c:v>190.90799999999999</c:v>
                </c:pt>
                <c:pt idx="4579">
                  <c:v>190.94059999999999</c:v>
                </c:pt>
                <c:pt idx="4580">
                  <c:v>190.9742</c:v>
                </c:pt>
                <c:pt idx="4581">
                  <c:v>191.00839999999999</c:v>
                </c:pt>
                <c:pt idx="4582">
                  <c:v>191.0419</c:v>
                </c:pt>
                <c:pt idx="4583">
                  <c:v>191.07480000000001</c:v>
                </c:pt>
                <c:pt idx="4584">
                  <c:v>191.10810000000001</c:v>
                </c:pt>
                <c:pt idx="4585">
                  <c:v>191.14179999999999</c:v>
                </c:pt>
                <c:pt idx="4586">
                  <c:v>191.17529999999999</c:v>
                </c:pt>
                <c:pt idx="4587">
                  <c:v>191.20840000000001</c:v>
                </c:pt>
                <c:pt idx="4588">
                  <c:v>191.24160000000001</c:v>
                </c:pt>
                <c:pt idx="4589">
                  <c:v>191.27459999999999</c:v>
                </c:pt>
                <c:pt idx="4590">
                  <c:v>191.3082</c:v>
                </c:pt>
                <c:pt idx="4591">
                  <c:v>191.34209999999999</c:v>
                </c:pt>
                <c:pt idx="4592">
                  <c:v>191.37450000000001</c:v>
                </c:pt>
                <c:pt idx="4593">
                  <c:v>191.4084</c:v>
                </c:pt>
                <c:pt idx="4594">
                  <c:v>191.44200000000001</c:v>
                </c:pt>
                <c:pt idx="4595">
                  <c:v>191.4751</c:v>
                </c:pt>
                <c:pt idx="4596">
                  <c:v>191.50880000000001</c:v>
                </c:pt>
                <c:pt idx="4597">
                  <c:v>191.5412</c:v>
                </c:pt>
                <c:pt idx="4598">
                  <c:v>191.57480000000001</c:v>
                </c:pt>
                <c:pt idx="4599">
                  <c:v>191.608</c:v>
                </c:pt>
                <c:pt idx="4600">
                  <c:v>191.64080000000001</c:v>
                </c:pt>
                <c:pt idx="4601">
                  <c:v>191.6748</c:v>
                </c:pt>
                <c:pt idx="4602">
                  <c:v>191.708</c:v>
                </c:pt>
                <c:pt idx="4603">
                  <c:v>191.7414</c:v>
                </c:pt>
                <c:pt idx="4604">
                  <c:v>191.77500000000001</c:v>
                </c:pt>
                <c:pt idx="4605">
                  <c:v>191.80760000000001</c:v>
                </c:pt>
                <c:pt idx="4606">
                  <c:v>191.84139999999999</c:v>
                </c:pt>
                <c:pt idx="4607">
                  <c:v>191.87479999999999</c:v>
                </c:pt>
                <c:pt idx="4608">
                  <c:v>191.90809999999999</c:v>
                </c:pt>
                <c:pt idx="4609">
                  <c:v>191.94040000000001</c:v>
                </c:pt>
                <c:pt idx="4610">
                  <c:v>191.9742</c:v>
                </c:pt>
                <c:pt idx="4611">
                  <c:v>192.0086</c:v>
                </c:pt>
                <c:pt idx="4612">
                  <c:v>192.04150000000001</c:v>
                </c:pt>
                <c:pt idx="4613">
                  <c:v>192.0745</c:v>
                </c:pt>
                <c:pt idx="4614">
                  <c:v>192.10849999999999</c:v>
                </c:pt>
                <c:pt idx="4615">
                  <c:v>192.14179999999999</c:v>
                </c:pt>
                <c:pt idx="4616">
                  <c:v>192.17519999999999</c:v>
                </c:pt>
                <c:pt idx="4617">
                  <c:v>192.20849999999999</c:v>
                </c:pt>
                <c:pt idx="4618">
                  <c:v>192.24180000000001</c:v>
                </c:pt>
                <c:pt idx="4619">
                  <c:v>192.27520000000001</c:v>
                </c:pt>
                <c:pt idx="4620">
                  <c:v>192.30879999999999</c:v>
                </c:pt>
                <c:pt idx="4621">
                  <c:v>192.34180000000001</c:v>
                </c:pt>
                <c:pt idx="4622">
                  <c:v>192.37549999999999</c:v>
                </c:pt>
                <c:pt idx="4623">
                  <c:v>192.40940000000001</c:v>
                </c:pt>
                <c:pt idx="4624">
                  <c:v>192.44139999999999</c:v>
                </c:pt>
                <c:pt idx="4625">
                  <c:v>192.4752</c:v>
                </c:pt>
                <c:pt idx="4626">
                  <c:v>192.50899999999999</c:v>
                </c:pt>
                <c:pt idx="4627">
                  <c:v>192.54169999999999</c:v>
                </c:pt>
                <c:pt idx="4628">
                  <c:v>192.5753</c:v>
                </c:pt>
                <c:pt idx="4629">
                  <c:v>192.60910000000001</c:v>
                </c:pt>
                <c:pt idx="4630">
                  <c:v>192.64160000000001</c:v>
                </c:pt>
                <c:pt idx="4631">
                  <c:v>192.6755</c:v>
                </c:pt>
                <c:pt idx="4632">
                  <c:v>192.7089</c:v>
                </c:pt>
                <c:pt idx="4633">
                  <c:v>192.74199999999999</c:v>
                </c:pt>
                <c:pt idx="4634">
                  <c:v>192.77539999999999</c:v>
                </c:pt>
                <c:pt idx="4635">
                  <c:v>192.8091</c:v>
                </c:pt>
                <c:pt idx="4636">
                  <c:v>192.8424</c:v>
                </c:pt>
                <c:pt idx="4637">
                  <c:v>192.87549999999999</c:v>
                </c:pt>
                <c:pt idx="4638">
                  <c:v>192.90880000000001</c:v>
                </c:pt>
                <c:pt idx="4639">
                  <c:v>192.9426</c:v>
                </c:pt>
                <c:pt idx="4640">
                  <c:v>192.97569999999999</c:v>
                </c:pt>
                <c:pt idx="4641">
                  <c:v>193.00980000000001</c:v>
                </c:pt>
                <c:pt idx="4642">
                  <c:v>193.04239999999999</c:v>
                </c:pt>
                <c:pt idx="4643">
                  <c:v>193.07579999999999</c:v>
                </c:pt>
                <c:pt idx="4644">
                  <c:v>193.1096</c:v>
                </c:pt>
                <c:pt idx="4645">
                  <c:v>193.14330000000001</c:v>
                </c:pt>
                <c:pt idx="4646">
                  <c:v>193.17519999999999</c:v>
                </c:pt>
                <c:pt idx="4647">
                  <c:v>193.2088</c:v>
                </c:pt>
                <c:pt idx="4648">
                  <c:v>193.24279999999999</c:v>
                </c:pt>
                <c:pt idx="4649">
                  <c:v>193.2757</c:v>
                </c:pt>
                <c:pt idx="4650">
                  <c:v>193.3092</c:v>
                </c:pt>
                <c:pt idx="4651">
                  <c:v>193.3424</c:v>
                </c:pt>
                <c:pt idx="4652">
                  <c:v>193.3758</c:v>
                </c:pt>
                <c:pt idx="4653">
                  <c:v>193.40950000000001</c:v>
                </c:pt>
                <c:pt idx="4654">
                  <c:v>193.44300000000001</c:v>
                </c:pt>
                <c:pt idx="4655">
                  <c:v>193.47559999999999</c:v>
                </c:pt>
                <c:pt idx="4656">
                  <c:v>193.50980000000001</c:v>
                </c:pt>
                <c:pt idx="4657">
                  <c:v>193.54239999999999</c:v>
                </c:pt>
                <c:pt idx="4658">
                  <c:v>193.57660000000001</c:v>
                </c:pt>
                <c:pt idx="4659">
                  <c:v>193.6096</c:v>
                </c:pt>
                <c:pt idx="4660">
                  <c:v>193.64259999999999</c:v>
                </c:pt>
                <c:pt idx="4661">
                  <c:v>193.67590000000001</c:v>
                </c:pt>
                <c:pt idx="4662">
                  <c:v>193.70920000000001</c:v>
                </c:pt>
                <c:pt idx="4663">
                  <c:v>193.74209999999999</c:v>
                </c:pt>
                <c:pt idx="4664">
                  <c:v>193.77619999999999</c:v>
                </c:pt>
                <c:pt idx="4665">
                  <c:v>193.8092</c:v>
                </c:pt>
                <c:pt idx="4666">
                  <c:v>193.8425</c:v>
                </c:pt>
                <c:pt idx="4667">
                  <c:v>193.8758</c:v>
                </c:pt>
                <c:pt idx="4668">
                  <c:v>193.90979999999999</c:v>
                </c:pt>
                <c:pt idx="4669">
                  <c:v>193.9426</c:v>
                </c:pt>
                <c:pt idx="4670">
                  <c:v>193.97710000000001</c:v>
                </c:pt>
                <c:pt idx="4671">
                  <c:v>194.00919999999999</c:v>
                </c:pt>
                <c:pt idx="4672">
                  <c:v>194.0428</c:v>
                </c:pt>
                <c:pt idx="4673">
                  <c:v>194.07579999999999</c:v>
                </c:pt>
                <c:pt idx="4674">
                  <c:v>194.10980000000001</c:v>
                </c:pt>
                <c:pt idx="4675">
                  <c:v>194.14259999999999</c:v>
                </c:pt>
                <c:pt idx="4676">
                  <c:v>194.17580000000001</c:v>
                </c:pt>
                <c:pt idx="4677">
                  <c:v>194.21</c:v>
                </c:pt>
                <c:pt idx="4678">
                  <c:v>194.24270000000001</c:v>
                </c:pt>
                <c:pt idx="4679">
                  <c:v>194.27590000000001</c:v>
                </c:pt>
                <c:pt idx="4680">
                  <c:v>194.3092</c:v>
                </c:pt>
                <c:pt idx="4681">
                  <c:v>194.34270000000001</c:v>
                </c:pt>
                <c:pt idx="4682">
                  <c:v>194.3766</c:v>
                </c:pt>
                <c:pt idx="4683">
                  <c:v>194.4092</c:v>
                </c:pt>
                <c:pt idx="4684">
                  <c:v>194.4425</c:v>
                </c:pt>
                <c:pt idx="4685">
                  <c:v>194.47630000000001</c:v>
                </c:pt>
                <c:pt idx="4686">
                  <c:v>194.51009999999999</c:v>
                </c:pt>
                <c:pt idx="4687">
                  <c:v>194.54320000000001</c:v>
                </c:pt>
                <c:pt idx="4688">
                  <c:v>194.57660000000001</c:v>
                </c:pt>
                <c:pt idx="4689">
                  <c:v>194.6097</c:v>
                </c:pt>
                <c:pt idx="4690">
                  <c:v>194.6431</c:v>
                </c:pt>
                <c:pt idx="4691">
                  <c:v>194.67599999999999</c:v>
                </c:pt>
                <c:pt idx="4692">
                  <c:v>194.70949999999999</c:v>
                </c:pt>
                <c:pt idx="4693">
                  <c:v>194.74299999999999</c:v>
                </c:pt>
                <c:pt idx="4694">
                  <c:v>194.77699999999999</c:v>
                </c:pt>
                <c:pt idx="4695">
                  <c:v>194.80959999999999</c:v>
                </c:pt>
                <c:pt idx="4696">
                  <c:v>194.84350000000001</c:v>
                </c:pt>
                <c:pt idx="4697">
                  <c:v>194.8766</c:v>
                </c:pt>
                <c:pt idx="4698">
                  <c:v>194.90979999999999</c:v>
                </c:pt>
                <c:pt idx="4699">
                  <c:v>194.9434</c:v>
                </c:pt>
                <c:pt idx="4700">
                  <c:v>194.97640000000001</c:v>
                </c:pt>
                <c:pt idx="4701">
                  <c:v>195.00960000000001</c:v>
                </c:pt>
                <c:pt idx="4702">
                  <c:v>195.04249999999999</c:v>
                </c:pt>
                <c:pt idx="4703">
                  <c:v>195.077</c:v>
                </c:pt>
                <c:pt idx="4704">
                  <c:v>195.1104</c:v>
                </c:pt>
                <c:pt idx="4705">
                  <c:v>195.1439</c:v>
                </c:pt>
                <c:pt idx="4706">
                  <c:v>195.1773</c:v>
                </c:pt>
                <c:pt idx="4707">
                  <c:v>195.21019999999999</c:v>
                </c:pt>
                <c:pt idx="4708">
                  <c:v>195.244</c:v>
                </c:pt>
                <c:pt idx="4709">
                  <c:v>195.27680000000001</c:v>
                </c:pt>
                <c:pt idx="4710">
                  <c:v>195.30959999999999</c:v>
                </c:pt>
                <c:pt idx="4711">
                  <c:v>195.34370000000001</c:v>
                </c:pt>
                <c:pt idx="4712">
                  <c:v>195.3768</c:v>
                </c:pt>
                <c:pt idx="4713">
                  <c:v>195.41069999999999</c:v>
                </c:pt>
                <c:pt idx="4714">
                  <c:v>195.4434</c:v>
                </c:pt>
                <c:pt idx="4715">
                  <c:v>195.47720000000001</c:v>
                </c:pt>
                <c:pt idx="4716">
                  <c:v>195.50989999999999</c:v>
                </c:pt>
                <c:pt idx="4717">
                  <c:v>195.54349999999999</c:v>
                </c:pt>
                <c:pt idx="4718">
                  <c:v>195.57730000000001</c:v>
                </c:pt>
                <c:pt idx="4719">
                  <c:v>195.61009999999999</c:v>
                </c:pt>
                <c:pt idx="4720">
                  <c:v>195.6437</c:v>
                </c:pt>
                <c:pt idx="4721">
                  <c:v>195.67740000000001</c:v>
                </c:pt>
                <c:pt idx="4722">
                  <c:v>195.71</c:v>
                </c:pt>
                <c:pt idx="4723">
                  <c:v>195.74299999999999</c:v>
                </c:pt>
                <c:pt idx="4724">
                  <c:v>195.77699999999999</c:v>
                </c:pt>
                <c:pt idx="4725">
                  <c:v>195.81059999999999</c:v>
                </c:pt>
                <c:pt idx="4726">
                  <c:v>195.84399999999999</c:v>
                </c:pt>
                <c:pt idx="4727">
                  <c:v>195.87700000000001</c:v>
                </c:pt>
                <c:pt idx="4728">
                  <c:v>195.91050000000001</c:v>
                </c:pt>
                <c:pt idx="4729">
                  <c:v>195.94370000000001</c:v>
                </c:pt>
                <c:pt idx="4730">
                  <c:v>195.97739999999999</c:v>
                </c:pt>
                <c:pt idx="4731">
                  <c:v>196.0111</c:v>
                </c:pt>
                <c:pt idx="4732">
                  <c:v>196.04480000000001</c:v>
                </c:pt>
                <c:pt idx="4733">
                  <c:v>196.078</c:v>
                </c:pt>
                <c:pt idx="4734">
                  <c:v>196.11070000000001</c:v>
                </c:pt>
                <c:pt idx="4735">
                  <c:v>196.14449999999999</c:v>
                </c:pt>
                <c:pt idx="4736">
                  <c:v>196.1772</c:v>
                </c:pt>
                <c:pt idx="4737">
                  <c:v>196.21039999999999</c:v>
                </c:pt>
                <c:pt idx="4738">
                  <c:v>196.24459999999999</c:v>
                </c:pt>
                <c:pt idx="4739">
                  <c:v>196.27850000000001</c:v>
                </c:pt>
                <c:pt idx="4740">
                  <c:v>196.3108</c:v>
                </c:pt>
                <c:pt idx="4741">
                  <c:v>196.345</c:v>
                </c:pt>
                <c:pt idx="4742">
                  <c:v>196.3776</c:v>
                </c:pt>
                <c:pt idx="4743">
                  <c:v>196.4109</c:v>
                </c:pt>
                <c:pt idx="4744">
                  <c:v>196.4444</c:v>
                </c:pt>
                <c:pt idx="4745">
                  <c:v>196.47800000000001</c:v>
                </c:pt>
                <c:pt idx="4746">
                  <c:v>196.51150000000001</c:v>
                </c:pt>
                <c:pt idx="4747">
                  <c:v>196.54419999999999</c:v>
                </c:pt>
                <c:pt idx="4748">
                  <c:v>196.57769999999999</c:v>
                </c:pt>
                <c:pt idx="4749">
                  <c:v>196.6112</c:v>
                </c:pt>
                <c:pt idx="4750">
                  <c:v>196.64429999999999</c:v>
                </c:pt>
                <c:pt idx="4751">
                  <c:v>196.6781</c:v>
                </c:pt>
                <c:pt idx="4752">
                  <c:v>196.71119999999999</c:v>
                </c:pt>
                <c:pt idx="4753">
                  <c:v>196.7439</c:v>
                </c:pt>
                <c:pt idx="4754">
                  <c:v>196.77760000000001</c:v>
                </c:pt>
                <c:pt idx="4755">
                  <c:v>196.81120000000001</c:v>
                </c:pt>
                <c:pt idx="4756">
                  <c:v>196.8451</c:v>
                </c:pt>
                <c:pt idx="4757">
                  <c:v>196.8785</c:v>
                </c:pt>
                <c:pt idx="4758">
                  <c:v>196.911</c:v>
                </c:pt>
                <c:pt idx="4759">
                  <c:v>196.94460000000001</c:v>
                </c:pt>
                <c:pt idx="4760">
                  <c:v>196.97839999999999</c:v>
                </c:pt>
                <c:pt idx="4761">
                  <c:v>197.01159999999999</c:v>
                </c:pt>
                <c:pt idx="4762">
                  <c:v>197.04480000000001</c:v>
                </c:pt>
                <c:pt idx="4763">
                  <c:v>197.07820000000001</c:v>
                </c:pt>
                <c:pt idx="4764">
                  <c:v>197.1123</c:v>
                </c:pt>
                <c:pt idx="4765">
                  <c:v>197.1448</c:v>
                </c:pt>
                <c:pt idx="4766">
                  <c:v>197.178</c:v>
                </c:pt>
                <c:pt idx="4767">
                  <c:v>197.21199999999999</c:v>
                </c:pt>
                <c:pt idx="4768">
                  <c:v>197.24539999999999</c:v>
                </c:pt>
                <c:pt idx="4769">
                  <c:v>197.27879999999999</c:v>
                </c:pt>
                <c:pt idx="4770">
                  <c:v>197.31209999999999</c:v>
                </c:pt>
                <c:pt idx="4771">
                  <c:v>197.3449</c:v>
                </c:pt>
                <c:pt idx="4772">
                  <c:v>197.37809999999999</c:v>
                </c:pt>
                <c:pt idx="4773">
                  <c:v>197.41220000000001</c:v>
                </c:pt>
                <c:pt idx="4774">
                  <c:v>197.4452</c:v>
                </c:pt>
                <c:pt idx="4775">
                  <c:v>197.4794</c:v>
                </c:pt>
                <c:pt idx="4776">
                  <c:v>197.51249999999999</c:v>
                </c:pt>
                <c:pt idx="4777">
                  <c:v>197.5454</c:v>
                </c:pt>
                <c:pt idx="4778">
                  <c:v>197.57919999999999</c:v>
                </c:pt>
                <c:pt idx="4779">
                  <c:v>197.61279999999999</c:v>
                </c:pt>
                <c:pt idx="4780">
                  <c:v>197.6454</c:v>
                </c:pt>
                <c:pt idx="4781">
                  <c:v>197.679</c:v>
                </c:pt>
                <c:pt idx="4782">
                  <c:v>197.7116</c:v>
                </c:pt>
                <c:pt idx="4783">
                  <c:v>197.74610000000001</c:v>
                </c:pt>
                <c:pt idx="4784">
                  <c:v>197.77930000000001</c:v>
                </c:pt>
                <c:pt idx="4785">
                  <c:v>197.81200000000001</c:v>
                </c:pt>
                <c:pt idx="4786">
                  <c:v>197.8458</c:v>
                </c:pt>
                <c:pt idx="4787">
                  <c:v>197.8792</c:v>
                </c:pt>
                <c:pt idx="4788">
                  <c:v>197.9126</c:v>
                </c:pt>
                <c:pt idx="4789">
                  <c:v>197.94540000000001</c:v>
                </c:pt>
                <c:pt idx="4790">
                  <c:v>197.98009999999999</c:v>
                </c:pt>
                <c:pt idx="4791">
                  <c:v>198.01300000000001</c:v>
                </c:pt>
                <c:pt idx="4792">
                  <c:v>198.04580000000001</c:v>
                </c:pt>
                <c:pt idx="4793">
                  <c:v>198.07990000000001</c:v>
                </c:pt>
                <c:pt idx="4794">
                  <c:v>198.11189999999999</c:v>
                </c:pt>
                <c:pt idx="4795">
                  <c:v>198.1454</c:v>
                </c:pt>
                <c:pt idx="4796">
                  <c:v>198.17920000000001</c:v>
                </c:pt>
                <c:pt idx="4797">
                  <c:v>198.2115</c:v>
                </c:pt>
                <c:pt idx="4798">
                  <c:v>198.24590000000001</c:v>
                </c:pt>
                <c:pt idx="4799">
                  <c:v>198.27940000000001</c:v>
                </c:pt>
                <c:pt idx="4800">
                  <c:v>198.31290000000001</c:v>
                </c:pt>
                <c:pt idx="4801">
                  <c:v>198.34639999999999</c:v>
                </c:pt>
                <c:pt idx="4802">
                  <c:v>198.37899999999999</c:v>
                </c:pt>
                <c:pt idx="4803">
                  <c:v>198.4136</c:v>
                </c:pt>
                <c:pt idx="4804">
                  <c:v>198.44669999999999</c:v>
                </c:pt>
                <c:pt idx="4805">
                  <c:v>198.47980000000001</c:v>
                </c:pt>
                <c:pt idx="4806">
                  <c:v>198.51320000000001</c:v>
                </c:pt>
                <c:pt idx="4807">
                  <c:v>198.547</c:v>
                </c:pt>
                <c:pt idx="4808">
                  <c:v>198.57929999999999</c:v>
                </c:pt>
                <c:pt idx="4809">
                  <c:v>198.613</c:v>
                </c:pt>
                <c:pt idx="4810">
                  <c:v>198.6465</c:v>
                </c:pt>
                <c:pt idx="4811">
                  <c:v>198.6798</c:v>
                </c:pt>
                <c:pt idx="4812">
                  <c:v>198.71360000000001</c:v>
                </c:pt>
                <c:pt idx="4813">
                  <c:v>198.7458</c:v>
                </c:pt>
                <c:pt idx="4814">
                  <c:v>198.77959999999999</c:v>
                </c:pt>
                <c:pt idx="4815">
                  <c:v>198.81379999999999</c:v>
                </c:pt>
                <c:pt idx="4816">
                  <c:v>198.8468</c:v>
                </c:pt>
                <c:pt idx="4817">
                  <c:v>198.87950000000001</c:v>
                </c:pt>
                <c:pt idx="4818">
                  <c:v>198.91390000000001</c:v>
                </c:pt>
                <c:pt idx="4819">
                  <c:v>198.94630000000001</c:v>
                </c:pt>
                <c:pt idx="4820">
                  <c:v>198.97919999999999</c:v>
                </c:pt>
                <c:pt idx="4821">
                  <c:v>199.01300000000001</c:v>
                </c:pt>
                <c:pt idx="4822">
                  <c:v>199.0471</c:v>
                </c:pt>
                <c:pt idx="4823">
                  <c:v>199.0797</c:v>
                </c:pt>
                <c:pt idx="4824">
                  <c:v>199.11340000000001</c:v>
                </c:pt>
                <c:pt idx="4825">
                  <c:v>199.14699999999999</c:v>
                </c:pt>
                <c:pt idx="4826">
                  <c:v>199.1798</c:v>
                </c:pt>
                <c:pt idx="4827">
                  <c:v>199.21340000000001</c:v>
                </c:pt>
                <c:pt idx="4828">
                  <c:v>199.2475</c:v>
                </c:pt>
                <c:pt idx="4829">
                  <c:v>199.28059999999999</c:v>
                </c:pt>
                <c:pt idx="4830">
                  <c:v>199.31290000000001</c:v>
                </c:pt>
                <c:pt idx="4831">
                  <c:v>199.34739999999999</c:v>
                </c:pt>
                <c:pt idx="4832">
                  <c:v>199.38050000000001</c:v>
                </c:pt>
                <c:pt idx="4833">
                  <c:v>199.4136</c:v>
                </c:pt>
                <c:pt idx="4834">
                  <c:v>199.44810000000001</c:v>
                </c:pt>
                <c:pt idx="4835">
                  <c:v>199.47989999999999</c:v>
                </c:pt>
                <c:pt idx="4836">
                  <c:v>199.51329999999999</c:v>
                </c:pt>
                <c:pt idx="4837">
                  <c:v>199.54669999999999</c:v>
                </c:pt>
                <c:pt idx="4838">
                  <c:v>199.58029999999999</c:v>
                </c:pt>
                <c:pt idx="4839">
                  <c:v>199.61410000000001</c:v>
                </c:pt>
                <c:pt idx="4840">
                  <c:v>199.6474</c:v>
                </c:pt>
                <c:pt idx="4841">
                  <c:v>199.6808</c:v>
                </c:pt>
                <c:pt idx="4842">
                  <c:v>199.71420000000001</c:v>
                </c:pt>
                <c:pt idx="4843">
                  <c:v>199.74799999999999</c:v>
                </c:pt>
                <c:pt idx="4844">
                  <c:v>199.78129999999999</c:v>
                </c:pt>
                <c:pt idx="4845">
                  <c:v>199.8142</c:v>
                </c:pt>
                <c:pt idx="4846">
                  <c:v>199.84710000000001</c:v>
                </c:pt>
                <c:pt idx="4847">
                  <c:v>199.88069999999999</c:v>
                </c:pt>
                <c:pt idx="4848">
                  <c:v>199.91370000000001</c:v>
                </c:pt>
                <c:pt idx="4849">
                  <c:v>199.9478</c:v>
                </c:pt>
                <c:pt idx="4850">
                  <c:v>199.98240000000001</c:v>
                </c:pt>
                <c:pt idx="4851">
                  <c:v>200.01439999999999</c:v>
                </c:pt>
                <c:pt idx="4852">
                  <c:v>200.04820000000001</c:v>
                </c:pt>
                <c:pt idx="4853">
                  <c:v>200.0806</c:v>
                </c:pt>
                <c:pt idx="4854">
                  <c:v>200.1148</c:v>
                </c:pt>
                <c:pt idx="4855">
                  <c:v>200.14830000000001</c:v>
                </c:pt>
                <c:pt idx="4856">
                  <c:v>200.1814</c:v>
                </c:pt>
                <c:pt idx="4857">
                  <c:v>200.21510000000001</c:v>
                </c:pt>
                <c:pt idx="4858">
                  <c:v>200.2482</c:v>
                </c:pt>
                <c:pt idx="4859">
                  <c:v>200.2816</c:v>
                </c:pt>
                <c:pt idx="4860">
                  <c:v>200.31479999999999</c:v>
                </c:pt>
                <c:pt idx="4861">
                  <c:v>200.34829999999999</c:v>
                </c:pt>
                <c:pt idx="4862">
                  <c:v>200.3818</c:v>
                </c:pt>
                <c:pt idx="4863">
                  <c:v>200.41480000000001</c:v>
                </c:pt>
                <c:pt idx="4864">
                  <c:v>200.44880000000001</c:v>
                </c:pt>
                <c:pt idx="4865">
                  <c:v>200.482</c:v>
                </c:pt>
                <c:pt idx="4866">
                  <c:v>200.51519999999999</c:v>
                </c:pt>
                <c:pt idx="4867">
                  <c:v>200.54859999999999</c:v>
                </c:pt>
                <c:pt idx="4868">
                  <c:v>200.58179999999999</c:v>
                </c:pt>
                <c:pt idx="4869">
                  <c:v>200.61500000000001</c:v>
                </c:pt>
                <c:pt idx="4870">
                  <c:v>200.64859999999999</c:v>
                </c:pt>
                <c:pt idx="4871">
                  <c:v>200.68170000000001</c:v>
                </c:pt>
                <c:pt idx="4872">
                  <c:v>200.71510000000001</c:v>
                </c:pt>
                <c:pt idx="4873">
                  <c:v>200.74889999999999</c:v>
                </c:pt>
                <c:pt idx="4874">
                  <c:v>200.7817</c:v>
                </c:pt>
                <c:pt idx="4875">
                  <c:v>200.8152</c:v>
                </c:pt>
                <c:pt idx="4876">
                  <c:v>200.84829999999999</c:v>
                </c:pt>
                <c:pt idx="4877">
                  <c:v>200.8818</c:v>
                </c:pt>
                <c:pt idx="4878">
                  <c:v>200.9161</c:v>
                </c:pt>
                <c:pt idx="4879">
                  <c:v>200.94820000000001</c:v>
                </c:pt>
                <c:pt idx="4880">
                  <c:v>200.98249999999999</c:v>
                </c:pt>
                <c:pt idx="4881">
                  <c:v>201.0146</c:v>
                </c:pt>
                <c:pt idx="4882">
                  <c:v>201.0489</c:v>
                </c:pt>
                <c:pt idx="4883">
                  <c:v>201.0814</c:v>
                </c:pt>
                <c:pt idx="4884">
                  <c:v>201.11590000000001</c:v>
                </c:pt>
                <c:pt idx="4885">
                  <c:v>201.14879999999999</c:v>
                </c:pt>
                <c:pt idx="4886">
                  <c:v>201.1824</c:v>
                </c:pt>
                <c:pt idx="4887">
                  <c:v>201.2158</c:v>
                </c:pt>
                <c:pt idx="4888">
                  <c:v>201.24950000000001</c:v>
                </c:pt>
                <c:pt idx="4889">
                  <c:v>201.2826</c:v>
                </c:pt>
                <c:pt idx="4890">
                  <c:v>201.3158</c:v>
                </c:pt>
                <c:pt idx="4891">
                  <c:v>201.3492</c:v>
                </c:pt>
                <c:pt idx="4892">
                  <c:v>201.38220000000001</c:v>
                </c:pt>
                <c:pt idx="4893">
                  <c:v>201.41579999999999</c:v>
                </c:pt>
                <c:pt idx="4894">
                  <c:v>201.44990000000001</c:v>
                </c:pt>
                <c:pt idx="4895">
                  <c:v>201.4828</c:v>
                </c:pt>
                <c:pt idx="4896">
                  <c:v>201.51570000000001</c:v>
                </c:pt>
                <c:pt idx="4897">
                  <c:v>201.54920000000001</c:v>
                </c:pt>
                <c:pt idx="4898">
                  <c:v>201.58160000000001</c:v>
                </c:pt>
                <c:pt idx="4899">
                  <c:v>201.61619999999999</c:v>
                </c:pt>
                <c:pt idx="4900">
                  <c:v>201.64879999999999</c:v>
                </c:pt>
                <c:pt idx="4901">
                  <c:v>201.68199999999999</c:v>
                </c:pt>
                <c:pt idx="4902">
                  <c:v>201.71619999999999</c:v>
                </c:pt>
                <c:pt idx="4903">
                  <c:v>201.74979999999999</c:v>
                </c:pt>
                <c:pt idx="4904">
                  <c:v>201.78280000000001</c:v>
                </c:pt>
                <c:pt idx="4905">
                  <c:v>201.81610000000001</c:v>
                </c:pt>
                <c:pt idx="4906">
                  <c:v>201.8494</c:v>
                </c:pt>
                <c:pt idx="4907">
                  <c:v>201.8826</c:v>
                </c:pt>
                <c:pt idx="4908">
                  <c:v>201.91589999999999</c:v>
                </c:pt>
                <c:pt idx="4909">
                  <c:v>201.94929999999999</c:v>
                </c:pt>
                <c:pt idx="4910">
                  <c:v>201.9828</c:v>
                </c:pt>
                <c:pt idx="4911">
                  <c:v>202.0164</c:v>
                </c:pt>
                <c:pt idx="4912">
                  <c:v>202.0497</c:v>
                </c:pt>
                <c:pt idx="4913">
                  <c:v>202.08340000000001</c:v>
                </c:pt>
                <c:pt idx="4914">
                  <c:v>202.1164</c:v>
                </c:pt>
                <c:pt idx="4915">
                  <c:v>202.1497</c:v>
                </c:pt>
                <c:pt idx="4916">
                  <c:v>202.1832</c:v>
                </c:pt>
                <c:pt idx="4917">
                  <c:v>202.21639999999999</c:v>
                </c:pt>
                <c:pt idx="4918">
                  <c:v>202.25030000000001</c:v>
                </c:pt>
                <c:pt idx="4919">
                  <c:v>202.28309999999999</c:v>
                </c:pt>
                <c:pt idx="4920">
                  <c:v>202.31649999999999</c:v>
                </c:pt>
                <c:pt idx="4921">
                  <c:v>202.35059999999999</c:v>
                </c:pt>
                <c:pt idx="4922">
                  <c:v>202.3827</c:v>
                </c:pt>
                <c:pt idx="4923">
                  <c:v>202.41659999999999</c:v>
                </c:pt>
                <c:pt idx="4924">
                  <c:v>202.45</c:v>
                </c:pt>
                <c:pt idx="4925">
                  <c:v>202.483</c:v>
                </c:pt>
                <c:pt idx="4926">
                  <c:v>202.51660000000001</c:v>
                </c:pt>
                <c:pt idx="4927">
                  <c:v>202.5504</c:v>
                </c:pt>
                <c:pt idx="4928">
                  <c:v>202.5838</c:v>
                </c:pt>
                <c:pt idx="4929">
                  <c:v>202.6164</c:v>
                </c:pt>
                <c:pt idx="4930">
                  <c:v>202.6507</c:v>
                </c:pt>
                <c:pt idx="4931">
                  <c:v>202.6833</c:v>
                </c:pt>
                <c:pt idx="4932">
                  <c:v>202.71619999999999</c:v>
                </c:pt>
                <c:pt idx="4933">
                  <c:v>202.75020000000001</c:v>
                </c:pt>
                <c:pt idx="4934">
                  <c:v>202.7835</c:v>
                </c:pt>
                <c:pt idx="4935">
                  <c:v>202.81780000000001</c:v>
                </c:pt>
                <c:pt idx="4936">
                  <c:v>202.851</c:v>
                </c:pt>
                <c:pt idx="4937">
                  <c:v>202.88380000000001</c:v>
                </c:pt>
                <c:pt idx="4938">
                  <c:v>202.91659999999999</c:v>
                </c:pt>
                <c:pt idx="4939">
                  <c:v>202.95060000000001</c:v>
                </c:pt>
                <c:pt idx="4940">
                  <c:v>202.98429999999999</c:v>
                </c:pt>
                <c:pt idx="4941">
                  <c:v>203.01689999999999</c:v>
                </c:pt>
                <c:pt idx="4942">
                  <c:v>203.0505</c:v>
                </c:pt>
                <c:pt idx="4943">
                  <c:v>203.08430000000001</c:v>
                </c:pt>
                <c:pt idx="4944">
                  <c:v>203.11670000000001</c:v>
                </c:pt>
                <c:pt idx="4945">
                  <c:v>203.15119999999999</c:v>
                </c:pt>
                <c:pt idx="4946">
                  <c:v>203.18369999999999</c:v>
                </c:pt>
                <c:pt idx="4947">
                  <c:v>203.2182</c:v>
                </c:pt>
                <c:pt idx="4948">
                  <c:v>203.25040000000001</c:v>
                </c:pt>
                <c:pt idx="4949">
                  <c:v>203.2841</c:v>
                </c:pt>
                <c:pt idx="4950">
                  <c:v>203.3175</c:v>
                </c:pt>
                <c:pt idx="4951">
                  <c:v>203.35120000000001</c:v>
                </c:pt>
                <c:pt idx="4952">
                  <c:v>203.38460000000001</c:v>
                </c:pt>
                <c:pt idx="4953">
                  <c:v>203.41669999999999</c:v>
                </c:pt>
                <c:pt idx="4954">
                  <c:v>203.45060000000001</c:v>
                </c:pt>
                <c:pt idx="4955">
                  <c:v>203.48400000000001</c:v>
                </c:pt>
                <c:pt idx="4956">
                  <c:v>203.5172</c:v>
                </c:pt>
                <c:pt idx="4957">
                  <c:v>203.5506</c:v>
                </c:pt>
                <c:pt idx="4958">
                  <c:v>203.58449999999999</c:v>
                </c:pt>
                <c:pt idx="4959">
                  <c:v>203.61789999999999</c:v>
                </c:pt>
                <c:pt idx="4960">
                  <c:v>203.6514</c:v>
                </c:pt>
                <c:pt idx="4961">
                  <c:v>203.68440000000001</c:v>
                </c:pt>
                <c:pt idx="4962">
                  <c:v>203.7176</c:v>
                </c:pt>
                <c:pt idx="4963">
                  <c:v>203.75120000000001</c:v>
                </c:pt>
                <c:pt idx="4964">
                  <c:v>203.78440000000001</c:v>
                </c:pt>
                <c:pt idx="4965">
                  <c:v>203.81780000000001</c:v>
                </c:pt>
                <c:pt idx="4966">
                  <c:v>203.85120000000001</c:v>
                </c:pt>
                <c:pt idx="4967">
                  <c:v>203.8845</c:v>
                </c:pt>
                <c:pt idx="4968">
                  <c:v>203.91810000000001</c:v>
                </c:pt>
                <c:pt idx="4969">
                  <c:v>203.95099999999999</c:v>
                </c:pt>
                <c:pt idx="4970">
                  <c:v>203.98439999999999</c:v>
                </c:pt>
                <c:pt idx="4971">
                  <c:v>204.01750000000001</c:v>
                </c:pt>
                <c:pt idx="4972">
                  <c:v>204.05080000000001</c:v>
                </c:pt>
                <c:pt idx="4973">
                  <c:v>204.08449999999999</c:v>
                </c:pt>
                <c:pt idx="4974">
                  <c:v>204.11799999999999</c:v>
                </c:pt>
                <c:pt idx="4975">
                  <c:v>204.1514</c:v>
                </c:pt>
                <c:pt idx="4976">
                  <c:v>204.18459999999999</c:v>
                </c:pt>
                <c:pt idx="4977">
                  <c:v>204.21850000000001</c:v>
                </c:pt>
                <c:pt idx="4978">
                  <c:v>204.25210000000001</c:v>
                </c:pt>
                <c:pt idx="4979">
                  <c:v>204.28460000000001</c:v>
                </c:pt>
                <c:pt idx="4980">
                  <c:v>204.3186</c:v>
                </c:pt>
                <c:pt idx="4981">
                  <c:v>204.35159999999999</c:v>
                </c:pt>
                <c:pt idx="4982">
                  <c:v>204.3844</c:v>
                </c:pt>
                <c:pt idx="4983">
                  <c:v>204.41820000000001</c:v>
                </c:pt>
                <c:pt idx="4984">
                  <c:v>204.45179999999999</c:v>
                </c:pt>
                <c:pt idx="4985">
                  <c:v>204.4845</c:v>
                </c:pt>
                <c:pt idx="4986">
                  <c:v>204.5179</c:v>
                </c:pt>
                <c:pt idx="4987">
                  <c:v>204.55189999999999</c:v>
                </c:pt>
                <c:pt idx="4988">
                  <c:v>204.58510000000001</c:v>
                </c:pt>
                <c:pt idx="4989">
                  <c:v>204.61869999999999</c:v>
                </c:pt>
                <c:pt idx="4990">
                  <c:v>204.65129999999999</c:v>
                </c:pt>
                <c:pt idx="4991">
                  <c:v>204.68539999999999</c:v>
                </c:pt>
                <c:pt idx="4992">
                  <c:v>204.7174</c:v>
                </c:pt>
                <c:pt idx="4993">
                  <c:v>204.75120000000001</c:v>
                </c:pt>
                <c:pt idx="4994">
                  <c:v>204.78440000000001</c:v>
                </c:pt>
                <c:pt idx="4995">
                  <c:v>204.81819999999999</c:v>
                </c:pt>
                <c:pt idx="4996">
                  <c:v>204.851</c:v>
                </c:pt>
                <c:pt idx="4997">
                  <c:v>204.88390000000001</c:v>
                </c:pt>
                <c:pt idx="4998">
                  <c:v>204.91739999999999</c:v>
                </c:pt>
                <c:pt idx="4999">
                  <c:v>204.9512</c:v>
                </c:pt>
                <c:pt idx="5000">
                  <c:v>204.9845</c:v>
                </c:pt>
                <c:pt idx="5001">
                  <c:v>205.01750000000001</c:v>
                </c:pt>
                <c:pt idx="5002">
                  <c:v>205.0514</c:v>
                </c:pt>
                <c:pt idx="5003">
                  <c:v>205.08439999999999</c:v>
                </c:pt>
                <c:pt idx="5004">
                  <c:v>205.11840000000001</c:v>
                </c:pt>
                <c:pt idx="5005">
                  <c:v>205.1516</c:v>
                </c:pt>
                <c:pt idx="5006">
                  <c:v>205.185</c:v>
                </c:pt>
                <c:pt idx="5007">
                  <c:v>205.21870000000001</c:v>
                </c:pt>
                <c:pt idx="5008">
                  <c:v>205.2516</c:v>
                </c:pt>
                <c:pt idx="5009">
                  <c:v>205.2852</c:v>
                </c:pt>
                <c:pt idx="5010">
                  <c:v>205.3186</c:v>
                </c:pt>
                <c:pt idx="5011">
                  <c:v>205.352</c:v>
                </c:pt>
                <c:pt idx="5012">
                  <c:v>205.38570000000001</c:v>
                </c:pt>
                <c:pt idx="5013">
                  <c:v>205.41800000000001</c:v>
                </c:pt>
                <c:pt idx="5014">
                  <c:v>205.45169999999999</c:v>
                </c:pt>
                <c:pt idx="5015">
                  <c:v>205.48519999999999</c:v>
                </c:pt>
                <c:pt idx="5016">
                  <c:v>205.5198</c:v>
                </c:pt>
                <c:pt idx="5017">
                  <c:v>205.5521</c:v>
                </c:pt>
                <c:pt idx="5018">
                  <c:v>205.58529999999999</c:v>
                </c:pt>
                <c:pt idx="5019">
                  <c:v>205.61940000000001</c:v>
                </c:pt>
                <c:pt idx="5020">
                  <c:v>205.65280000000001</c:v>
                </c:pt>
                <c:pt idx="5021">
                  <c:v>205.68620000000001</c:v>
                </c:pt>
                <c:pt idx="5022">
                  <c:v>205.71940000000001</c:v>
                </c:pt>
                <c:pt idx="5023">
                  <c:v>205.75229999999999</c:v>
                </c:pt>
                <c:pt idx="5024">
                  <c:v>205.786</c:v>
                </c:pt>
                <c:pt idx="5025">
                  <c:v>205.81899999999999</c:v>
                </c:pt>
                <c:pt idx="5026">
                  <c:v>205.85230000000001</c:v>
                </c:pt>
                <c:pt idx="5027">
                  <c:v>205.88669999999999</c:v>
                </c:pt>
                <c:pt idx="5028">
                  <c:v>205.91929999999999</c:v>
                </c:pt>
                <c:pt idx="5029">
                  <c:v>205.9528</c:v>
                </c:pt>
                <c:pt idx="5030">
                  <c:v>205.9863</c:v>
                </c:pt>
                <c:pt idx="5031">
                  <c:v>206.0188</c:v>
                </c:pt>
                <c:pt idx="5032">
                  <c:v>206.05269999999999</c:v>
                </c:pt>
                <c:pt idx="5033">
                  <c:v>206.0864</c:v>
                </c:pt>
                <c:pt idx="5034">
                  <c:v>206.11959999999999</c:v>
                </c:pt>
                <c:pt idx="5035">
                  <c:v>206.15260000000001</c:v>
                </c:pt>
                <c:pt idx="5036">
                  <c:v>206.18600000000001</c:v>
                </c:pt>
                <c:pt idx="5037">
                  <c:v>206.2199</c:v>
                </c:pt>
                <c:pt idx="5038">
                  <c:v>206.25239999999999</c:v>
                </c:pt>
                <c:pt idx="5039">
                  <c:v>206.2861</c:v>
                </c:pt>
                <c:pt idx="5040">
                  <c:v>206.31979999999999</c:v>
                </c:pt>
                <c:pt idx="5041">
                  <c:v>206.35300000000001</c:v>
                </c:pt>
                <c:pt idx="5042">
                  <c:v>206.3861</c:v>
                </c:pt>
                <c:pt idx="5043">
                  <c:v>206.4188</c:v>
                </c:pt>
                <c:pt idx="5044">
                  <c:v>206.4529</c:v>
                </c:pt>
                <c:pt idx="5045">
                  <c:v>206.4863</c:v>
                </c:pt>
                <c:pt idx="5046">
                  <c:v>206.51949999999999</c:v>
                </c:pt>
                <c:pt idx="5047">
                  <c:v>206.5531</c:v>
                </c:pt>
                <c:pt idx="5048">
                  <c:v>206.58619999999999</c:v>
                </c:pt>
                <c:pt idx="5049">
                  <c:v>206.62110000000001</c:v>
                </c:pt>
                <c:pt idx="5050">
                  <c:v>206.65309999999999</c:v>
                </c:pt>
                <c:pt idx="5051">
                  <c:v>206.6865</c:v>
                </c:pt>
                <c:pt idx="5052">
                  <c:v>206.72040000000001</c:v>
                </c:pt>
                <c:pt idx="5053">
                  <c:v>206.75389999999999</c:v>
                </c:pt>
                <c:pt idx="5054">
                  <c:v>206.7869</c:v>
                </c:pt>
                <c:pt idx="5055">
                  <c:v>206.8194</c:v>
                </c:pt>
                <c:pt idx="5056">
                  <c:v>206.8537</c:v>
                </c:pt>
                <c:pt idx="5057">
                  <c:v>206.886</c:v>
                </c:pt>
                <c:pt idx="5058">
                  <c:v>206.91990000000001</c:v>
                </c:pt>
                <c:pt idx="5059">
                  <c:v>206.95359999999999</c:v>
                </c:pt>
                <c:pt idx="5060">
                  <c:v>206.9879</c:v>
                </c:pt>
                <c:pt idx="5061">
                  <c:v>207.0196</c:v>
                </c:pt>
                <c:pt idx="5062">
                  <c:v>207.05359999999999</c:v>
                </c:pt>
                <c:pt idx="5063">
                  <c:v>207.0866</c:v>
                </c:pt>
                <c:pt idx="5064">
                  <c:v>207.1206</c:v>
                </c:pt>
                <c:pt idx="5065">
                  <c:v>207.15389999999999</c:v>
                </c:pt>
                <c:pt idx="5066">
                  <c:v>207.18729999999999</c:v>
                </c:pt>
                <c:pt idx="5067">
                  <c:v>207.2201</c:v>
                </c:pt>
                <c:pt idx="5068">
                  <c:v>207.25409999999999</c:v>
                </c:pt>
                <c:pt idx="5069">
                  <c:v>207.2876</c:v>
                </c:pt>
                <c:pt idx="5070">
                  <c:v>207.3203</c:v>
                </c:pt>
                <c:pt idx="5071">
                  <c:v>207.3545</c:v>
                </c:pt>
                <c:pt idx="5072">
                  <c:v>207.38720000000001</c:v>
                </c:pt>
                <c:pt idx="5073">
                  <c:v>207.42070000000001</c:v>
                </c:pt>
                <c:pt idx="5074">
                  <c:v>207.4537</c:v>
                </c:pt>
                <c:pt idx="5075">
                  <c:v>207.48750000000001</c:v>
                </c:pt>
                <c:pt idx="5076">
                  <c:v>207.5213</c:v>
                </c:pt>
                <c:pt idx="5077">
                  <c:v>207.55449999999999</c:v>
                </c:pt>
                <c:pt idx="5078">
                  <c:v>207.58860000000001</c:v>
                </c:pt>
                <c:pt idx="5079">
                  <c:v>207.62129999999999</c:v>
                </c:pt>
                <c:pt idx="5080">
                  <c:v>207.65459999999999</c:v>
                </c:pt>
                <c:pt idx="5081">
                  <c:v>207.6884</c:v>
                </c:pt>
                <c:pt idx="5082">
                  <c:v>207.7209</c:v>
                </c:pt>
                <c:pt idx="5083">
                  <c:v>207.75569999999999</c:v>
                </c:pt>
                <c:pt idx="5084">
                  <c:v>207.78800000000001</c:v>
                </c:pt>
                <c:pt idx="5085">
                  <c:v>207.82060000000001</c:v>
                </c:pt>
                <c:pt idx="5086">
                  <c:v>207.8545</c:v>
                </c:pt>
                <c:pt idx="5087">
                  <c:v>207.88810000000001</c:v>
                </c:pt>
                <c:pt idx="5088">
                  <c:v>207.9212</c:v>
                </c:pt>
                <c:pt idx="5089">
                  <c:v>207.95519999999999</c:v>
                </c:pt>
                <c:pt idx="5090">
                  <c:v>207.9881</c:v>
                </c:pt>
                <c:pt idx="5091">
                  <c:v>208.02180000000001</c:v>
                </c:pt>
                <c:pt idx="5092">
                  <c:v>208.0548</c:v>
                </c:pt>
                <c:pt idx="5093">
                  <c:v>208.08789999999999</c:v>
                </c:pt>
                <c:pt idx="5094">
                  <c:v>208.12139999999999</c:v>
                </c:pt>
                <c:pt idx="5095">
                  <c:v>208.15379999999999</c:v>
                </c:pt>
                <c:pt idx="5096">
                  <c:v>208.1885</c:v>
                </c:pt>
                <c:pt idx="5097">
                  <c:v>208.221</c:v>
                </c:pt>
                <c:pt idx="5098">
                  <c:v>208.2543</c:v>
                </c:pt>
                <c:pt idx="5099">
                  <c:v>208.2884</c:v>
                </c:pt>
                <c:pt idx="5100">
                  <c:v>208.32149999999999</c:v>
                </c:pt>
                <c:pt idx="5101">
                  <c:v>208.35480000000001</c:v>
                </c:pt>
                <c:pt idx="5102">
                  <c:v>208.38849999999999</c:v>
                </c:pt>
                <c:pt idx="5103">
                  <c:v>208.4212</c:v>
                </c:pt>
                <c:pt idx="5104">
                  <c:v>208.4547</c:v>
                </c:pt>
                <c:pt idx="5105">
                  <c:v>208.48859999999999</c:v>
                </c:pt>
                <c:pt idx="5106">
                  <c:v>208.5213</c:v>
                </c:pt>
                <c:pt idx="5107">
                  <c:v>208.55539999999999</c:v>
                </c:pt>
                <c:pt idx="5108">
                  <c:v>208.58850000000001</c:v>
                </c:pt>
                <c:pt idx="5109">
                  <c:v>208.62260000000001</c:v>
                </c:pt>
                <c:pt idx="5110">
                  <c:v>208.65530000000001</c:v>
                </c:pt>
                <c:pt idx="5111">
                  <c:v>208.68950000000001</c:v>
                </c:pt>
                <c:pt idx="5112">
                  <c:v>208.7218</c:v>
                </c:pt>
                <c:pt idx="5113">
                  <c:v>208.7552</c:v>
                </c:pt>
                <c:pt idx="5114">
                  <c:v>208.78880000000001</c:v>
                </c:pt>
                <c:pt idx="5115">
                  <c:v>208.82259999999999</c:v>
                </c:pt>
                <c:pt idx="5116">
                  <c:v>208.85470000000001</c:v>
                </c:pt>
                <c:pt idx="5117">
                  <c:v>208.8888</c:v>
                </c:pt>
                <c:pt idx="5118">
                  <c:v>208.922</c:v>
                </c:pt>
                <c:pt idx="5119">
                  <c:v>208.9562</c:v>
                </c:pt>
                <c:pt idx="5120">
                  <c:v>208.9897</c:v>
                </c:pt>
                <c:pt idx="5121">
                  <c:v>209.02289999999999</c:v>
                </c:pt>
                <c:pt idx="5122">
                  <c:v>209.05619999999999</c:v>
                </c:pt>
                <c:pt idx="5123">
                  <c:v>209.08949999999999</c:v>
                </c:pt>
                <c:pt idx="5124">
                  <c:v>209.1232</c:v>
                </c:pt>
                <c:pt idx="5125">
                  <c:v>209.15639999999999</c:v>
                </c:pt>
                <c:pt idx="5126">
                  <c:v>209.1891</c:v>
                </c:pt>
                <c:pt idx="5127">
                  <c:v>209.22280000000001</c:v>
                </c:pt>
                <c:pt idx="5128">
                  <c:v>209.25620000000001</c:v>
                </c:pt>
                <c:pt idx="5129">
                  <c:v>209.2894</c:v>
                </c:pt>
                <c:pt idx="5130">
                  <c:v>209.32249999999999</c:v>
                </c:pt>
                <c:pt idx="5131">
                  <c:v>209.35489999999999</c:v>
                </c:pt>
                <c:pt idx="5132">
                  <c:v>209.3887</c:v>
                </c:pt>
                <c:pt idx="5133">
                  <c:v>209.42339999999999</c:v>
                </c:pt>
                <c:pt idx="5134">
                  <c:v>209.4562</c:v>
                </c:pt>
                <c:pt idx="5135">
                  <c:v>209.4898</c:v>
                </c:pt>
                <c:pt idx="5136">
                  <c:v>209.52350000000001</c:v>
                </c:pt>
                <c:pt idx="5137">
                  <c:v>209.5564</c:v>
                </c:pt>
                <c:pt idx="5138">
                  <c:v>209.58959999999999</c:v>
                </c:pt>
                <c:pt idx="5139">
                  <c:v>209.62370000000001</c:v>
                </c:pt>
                <c:pt idx="5140">
                  <c:v>209.6567</c:v>
                </c:pt>
                <c:pt idx="5141">
                  <c:v>209.68960000000001</c:v>
                </c:pt>
                <c:pt idx="5142">
                  <c:v>209.7236</c:v>
                </c:pt>
                <c:pt idx="5143">
                  <c:v>209.7568</c:v>
                </c:pt>
                <c:pt idx="5144">
                  <c:v>209.79060000000001</c:v>
                </c:pt>
                <c:pt idx="5145">
                  <c:v>209.82220000000001</c:v>
                </c:pt>
                <c:pt idx="5146">
                  <c:v>209.857</c:v>
                </c:pt>
                <c:pt idx="5147">
                  <c:v>209.89009999999999</c:v>
                </c:pt>
                <c:pt idx="5148">
                  <c:v>209.923</c:v>
                </c:pt>
                <c:pt idx="5149">
                  <c:v>209.95679999999999</c:v>
                </c:pt>
                <c:pt idx="5150">
                  <c:v>209.99100000000001</c:v>
                </c:pt>
                <c:pt idx="5151">
                  <c:v>210.02350000000001</c:v>
                </c:pt>
                <c:pt idx="5152">
                  <c:v>210.05670000000001</c:v>
                </c:pt>
                <c:pt idx="5153">
                  <c:v>210.09</c:v>
                </c:pt>
                <c:pt idx="5154">
                  <c:v>210.1234</c:v>
                </c:pt>
                <c:pt idx="5155">
                  <c:v>210.15719999999999</c:v>
                </c:pt>
                <c:pt idx="5156">
                  <c:v>210.19040000000001</c:v>
                </c:pt>
                <c:pt idx="5157">
                  <c:v>210.2235</c:v>
                </c:pt>
                <c:pt idx="5158">
                  <c:v>210.25720000000001</c:v>
                </c:pt>
                <c:pt idx="5159">
                  <c:v>210.2912</c:v>
                </c:pt>
                <c:pt idx="5160">
                  <c:v>210.32329999999999</c:v>
                </c:pt>
                <c:pt idx="5161">
                  <c:v>210.357</c:v>
                </c:pt>
                <c:pt idx="5162">
                  <c:v>210.39060000000001</c:v>
                </c:pt>
                <c:pt idx="5163">
                  <c:v>210.4238</c:v>
                </c:pt>
                <c:pt idx="5164">
                  <c:v>210.45679999999999</c:v>
                </c:pt>
                <c:pt idx="5165">
                  <c:v>210.49039999999999</c:v>
                </c:pt>
                <c:pt idx="5166">
                  <c:v>210.52459999999999</c:v>
                </c:pt>
                <c:pt idx="5167">
                  <c:v>210.5574</c:v>
                </c:pt>
                <c:pt idx="5168">
                  <c:v>210.59059999999999</c:v>
                </c:pt>
                <c:pt idx="5169">
                  <c:v>210.62370000000001</c:v>
                </c:pt>
                <c:pt idx="5170">
                  <c:v>210.65719999999999</c:v>
                </c:pt>
                <c:pt idx="5171">
                  <c:v>210.6902</c:v>
                </c:pt>
                <c:pt idx="5172">
                  <c:v>210.7242</c:v>
                </c:pt>
                <c:pt idx="5173">
                  <c:v>210.75739999999999</c:v>
                </c:pt>
                <c:pt idx="5174">
                  <c:v>210.79060000000001</c:v>
                </c:pt>
                <c:pt idx="5175">
                  <c:v>210.82380000000001</c:v>
                </c:pt>
                <c:pt idx="5176">
                  <c:v>210.858</c:v>
                </c:pt>
                <c:pt idx="5177">
                  <c:v>210.89169999999999</c:v>
                </c:pt>
                <c:pt idx="5178">
                  <c:v>210.9247</c:v>
                </c:pt>
                <c:pt idx="5179">
                  <c:v>210.9572</c:v>
                </c:pt>
                <c:pt idx="5180">
                  <c:v>210.99109999999999</c:v>
                </c:pt>
                <c:pt idx="5181">
                  <c:v>211.024</c:v>
                </c:pt>
                <c:pt idx="5182">
                  <c:v>211.05799999999999</c:v>
                </c:pt>
                <c:pt idx="5183">
                  <c:v>211.09100000000001</c:v>
                </c:pt>
                <c:pt idx="5184">
                  <c:v>211.12389999999999</c:v>
                </c:pt>
                <c:pt idx="5185">
                  <c:v>211.15719999999999</c:v>
                </c:pt>
                <c:pt idx="5186">
                  <c:v>211.19120000000001</c:v>
                </c:pt>
                <c:pt idx="5187">
                  <c:v>211.22460000000001</c:v>
                </c:pt>
                <c:pt idx="5188">
                  <c:v>211.2568</c:v>
                </c:pt>
                <c:pt idx="5189">
                  <c:v>211.291</c:v>
                </c:pt>
                <c:pt idx="5190">
                  <c:v>211.3245</c:v>
                </c:pt>
                <c:pt idx="5191">
                  <c:v>211.35749999999999</c:v>
                </c:pt>
                <c:pt idx="5192">
                  <c:v>211.3914</c:v>
                </c:pt>
                <c:pt idx="5193">
                  <c:v>211.42400000000001</c:v>
                </c:pt>
                <c:pt idx="5194">
                  <c:v>211.458</c:v>
                </c:pt>
                <c:pt idx="5195">
                  <c:v>211.49090000000001</c:v>
                </c:pt>
                <c:pt idx="5196">
                  <c:v>211.52500000000001</c:v>
                </c:pt>
                <c:pt idx="5197">
                  <c:v>211.5574</c:v>
                </c:pt>
                <c:pt idx="5198">
                  <c:v>211.59110000000001</c:v>
                </c:pt>
                <c:pt idx="5199">
                  <c:v>211.625</c:v>
                </c:pt>
                <c:pt idx="5200">
                  <c:v>211.6583</c:v>
                </c:pt>
                <c:pt idx="5201">
                  <c:v>211.6908</c:v>
                </c:pt>
                <c:pt idx="5202">
                  <c:v>211.7251</c:v>
                </c:pt>
                <c:pt idx="5203">
                  <c:v>211.75890000000001</c:v>
                </c:pt>
                <c:pt idx="5204">
                  <c:v>211.791</c:v>
                </c:pt>
                <c:pt idx="5205">
                  <c:v>211.82480000000001</c:v>
                </c:pt>
                <c:pt idx="5206">
                  <c:v>211.858</c:v>
                </c:pt>
                <c:pt idx="5207">
                  <c:v>211.89179999999999</c:v>
                </c:pt>
                <c:pt idx="5208">
                  <c:v>211.9254</c:v>
                </c:pt>
                <c:pt idx="5209">
                  <c:v>211.95840000000001</c:v>
                </c:pt>
                <c:pt idx="5210">
                  <c:v>211.99160000000001</c:v>
                </c:pt>
                <c:pt idx="5211">
                  <c:v>212.02520000000001</c:v>
                </c:pt>
                <c:pt idx="5212">
                  <c:v>212.059</c:v>
                </c:pt>
                <c:pt idx="5213">
                  <c:v>212.09200000000001</c:v>
                </c:pt>
                <c:pt idx="5214">
                  <c:v>212.1251</c:v>
                </c:pt>
                <c:pt idx="5215">
                  <c:v>212.15889999999999</c:v>
                </c:pt>
                <c:pt idx="5216">
                  <c:v>212.19220000000001</c:v>
                </c:pt>
                <c:pt idx="5217">
                  <c:v>212.22489999999999</c:v>
                </c:pt>
                <c:pt idx="5218">
                  <c:v>212.25880000000001</c:v>
                </c:pt>
                <c:pt idx="5219">
                  <c:v>212.2928</c:v>
                </c:pt>
                <c:pt idx="5220">
                  <c:v>212.32550000000001</c:v>
                </c:pt>
                <c:pt idx="5221">
                  <c:v>212.3586</c:v>
                </c:pt>
                <c:pt idx="5222">
                  <c:v>212.39230000000001</c:v>
                </c:pt>
                <c:pt idx="5223">
                  <c:v>212.42519999999999</c:v>
                </c:pt>
                <c:pt idx="5224">
                  <c:v>212.45939999999999</c:v>
                </c:pt>
                <c:pt idx="5225">
                  <c:v>212.4924</c:v>
                </c:pt>
                <c:pt idx="5226">
                  <c:v>212.52610000000001</c:v>
                </c:pt>
                <c:pt idx="5227">
                  <c:v>212.55879999999999</c:v>
                </c:pt>
                <c:pt idx="5228">
                  <c:v>212.59190000000001</c:v>
                </c:pt>
                <c:pt idx="5229">
                  <c:v>212.626</c:v>
                </c:pt>
                <c:pt idx="5230">
                  <c:v>212.65870000000001</c:v>
                </c:pt>
                <c:pt idx="5231">
                  <c:v>212.6934</c:v>
                </c:pt>
                <c:pt idx="5232">
                  <c:v>212.7261</c:v>
                </c:pt>
                <c:pt idx="5233">
                  <c:v>212.75890000000001</c:v>
                </c:pt>
                <c:pt idx="5234">
                  <c:v>212.7921</c:v>
                </c:pt>
                <c:pt idx="5235">
                  <c:v>212.82550000000001</c:v>
                </c:pt>
                <c:pt idx="5236">
                  <c:v>212.85890000000001</c:v>
                </c:pt>
                <c:pt idx="5237">
                  <c:v>212.89269999999999</c:v>
                </c:pt>
                <c:pt idx="5238">
                  <c:v>212.92599999999999</c:v>
                </c:pt>
                <c:pt idx="5239">
                  <c:v>212.9589</c:v>
                </c:pt>
                <c:pt idx="5240">
                  <c:v>212.99180000000001</c:v>
                </c:pt>
                <c:pt idx="5241">
                  <c:v>213.02610000000001</c:v>
                </c:pt>
                <c:pt idx="5242">
                  <c:v>213.05860000000001</c:v>
                </c:pt>
                <c:pt idx="5243">
                  <c:v>213.09219999999999</c:v>
                </c:pt>
                <c:pt idx="5244">
                  <c:v>213.12549999999999</c:v>
                </c:pt>
                <c:pt idx="5245">
                  <c:v>213.1593</c:v>
                </c:pt>
                <c:pt idx="5246">
                  <c:v>213.1926</c:v>
                </c:pt>
                <c:pt idx="5247">
                  <c:v>213.22579999999999</c:v>
                </c:pt>
                <c:pt idx="5248">
                  <c:v>213.2593</c:v>
                </c:pt>
                <c:pt idx="5249">
                  <c:v>213.29300000000001</c:v>
                </c:pt>
                <c:pt idx="5250">
                  <c:v>213.3262</c:v>
                </c:pt>
                <c:pt idx="5251">
                  <c:v>213.35939999999999</c:v>
                </c:pt>
                <c:pt idx="5252">
                  <c:v>213.39279999999999</c:v>
                </c:pt>
                <c:pt idx="5253">
                  <c:v>213.42619999999999</c:v>
                </c:pt>
                <c:pt idx="5254">
                  <c:v>213.4598</c:v>
                </c:pt>
                <c:pt idx="5255">
                  <c:v>213.49299999999999</c:v>
                </c:pt>
                <c:pt idx="5256">
                  <c:v>213.52629999999999</c:v>
                </c:pt>
                <c:pt idx="5257">
                  <c:v>213.55959999999999</c:v>
                </c:pt>
                <c:pt idx="5258">
                  <c:v>213.59299999999999</c:v>
                </c:pt>
                <c:pt idx="5259">
                  <c:v>213.6267</c:v>
                </c:pt>
                <c:pt idx="5260">
                  <c:v>213.66</c:v>
                </c:pt>
                <c:pt idx="5261">
                  <c:v>213.69380000000001</c:v>
                </c:pt>
                <c:pt idx="5262">
                  <c:v>213.72659999999999</c:v>
                </c:pt>
                <c:pt idx="5263">
                  <c:v>213.76060000000001</c:v>
                </c:pt>
                <c:pt idx="5264">
                  <c:v>213.79329999999999</c:v>
                </c:pt>
                <c:pt idx="5265">
                  <c:v>213.82640000000001</c:v>
                </c:pt>
                <c:pt idx="5266">
                  <c:v>213.86019999999999</c:v>
                </c:pt>
                <c:pt idx="5267">
                  <c:v>213.893</c:v>
                </c:pt>
                <c:pt idx="5268">
                  <c:v>213.92689999999999</c:v>
                </c:pt>
                <c:pt idx="5269">
                  <c:v>213.9599</c:v>
                </c:pt>
                <c:pt idx="5270">
                  <c:v>213.9931</c:v>
                </c:pt>
                <c:pt idx="5271">
                  <c:v>214.0266</c:v>
                </c:pt>
                <c:pt idx="5272">
                  <c:v>214.0598</c:v>
                </c:pt>
                <c:pt idx="5273">
                  <c:v>214.09270000000001</c:v>
                </c:pt>
                <c:pt idx="5274">
                  <c:v>214.1258</c:v>
                </c:pt>
                <c:pt idx="5275">
                  <c:v>214.15960000000001</c:v>
                </c:pt>
                <c:pt idx="5276">
                  <c:v>214.19239999999999</c:v>
                </c:pt>
                <c:pt idx="5277">
                  <c:v>214.22659999999999</c:v>
                </c:pt>
                <c:pt idx="5278">
                  <c:v>214.26</c:v>
                </c:pt>
                <c:pt idx="5279">
                  <c:v>214.2938</c:v>
                </c:pt>
                <c:pt idx="5280">
                  <c:v>214.32730000000001</c:v>
                </c:pt>
                <c:pt idx="5281">
                  <c:v>214.3604</c:v>
                </c:pt>
                <c:pt idx="5282">
                  <c:v>214.39320000000001</c:v>
                </c:pt>
                <c:pt idx="5283">
                  <c:v>214.42769999999999</c:v>
                </c:pt>
                <c:pt idx="5284">
                  <c:v>214.4598</c:v>
                </c:pt>
                <c:pt idx="5285">
                  <c:v>214.49299999999999</c:v>
                </c:pt>
                <c:pt idx="5286">
                  <c:v>214.5264</c:v>
                </c:pt>
                <c:pt idx="5287">
                  <c:v>214.56030000000001</c:v>
                </c:pt>
                <c:pt idx="5288">
                  <c:v>214.59360000000001</c:v>
                </c:pt>
                <c:pt idx="5289">
                  <c:v>214.6268</c:v>
                </c:pt>
                <c:pt idx="5290">
                  <c:v>214.66059999999999</c:v>
                </c:pt>
                <c:pt idx="5291">
                  <c:v>214.6944</c:v>
                </c:pt>
                <c:pt idx="5292">
                  <c:v>214.7278</c:v>
                </c:pt>
                <c:pt idx="5293">
                  <c:v>214.76070000000001</c:v>
                </c:pt>
                <c:pt idx="5294">
                  <c:v>214.79480000000001</c:v>
                </c:pt>
                <c:pt idx="5295">
                  <c:v>214.82810000000001</c:v>
                </c:pt>
                <c:pt idx="5296">
                  <c:v>214.86179999999999</c:v>
                </c:pt>
                <c:pt idx="5297">
                  <c:v>214.8946</c:v>
                </c:pt>
                <c:pt idx="5298">
                  <c:v>214.92750000000001</c:v>
                </c:pt>
                <c:pt idx="5299">
                  <c:v>214.96119999999999</c:v>
                </c:pt>
                <c:pt idx="5300">
                  <c:v>214.99469999999999</c:v>
                </c:pt>
                <c:pt idx="5301">
                  <c:v>215.02799999999999</c:v>
                </c:pt>
                <c:pt idx="5302">
                  <c:v>215.0615</c:v>
                </c:pt>
                <c:pt idx="5303">
                  <c:v>215.09469999999999</c:v>
                </c:pt>
                <c:pt idx="5304">
                  <c:v>215.1276</c:v>
                </c:pt>
                <c:pt idx="5305">
                  <c:v>215.16139999999999</c:v>
                </c:pt>
                <c:pt idx="5306">
                  <c:v>215.19380000000001</c:v>
                </c:pt>
                <c:pt idx="5307">
                  <c:v>215.2277</c:v>
                </c:pt>
                <c:pt idx="5308">
                  <c:v>215.26140000000001</c:v>
                </c:pt>
                <c:pt idx="5309">
                  <c:v>215.29419999999999</c:v>
                </c:pt>
                <c:pt idx="5310">
                  <c:v>215.32749999999999</c:v>
                </c:pt>
                <c:pt idx="5311">
                  <c:v>215.36189999999999</c:v>
                </c:pt>
                <c:pt idx="5312">
                  <c:v>215.39449999999999</c:v>
                </c:pt>
                <c:pt idx="5313">
                  <c:v>215.4282</c:v>
                </c:pt>
                <c:pt idx="5314">
                  <c:v>215.4615</c:v>
                </c:pt>
                <c:pt idx="5315">
                  <c:v>215.49549999999999</c:v>
                </c:pt>
                <c:pt idx="5316">
                  <c:v>215.52809999999999</c:v>
                </c:pt>
                <c:pt idx="5317">
                  <c:v>215.5626</c:v>
                </c:pt>
                <c:pt idx="5318">
                  <c:v>215.596</c:v>
                </c:pt>
                <c:pt idx="5319">
                  <c:v>215.6284</c:v>
                </c:pt>
                <c:pt idx="5320">
                  <c:v>215.6617</c:v>
                </c:pt>
                <c:pt idx="5321">
                  <c:v>215.6953</c:v>
                </c:pt>
                <c:pt idx="5322">
                  <c:v>215.7287</c:v>
                </c:pt>
                <c:pt idx="5323">
                  <c:v>215.76159999999999</c:v>
                </c:pt>
                <c:pt idx="5324">
                  <c:v>215.7946</c:v>
                </c:pt>
                <c:pt idx="5325">
                  <c:v>215.82839999999999</c:v>
                </c:pt>
                <c:pt idx="5326">
                  <c:v>215.86179999999999</c:v>
                </c:pt>
                <c:pt idx="5327">
                  <c:v>215.8946</c:v>
                </c:pt>
                <c:pt idx="5328">
                  <c:v>215.92869999999999</c:v>
                </c:pt>
                <c:pt idx="5329">
                  <c:v>215.9624</c:v>
                </c:pt>
                <c:pt idx="5330">
                  <c:v>215.99549999999999</c:v>
                </c:pt>
                <c:pt idx="5331">
                  <c:v>216.02869999999999</c:v>
                </c:pt>
                <c:pt idx="5332">
                  <c:v>216.06229999999999</c:v>
                </c:pt>
                <c:pt idx="5333">
                  <c:v>216.09630000000001</c:v>
                </c:pt>
                <c:pt idx="5334">
                  <c:v>216.1283</c:v>
                </c:pt>
                <c:pt idx="5335">
                  <c:v>216.16249999999999</c:v>
                </c:pt>
                <c:pt idx="5336">
                  <c:v>216.19579999999999</c:v>
                </c:pt>
                <c:pt idx="5337">
                  <c:v>216.22980000000001</c:v>
                </c:pt>
                <c:pt idx="5338">
                  <c:v>216.2627</c:v>
                </c:pt>
                <c:pt idx="5339">
                  <c:v>216.29519999999999</c:v>
                </c:pt>
                <c:pt idx="5340">
                  <c:v>216.32919999999999</c:v>
                </c:pt>
                <c:pt idx="5341">
                  <c:v>216.36240000000001</c:v>
                </c:pt>
                <c:pt idx="5342">
                  <c:v>216.39500000000001</c:v>
                </c:pt>
                <c:pt idx="5343">
                  <c:v>216.42859999999999</c:v>
                </c:pt>
                <c:pt idx="5344">
                  <c:v>216.4623</c:v>
                </c:pt>
                <c:pt idx="5345">
                  <c:v>216.49510000000001</c:v>
                </c:pt>
                <c:pt idx="5346">
                  <c:v>216.5274</c:v>
                </c:pt>
                <c:pt idx="5347">
                  <c:v>216.56180000000001</c:v>
                </c:pt>
                <c:pt idx="5348">
                  <c:v>216.59569999999999</c:v>
                </c:pt>
                <c:pt idx="5349">
                  <c:v>216.62799999999999</c:v>
                </c:pt>
                <c:pt idx="5350">
                  <c:v>216.66200000000001</c:v>
                </c:pt>
                <c:pt idx="5351">
                  <c:v>216.69560000000001</c:v>
                </c:pt>
                <c:pt idx="5352">
                  <c:v>216.72929999999999</c:v>
                </c:pt>
                <c:pt idx="5353">
                  <c:v>216.762</c:v>
                </c:pt>
                <c:pt idx="5354">
                  <c:v>216.79519999999999</c:v>
                </c:pt>
                <c:pt idx="5355">
                  <c:v>216.82839999999999</c:v>
                </c:pt>
                <c:pt idx="5356">
                  <c:v>216.8621</c:v>
                </c:pt>
                <c:pt idx="5357">
                  <c:v>216.8955</c:v>
                </c:pt>
                <c:pt idx="5358">
                  <c:v>216.92869999999999</c:v>
                </c:pt>
                <c:pt idx="5359">
                  <c:v>216.96260000000001</c:v>
                </c:pt>
                <c:pt idx="5360">
                  <c:v>216.99719999999999</c:v>
                </c:pt>
                <c:pt idx="5361">
                  <c:v>217.02959999999999</c:v>
                </c:pt>
                <c:pt idx="5362">
                  <c:v>217.06280000000001</c:v>
                </c:pt>
                <c:pt idx="5363">
                  <c:v>217.0967</c:v>
                </c:pt>
                <c:pt idx="5364">
                  <c:v>217.1302</c:v>
                </c:pt>
                <c:pt idx="5365">
                  <c:v>217.16380000000001</c:v>
                </c:pt>
                <c:pt idx="5366">
                  <c:v>217.19759999999999</c:v>
                </c:pt>
                <c:pt idx="5367">
                  <c:v>217.2302</c:v>
                </c:pt>
                <c:pt idx="5368">
                  <c:v>217.2638</c:v>
                </c:pt>
                <c:pt idx="5369">
                  <c:v>217.297</c:v>
                </c:pt>
                <c:pt idx="5370">
                  <c:v>217.3306</c:v>
                </c:pt>
                <c:pt idx="5371">
                  <c:v>217.36369999999999</c:v>
                </c:pt>
                <c:pt idx="5372">
                  <c:v>217.398</c:v>
                </c:pt>
                <c:pt idx="5373">
                  <c:v>217.4306</c:v>
                </c:pt>
                <c:pt idx="5374">
                  <c:v>217.4639</c:v>
                </c:pt>
                <c:pt idx="5375">
                  <c:v>217.49719999999999</c:v>
                </c:pt>
                <c:pt idx="5376">
                  <c:v>217.53059999999999</c:v>
                </c:pt>
                <c:pt idx="5377">
                  <c:v>217.56370000000001</c:v>
                </c:pt>
                <c:pt idx="5378">
                  <c:v>217.5977</c:v>
                </c:pt>
                <c:pt idx="5379">
                  <c:v>217.6309</c:v>
                </c:pt>
                <c:pt idx="5380">
                  <c:v>217.66419999999999</c:v>
                </c:pt>
                <c:pt idx="5381">
                  <c:v>217.6978</c:v>
                </c:pt>
                <c:pt idx="5382">
                  <c:v>217.73099999999999</c:v>
                </c:pt>
                <c:pt idx="5383">
                  <c:v>217.76480000000001</c:v>
                </c:pt>
                <c:pt idx="5384">
                  <c:v>217.797</c:v>
                </c:pt>
                <c:pt idx="5385">
                  <c:v>217.83029999999999</c:v>
                </c:pt>
                <c:pt idx="5386">
                  <c:v>217.86449999999999</c:v>
                </c:pt>
                <c:pt idx="5387">
                  <c:v>217.8982</c:v>
                </c:pt>
                <c:pt idx="5388">
                  <c:v>217.93039999999999</c:v>
                </c:pt>
                <c:pt idx="5389">
                  <c:v>217.96420000000001</c:v>
                </c:pt>
                <c:pt idx="5390">
                  <c:v>217.9975</c:v>
                </c:pt>
                <c:pt idx="5391">
                  <c:v>218.03139999999999</c:v>
                </c:pt>
                <c:pt idx="5392">
                  <c:v>218.06389999999999</c:v>
                </c:pt>
                <c:pt idx="5393">
                  <c:v>218.09780000000001</c:v>
                </c:pt>
                <c:pt idx="5394">
                  <c:v>218.13079999999999</c:v>
                </c:pt>
                <c:pt idx="5395">
                  <c:v>218.16480000000001</c:v>
                </c:pt>
                <c:pt idx="5396">
                  <c:v>218.19829999999999</c:v>
                </c:pt>
                <c:pt idx="5397">
                  <c:v>218.23169999999999</c:v>
                </c:pt>
                <c:pt idx="5398">
                  <c:v>218.26419999999999</c:v>
                </c:pt>
                <c:pt idx="5399">
                  <c:v>218.2978</c:v>
                </c:pt>
                <c:pt idx="5400">
                  <c:v>218.3306</c:v>
                </c:pt>
                <c:pt idx="5401">
                  <c:v>218.3646</c:v>
                </c:pt>
                <c:pt idx="5402">
                  <c:v>218.3982</c:v>
                </c:pt>
                <c:pt idx="5403">
                  <c:v>218.4314</c:v>
                </c:pt>
                <c:pt idx="5404">
                  <c:v>218.46459999999999</c:v>
                </c:pt>
                <c:pt idx="5405">
                  <c:v>218.4982</c:v>
                </c:pt>
                <c:pt idx="5406">
                  <c:v>218.5309</c:v>
                </c:pt>
                <c:pt idx="5407">
                  <c:v>218.5642</c:v>
                </c:pt>
                <c:pt idx="5408">
                  <c:v>218.59819999999999</c:v>
                </c:pt>
                <c:pt idx="5409">
                  <c:v>218.63159999999999</c:v>
                </c:pt>
                <c:pt idx="5410">
                  <c:v>218.6645</c:v>
                </c:pt>
                <c:pt idx="5411">
                  <c:v>218.69820000000001</c:v>
                </c:pt>
                <c:pt idx="5412">
                  <c:v>218.73140000000001</c:v>
                </c:pt>
                <c:pt idx="5413">
                  <c:v>218.76480000000001</c:v>
                </c:pt>
                <c:pt idx="5414">
                  <c:v>218.79830000000001</c:v>
                </c:pt>
                <c:pt idx="5415">
                  <c:v>218.83189999999999</c:v>
                </c:pt>
                <c:pt idx="5416">
                  <c:v>218.86449999999999</c:v>
                </c:pt>
                <c:pt idx="5417">
                  <c:v>218.898</c:v>
                </c:pt>
                <c:pt idx="5418">
                  <c:v>218.93049999999999</c:v>
                </c:pt>
                <c:pt idx="5419">
                  <c:v>218.96420000000001</c:v>
                </c:pt>
                <c:pt idx="5420">
                  <c:v>218.9973</c:v>
                </c:pt>
                <c:pt idx="5421">
                  <c:v>219.03210000000001</c:v>
                </c:pt>
                <c:pt idx="5422">
                  <c:v>219.0651</c:v>
                </c:pt>
                <c:pt idx="5423">
                  <c:v>219.09880000000001</c:v>
                </c:pt>
                <c:pt idx="5424">
                  <c:v>219.13220000000001</c:v>
                </c:pt>
                <c:pt idx="5425">
                  <c:v>219.1652</c:v>
                </c:pt>
                <c:pt idx="5426">
                  <c:v>219.1986</c:v>
                </c:pt>
                <c:pt idx="5427">
                  <c:v>219.23220000000001</c:v>
                </c:pt>
                <c:pt idx="5428">
                  <c:v>219.2654</c:v>
                </c:pt>
                <c:pt idx="5429">
                  <c:v>219.29849999999999</c:v>
                </c:pt>
                <c:pt idx="5430">
                  <c:v>219.33199999999999</c:v>
                </c:pt>
                <c:pt idx="5431">
                  <c:v>219.36510000000001</c:v>
                </c:pt>
                <c:pt idx="5432">
                  <c:v>219.39920000000001</c:v>
                </c:pt>
                <c:pt idx="5433">
                  <c:v>219.43190000000001</c:v>
                </c:pt>
                <c:pt idx="5434">
                  <c:v>219.46619999999999</c:v>
                </c:pt>
                <c:pt idx="5435">
                  <c:v>219.49850000000001</c:v>
                </c:pt>
                <c:pt idx="5436">
                  <c:v>219.5318</c:v>
                </c:pt>
                <c:pt idx="5437">
                  <c:v>219.56530000000001</c:v>
                </c:pt>
                <c:pt idx="5438">
                  <c:v>219.59880000000001</c:v>
                </c:pt>
                <c:pt idx="5439">
                  <c:v>219.63229999999999</c:v>
                </c:pt>
                <c:pt idx="5440">
                  <c:v>219.666</c:v>
                </c:pt>
                <c:pt idx="5441">
                  <c:v>219.6986</c:v>
                </c:pt>
                <c:pt idx="5442">
                  <c:v>219.73159999999999</c:v>
                </c:pt>
                <c:pt idx="5443">
                  <c:v>219.7654</c:v>
                </c:pt>
                <c:pt idx="5444">
                  <c:v>219.79859999999999</c:v>
                </c:pt>
                <c:pt idx="5445">
                  <c:v>219.83250000000001</c:v>
                </c:pt>
                <c:pt idx="5446">
                  <c:v>219.86519999999999</c:v>
                </c:pt>
                <c:pt idx="5447">
                  <c:v>219.89959999999999</c:v>
                </c:pt>
                <c:pt idx="5448">
                  <c:v>219.9332</c:v>
                </c:pt>
                <c:pt idx="5449">
                  <c:v>219.96539999999999</c:v>
                </c:pt>
                <c:pt idx="5450">
                  <c:v>219.99860000000001</c:v>
                </c:pt>
                <c:pt idx="5451">
                  <c:v>220.03299999999999</c:v>
                </c:pt>
                <c:pt idx="5452">
                  <c:v>220.066</c:v>
                </c:pt>
                <c:pt idx="5453">
                  <c:v>220.09970000000001</c:v>
                </c:pt>
                <c:pt idx="5454">
                  <c:v>220.13290000000001</c:v>
                </c:pt>
                <c:pt idx="5455">
                  <c:v>220.16579999999999</c:v>
                </c:pt>
                <c:pt idx="5456">
                  <c:v>220.1994</c:v>
                </c:pt>
                <c:pt idx="5457">
                  <c:v>220.23230000000001</c:v>
                </c:pt>
                <c:pt idx="5458">
                  <c:v>220.2662</c:v>
                </c:pt>
                <c:pt idx="5459">
                  <c:v>220.3</c:v>
                </c:pt>
                <c:pt idx="5460">
                  <c:v>220.33349999999999</c:v>
                </c:pt>
                <c:pt idx="5461">
                  <c:v>220.36670000000001</c:v>
                </c:pt>
                <c:pt idx="5462">
                  <c:v>220.4</c:v>
                </c:pt>
                <c:pt idx="5463">
                  <c:v>220.4332</c:v>
                </c:pt>
                <c:pt idx="5464">
                  <c:v>220.4667</c:v>
                </c:pt>
                <c:pt idx="5465">
                  <c:v>220.49879999999999</c:v>
                </c:pt>
                <c:pt idx="5466">
                  <c:v>220.53229999999999</c:v>
                </c:pt>
                <c:pt idx="5467">
                  <c:v>220.56649999999999</c:v>
                </c:pt>
                <c:pt idx="5468">
                  <c:v>220.59950000000001</c:v>
                </c:pt>
                <c:pt idx="5469">
                  <c:v>220.63319999999999</c:v>
                </c:pt>
                <c:pt idx="5470">
                  <c:v>220.66669999999999</c:v>
                </c:pt>
                <c:pt idx="5471">
                  <c:v>220.69980000000001</c:v>
                </c:pt>
                <c:pt idx="5472">
                  <c:v>220.73400000000001</c:v>
                </c:pt>
                <c:pt idx="5473">
                  <c:v>220.76679999999999</c:v>
                </c:pt>
                <c:pt idx="5474">
                  <c:v>220.8004</c:v>
                </c:pt>
                <c:pt idx="5475">
                  <c:v>220.83260000000001</c:v>
                </c:pt>
                <c:pt idx="5476">
                  <c:v>220.86619999999999</c:v>
                </c:pt>
                <c:pt idx="5477">
                  <c:v>220.8999</c:v>
                </c:pt>
                <c:pt idx="5478">
                  <c:v>220.93340000000001</c:v>
                </c:pt>
                <c:pt idx="5479">
                  <c:v>220.9666</c:v>
                </c:pt>
                <c:pt idx="5480">
                  <c:v>220.9999</c:v>
                </c:pt>
                <c:pt idx="5481">
                  <c:v>221.03399999999999</c:v>
                </c:pt>
                <c:pt idx="5482">
                  <c:v>221.0658</c:v>
                </c:pt>
                <c:pt idx="5483">
                  <c:v>221.1001</c:v>
                </c:pt>
                <c:pt idx="5484">
                  <c:v>221.13319999999999</c:v>
                </c:pt>
                <c:pt idx="5485">
                  <c:v>221.166</c:v>
                </c:pt>
                <c:pt idx="5486">
                  <c:v>221.2003</c:v>
                </c:pt>
                <c:pt idx="5487">
                  <c:v>221.23320000000001</c:v>
                </c:pt>
                <c:pt idx="5488">
                  <c:v>221.2663</c:v>
                </c:pt>
                <c:pt idx="5489">
                  <c:v>221.29939999999999</c:v>
                </c:pt>
                <c:pt idx="5490">
                  <c:v>221.33340000000001</c:v>
                </c:pt>
                <c:pt idx="5491">
                  <c:v>221.36619999999999</c:v>
                </c:pt>
                <c:pt idx="5492">
                  <c:v>221.4006</c:v>
                </c:pt>
                <c:pt idx="5493">
                  <c:v>221.43379999999999</c:v>
                </c:pt>
                <c:pt idx="5494">
                  <c:v>221.46629999999999</c:v>
                </c:pt>
                <c:pt idx="5495">
                  <c:v>221.50120000000001</c:v>
                </c:pt>
                <c:pt idx="5496">
                  <c:v>221.53360000000001</c:v>
                </c:pt>
                <c:pt idx="5497">
                  <c:v>221.5668</c:v>
                </c:pt>
                <c:pt idx="5498">
                  <c:v>221.60050000000001</c:v>
                </c:pt>
                <c:pt idx="5499">
                  <c:v>221.63380000000001</c:v>
                </c:pt>
                <c:pt idx="5500">
                  <c:v>221.66650000000001</c:v>
                </c:pt>
                <c:pt idx="5501">
                  <c:v>221.70079999999999</c:v>
                </c:pt>
                <c:pt idx="5502">
                  <c:v>221.73419999999999</c:v>
                </c:pt>
                <c:pt idx="5503">
                  <c:v>221.767</c:v>
                </c:pt>
                <c:pt idx="5504">
                  <c:v>221.80090000000001</c:v>
                </c:pt>
                <c:pt idx="5505">
                  <c:v>221.833</c:v>
                </c:pt>
                <c:pt idx="5506">
                  <c:v>221.86619999999999</c:v>
                </c:pt>
                <c:pt idx="5507">
                  <c:v>221.8999</c:v>
                </c:pt>
                <c:pt idx="5508">
                  <c:v>221.93340000000001</c:v>
                </c:pt>
                <c:pt idx="5509">
                  <c:v>221.96639999999999</c:v>
                </c:pt>
                <c:pt idx="5510">
                  <c:v>222.00049999999999</c:v>
                </c:pt>
                <c:pt idx="5511">
                  <c:v>222.0334</c:v>
                </c:pt>
                <c:pt idx="5512">
                  <c:v>222.06700000000001</c:v>
                </c:pt>
                <c:pt idx="5513">
                  <c:v>222.1003</c:v>
                </c:pt>
                <c:pt idx="5514">
                  <c:v>222.13329999999999</c:v>
                </c:pt>
                <c:pt idx="5515">
                  <c:v>222.1662</c:v>
                </c:pt>
                <c:pt idx="5516">
                  <c:v>222.2004</c:v>
                </c:pt>
                <c:pt idx="5517">
                  <c:v>222.23419999999999</c:v>
                </c:pt>
                <c:pt idx="5518">
                  <c:v>222.26740000000001</c:v>
                </c:pt>
                <c:pt idx="5519">
                  <c:v>222.30029999999999</c:v>
                </c:pt>
                <c:pt idx="5520">
                  <c:v>222.33430000000001</c:v>
                </c:pt>
                <c:pt idx="5521">
                  <c:v>222.3674</c:v>
                </c:pt>
                <c:pt idx="5522">
                  <c:v>222.40100000000001</c:v>
                </c:pt>
                <c:pt idx="5523">
                  <c:v>222.43440000000001</c:v>
                </c:pt>
                <c:pt idx="5524">
                  <c:v>222.46799999999999</c:v>
                </c:pt>
                <c:pt idx="5525">
                  <c:v>222.501</c:v>
                </c:pt>
                <c:pt idx="5526">
                  <c:v>222.5351</c:v>
                </c:pt>
                <c:pt idx="5527">
                  <c:v>222.5676</c:v>
                </c:pt>
                <c:pt idx="5528">
                  <c:v>222.60130000000001</c:v>
                </c:pt>
                <c:pt idx="5529">
                  <c:v>222.6344</c:v>
                </c:pt>
                <c:pt idx="5530">
                  <c:v>222.66800000000001</c:v>
                </c:pt>
                <c:pt idx="5531">
                  <c:v>222.70160000000001</c:v>
                </c:pt>
                <c:pt idx="5532">
                  <c:v>222.73509999999999</c:v>
                </c:pt>
                <c:pt idx="5533">
                  <c:v>222.76840000000001</c:v>
                </c:pt>
                <c:pt idx="5534">
                  <c:v>222.80240000000001</c:v>
                </c:pt>
                <c:pt idx="5535">
                  <c:v>222.83519999999999</c:v>
                </c:pt>
                <c:pt idx="5536">
                  <c:v>222.869</c:v>
                </c:pt>
                <c:pt idx="5537">
                  <c:v>222.90190000000001</c:v>
                </c:pt>
                <c:pt idx="5538">
                  <c:v>222.93520000000001</c:v>
                </c:pt>
                <c:pt idx="5539">
                  <c:v>222.9682</c:v>
                </c:pt>
                <c:pt idx="5540">
                  <c:v>223.00149999999999</c:v>
                </c:pt>
                <c:pt idx="5541">
                  <c:v>223.035</c:v>
                </c:pt>
                <c:pt idx="5542">
                  <c:v>223.06899999999999</c:v>
                </c:pt>
                <c:pt idx="5543">
                  <c:v>223.102</c:v>
                </c:pt>
                <c:pt idx="5544">
                  <c:v>223.1353</c:v>
                </c:pt>
                <c:pt idx="5545">
                  <c:v>223.16839999999999</c:v>
                </c:pt>
                <c:pt idx="5546">
                  <c:v>223.20179999999999</c:v>
                </c:pt>
                <c:pt idx="5547">
                  <c:v>223.2354</c:v>
                </c:pt>
                <c:pt idx="5548">
                  <c:v>223.26900000000001</c:v>
                </c:pt>
                <c:pt idx="5549">
                  <c:v>223.30240000000001</c:v>
                </c:pt>
                <c:pt idx="5550">
                  <c:v>223.33600000000001</c:v>
                </c:pt>
                <c:pt idx="5551">
                  <c:v>223.36949999999999</c:v>
                </c:pt>
                <c:pt idx="5552">
                  <c:v>223.40289999999999</c:v>
                </c:pt>
                <c:pt idx="5553">
                  <c:v>223.43600000000001</c:v>
                </c:pt>
                <c:pt idx="5554">
                  <c:v>223.46879999999999</c:v>
                </c:pt>
                <c:pt idx="5555">
                  <c:v>223.50309999999999</c:v>
                </c:pt>
                <c:pt idx="5556">
                  <c:v>223.5367</c:v>
                </c:pt>
                <c:pt idx="5557">
                  <c:v>223.56960000000001</c:v>
                </c:pt>
                <c:pt idx="5558">
                  <c:v>223.60380000000001</c:v>
                </c:pt>
                <c:pt idx="5559">
                  <c:v>223.6371</c:v>
                </c:pt>
                <c:pt idx="5560">
                  <c:v>223.67080000000001</c:v>
                </c:pt>
                <c:pt idx="5561">
                  <c:v>223.70429999999999</c:v>
                </c:pt>
                <c:pt idx="5562">
                  <c:v>223.738</c:v>
                </c:pt>
                <c:pt idx="5563">
                  <c:v>223.76920000000001</c:v>
                </c:pt>
                <c:pt idx="5564">
                  <c:v>223.8038</c:v>
                </c:pt>
                <c:pt idx="5565">
                  <c:v>223.8366</c:v>
                </c:pt>
                <c:pt idx="5566">
                  <c:v>223.86959999999999</c:v>
                </c:pt>
                <c:pt idx="5567">
                  <c:v>223.9033</c:v>
                </c:pt>
                <c:pt idx="5568">
                  <c:v>223.9366</c:v>
                </c:pt>
                <c:pt idx="5569">
                  <c:v>223.9701</c:v>
                </c:pt>
                <c:pt idx="5570">
                  <c:v>224.0042</c:v>
                </c:pt>
                <c:pt idx="5571">
                  <c:v>224.03710000000001</c:v>
                </c:pt>
                <c:pt idx="5572">
                  <c:v>224.06960000000001</c:v>
                </c:pt>
                <c:pt idx="5573">
                  <c:v>224.1037</c:v>
                </c:pt>
                <c:pt idx="5574">
                  <c:v>224.1377</c:v>
                </c:pt>
                <c:pt idx="5575">
                  <c:v>224.1704</c:v>
                </c:pt>
                <c:pt idx="5576">
                  <c:v>224.2046</c:v>
                </c:pt>
                <c:pt idx="5577">
                  <c:v>224.2381</c:v>
                </c:pt>
                <c:pt idx="5578">
                  <c:v>224.2706</c:v>
                </c:pt>
                <c:pt idx="5579">
                  <c:v>224.30449999999999</c:v>
                </c:pt>
                <c:pt idx="5580">
                  <c:v>224.3374</c:v>
                </c:pt>
                <c:pt idx="5581">
                  <c:v>224.37119999999999</c:v>
                </c:pt>
                <c:pt idx="5582">
                  <c:v>224.40450000000001</c:v>
                </c:pt>
                <c:pt idx="5583">
                  <c:v>224.43780000000001</c:v>
                </c:pt>
                <c:pt idx="5584">
                  <c:v>224.47130000000001</c:v>
                </c:pt>
                <c:pt idx="5585">
                  <c:v>224.505</c:v>
                </c:pt>
                <c:pt idx="5586">
                  <c:v>224.53829999999999</c:v>
                </c:pt>
                <c:pt idx="5587">
                  <c:v>224.57159999999999</c:v>
                </c:pt>
                <c:pt idx="5588">
                  <c:v>224.60470000000001</c:v>
                </c:pt>
                <c:pt idx="5589">
                  <c:v>224.63810000000001</c:v>
                </c:pt>
                <c:pt idx="5590">
                  <c:v>224.67089999999999</c:v>
                </c:pt>
                <c:pt idx="5591">
                  <c:v>224.70439999999999</c:v>
                </c:pt>
                <c:pt idx="5592">
                  <c:v>224.73779999999999</c:v>
                </c:pt>
                <c:pt idx="5593">
                  <c:v>224.77180000000001</c:v>
                </c:pt>
                <c:pt idx="5594">
                  <c:v>224.8047</c:v>
                </c:pt>
                <c:pt idx="5595">
                  <c:v>224.83840000000001</c:v>
                </c:pt>
                <c:pt idx="5596">
                  <c:v>224.87200000000001</c:v>
                </c:pt>
                <c:pt idx="5597">
                  <c:v>224.9049</c:v>
                </c:pt>
                <c:pt idx="5598">
                  <c:v>224.93860000000001</c:v>
                </c:pt>
                <c:pt idx="5599">
                  <c:v>224.97139999999999</c:v>
                </c:pt>
                <c:pt idx="5600">
                  <c:v>225.00540000000001</c:v>
                </c:pt>
                <c:pt idx="5601">
                  <c:v>225.03829999999999</c:v>
                </c:pt>
                <c:pt idx="5602">
                  <c:v>225.072</c:v>
                </c:pt>
                <c:pt idx="5603">
                  <c:v>225.10579999999999</c:v>
                </c:pt>
                <c:pt idx="5604">
                  <c:v>225.13810000000001</c:v>
                </c:pt>
                <c:pt idx="5605">
                  <c:v>225.172</c:v>
                </c:pt>
                <c:pt idx="5606">
                  <c:v>225.20519999999999</c:v>
                </c:pt>
                <c:pt idx="5607">
                  <c:v>225.2389</c:v>
                </c:pt>
                <c:pt idx="5608">
                  <c:v>225.27199999999999</c:v>
                </c:pt>
                <c:pt idx="5609">
                  <c:v>225.30600000000001</c:v>
                </c:pt>
                <c:pt idx="5610">
                  <c:v>225.33940000000001</c:v>
                </c:pt>
                <c:pt idx="5611">
                  <c:v>225.3724</c:v>
                </c:pt>
                <c:pt idx="5612">
                  <c:v>225.40559999999999</c:v>
                </c:pt>
                <c:pt idx="5613">
                  <c:v>225.43969999999999</c:v>
                </c:pt>
                <c:pt idx="5614">
                  <c:v>225.47300000000001</c:v>
                </c:pt>
                <c:pt idx="5615">
                  <c:v>225.50640000000001</c:v>
                </c:pt>
                <c:pt idx="5616">
                  <c:v>225.5385</c:v>
                </c:pt>
                <c:pt idx="5617">
                  <c:v>225.57239999999999</c:v>
                </c:pt>
                <c:pt idx="5618">
                  <c:v>225.60579999999999</c:v>
                </c:pt>
                <c:pt idx="5619">
                  <c:v>225.63919999999999</c:v>
                </c:pt>
                <c:pt idx="5620">
                  <c:v>225.6722</c:v>
                </c:pt>
                <c:pt idx="5621">
                  <c:v>225.70570000000001</c:v>
                </c:pt>
                <c:pt idx="5622">
                  <c:v>225.7388</c:v>
                </c:pt>
                <c:pt idx="5623">
                  <c:v>225.77279999999999</c:v>
                </c:pt>
                <c:pt idx="5624">
                  <c:v>225.8066</c:v>
                </c:pt>
                <c:pt idx="5625">
                  <c:v>225.83959999999999</c:v>
                </c:pt>
                <c:pt idx="5626">
                  <c:v>225.87299999999999</c:v>
                </c:pt>
                <c:pt idx="5627">
                  <c:v>225.90620000000001</c:v>
                </c:pt>
                <c:pt idx="5628">
                  <c:v>225.9392</c:v>
                </c:pt>
                <c:pt idx="5629">
                  <c:v>225.97309999999999</c:v>
                </c:pt>
                <c:pt idx="5630">
                  <c:v>226.0059</c:v>
                </c:pt>
                <c:pt idx="5631">
                  <c:v>226.03970000000001</c:v>
                </c:pt>
                <c:pt idx="5632">
                  <c:v>226.07339999999999</c:v>
                </c:pt>
                <c:pt idx="5633">
                  <c:v>226.10599999999999</c:v>
                </c:pt>
                <c:pt idx="5634">
                  <c:v>226.13849999999999</c:v>
                </c:pt>
                <c:pt idx="5635">
                  <c:v>226.1728</c:v>
                </c:pt>
                <c:pt idx="5636">
                  <c:v>226.2062</c:v>
                </c:pt>
                <c:pt idx="5637">
                  <c:v>226.24</c:v>
                </c:pt>
                <c:pt idx="5638">
                  <c:v>226.273</c:v>
                </c:pt>
                <c:pt idx="5639">
                  <c:v>226.30680000000001</c:v>
                </c:pt>
                <c:pt idx="5640">
                  <c:v>226.33940000000001</c:v>
                </c:pt>
                <c:pt idx="5641">
                  <c:v>226.37299999999999</c:v>
                </c:pt>
                <c:pt idx="5642">
                  <c:v>226.40639999999999</c:v>
                </c:pt>
                <c:pt idx="5643">
                  <c:v>226.4402</c:v>
                </c:pt>
                <c:pt idx="5644">
                  <c:v>226.47300000000001</c:v>
                </c:pt>
                <c:pt idx="5645">
                  <c:v>226.50739999999999</c:v>
                </c:pt>
                <c:pt idx="5646">
                  <c:v>226.54060000000001</c:v>
                </c:pt>
                <c:pt idx="5647">
                  <c:v>226.57419999999999</c:v>
                </c:pt>
                <c:pt idx="5648">
                  <c:v>226.60759999999999</c:v>
                </c:pt>
                <c:pt idx="5649">
                  <c:v>226.64</c:v>
                </c:pt>
                <c:pt idx="5650">
                  <c:v>226.67330000000001</c:v>
                </c:pt>
                <c:pt idx="5651">
                  <c:v>226.70750000000001</c:v>
                </c:pt>
                <c:pt idx="5652">
                  <c:v>226.74</c:v>
                </c:pt>
                <c:pt idx="5653">
                  <c:v>226.77369999999999</c:v>
                </c:pt>
                <c:pt idx="5654">
                  <c:v>226.80840000000001</c:v>
                </c:pt>
                <c:pt idx="5655">
                  <c:v>226.84139999999999</c:v>
                </c:pt>
                <c:pt idx="5656">
                  <c:v>226.87540000000001</c:v>
                </c:pt>
                <c:pt idx="5657">
                  <c:v>226.9075</c:v>
                </c:pt>
                <c:pt idx="5658">
                  <c:v>226.94030000000001</c:v>
                </c:pt>
                <c:pt idx="5659">
                  <c:v>226.9742</c:v>
                </c:pt>
                <c:pt idx="5660">
                  <c:v>227.00729999999999</c:v>
                </c:pt>
                <c:pt idx="5661">
                  <c:v>227.0412</c:v>
                </c:pt>
                <c:pt idx="5662">
                  <c:v>227.0746</c:v>
                </c:pt>
                <c:pt idx="5663">
                  <c:v>227.10839999999999</c:v>
                </c:pt>
                <c:pt idx="5664">
                  <c:v>227.14099999999999</c:v>
                </c:pt>
                <c:pt idx="5665">
                  <c:v>227.17490000000001</c:v>
                </c:pt>
                <c:pt idx="5666">
                  <c:v>227.20859999999999</c:v>
                </c:pt>
                <c:pt idx="5667">
                  <c:v>227.2422</c:v>
                </c:pt>
                <c:pt idx="5668">
                  <c:v>227.27520000000001</c:v>
                </c:pt>
                <c:pt idx="5669">
                  <c:v>227.30860000000001</c:v>
                </c:pt>
                <c:pt idx="5670">
                  <c:v>227.34200000000001</c:v>
                </c:pt>
                <c:pt idx="5671">
                  <c:v>227.3749</c:v>
                </c:pt>
                <c:pt idx="5672">
                  <c:v>227.40870000000001</c:v>
                </c:pt>
                <c:pt idx="5673">
                  <c:v>227.44239999999999</c:v>
                </c:pt>
                <c:pt idx="5674">
                  <c:v>227.47579999999999</c:v>
                </c:pt>
                <c:pt idx="5675">
                  <c:v>227.50899999999999</c:v>
                </c:pt>
                <c:pt idx="5676">
                  <c:v>227.5421</c:v>
                </c:pt>
                <c:pt idx="5677">
                  <c:v>227.57599999999999</c:v>
                </c:pt>
                <c:pt idx="5678">
                  <c:v>227.6086</c:v>
                </c:pt>
                <c:pt idx="5679">
                  <c:v>227.64240000000001</c:v>
                </c:pt>
                <c:pt idx="5680">
                  <c:v>227.67580000000001</c:v>
                </c:pt>
                <c:pt idx="5681">
                  <c:v>227.7088</c:v>
                </c:pt>
                <c:pt idx="5682">
                  <c:v>227.74250000000001</c:v>
                </c:pt>
                <c:pt idx="5683">
                  <c:v>227.77619999999999</c:v>
                </c:pt>
                <c:pt idx="5684">
                  <c:v>227.80879999999999</c:v>
                </c:pt>
                <c:pt idx="5685">
                  <c:v>227.8424</c:v>
                </c:pt>
                <c:pt idx="5686">
                  <c:v>227.87569999999999</c:v>
                </c:pt>
                <c:pt idx="5687">
                  <c:v>227.9093</c:v>
                </c:pt>
                <c:pt idx="5688">
                  <c:v>227.9427</c:v>
                </c:pt>
                <c:pt idx="5689">
                  <c:v>227.97569999999999</c:v>
                </c:pt>
                <c:pt idx="5690">
                  <c:v>228.00980000000001</c:v>
                </c:pt>
                <c:pt idx="5691">
                  <c:v>228.04310000000001</c:v>
                </c:pt>
                <c:pt idx="5692">
                  <c:v>228.07660000000001</c:v>
                </c:pt>
                <c:pt idx="5693">
                  <c:v>228.11070000000001</c:v>
                </c:pt>
                <c:pt idx="5694">
                  <c:v>228.14429999999999</c:v>
                </c:pt>
                <c:pt idx="5695">
                  <c:v>228.1772</c:v>
                </c:pt>
                <c:pt idx="5696">
                  <c:v>228.21019999999999</c:v>
                </c:pt>
                <c:pt idx="5697">
                  <c:v>228.244</c:v>
                </c:pt>
                <c:pt idx="5698">
                  <c:v>228.27690000000001</c:v>
                </c:pt>
                <c:pt idx="5699">
                  <c:v>228.31039999999999</c:v>
                </c:pt>
                <c:pt idx="5700">
                  <c:v>228.3432</c:v>
                </c:pt>
                <c:pt idx="5701">
                  <c:v>228.37719999999999</c:v>
                </c:pt>
                <c:pt idx="5702">
                  <c:v>228.41059999999999</c:v>
                </c:pt>
                <c:pt idx="5703">
                  <c:v>228.4434</c:v>
                </c:pt>
                <c:pt idx="5704">
                  <c:v>228.47749999999999</c:v>
                </c:pt>
                <c:pt idx="5705">
                  <c:v>228.51060000000001</c:v>
                </c:pt>
                <c:pt idx="5706">
                  <c:v>228.54400000000001</c:v>
                </c:pt>
                <c:pt idx="5707">
                  <c:v>228.578</c:v>
                </c:pt>
                <c:pt idx="5708">
                  <c:v>228.6113</c:v>
                </c:pt>
                <c:pt idx="5709">
                  <c:v>228.6446</c:v>
                </c:pt>
                <c:pt idx="5710">
                  <c:v>228.67779999999999</c:v>
                </c:pt>
                <c:pt idx="5711">
                  <c:v>228.7114</c:v>
                </c:pt>
                <c:pt idx="5712">
                  <c:v>228.745</c:v>
                </c:pt>
                <c:pt idx="5713">
                  <c:v>228.7784</c:v>
                </c:pt>
                <c:pt idx="5714">
                  <c:v>228.8117</c:v>
                </c:pt>
                <c:pt idx="5715">
                  <c:v>228.84460000000001</c:v>
                </c:pt>
                <c:pt idx="5716">
                  <c:v>228.8784</c:v>
                </c:pt>
                <c:pt idx="5717">
                  <c:v>228.91120000000001</c:v>
                </c:pt>
                <c:pt idx="5718">
                  <c:v>228.94560000000001</c:v>
                </c:pt>
                <c:pt idx="5719">
                  <c:v>228.97800000000001</c:v>
                </c:pt>
                <c:pt idx="5720">
                  <c:v>229.01159999999999</c:v>
                </c:pt>
                <c:pt idx="5721">
                  <c:v>229.04499999999999</c:v>
                </c:pt>
                <c:pt idx="5722">
                  <c:v>229.0789</c:v>
                </c:pt>
                <c:pt idx="5723">
                  <c:v>229.1123</c:v>
                </c:pt>
                <c:pt idx="5724">
                  <c:v>229.14590000000001</c:v>
                </c:pt>
                <c:pt idx="5725">
                  <c:v>229.17949999999999</c:v>
                </c:pt>
                <c:pt idx="5726">
                  <c:v>229.21260000000001</c:v>
                </c:pt>
                <c:pt idx="5727">
                  <c:v>229.24610000000001</c:v>
                </c:pt>
                <c:pt idx="5728">
                  <c:v>229.2791</c:v>
                </c:pt>
                <c:pt idx="5729">
                  <c:v>229.3135</c:v>
                </c:pt>
                <c:pt idx="5730">
                  <c:v>229.34700000000001</c:v>
                </c:pt>
                <c:pt idx="5731">
                  <c:v>229.3802</c:v>
                </c:pt>
                <c:pt idx="5732">
                  <c:v>229.41380000000001</c:v>
                </c:pt>
                <c:pt idx="5733">
                  <c:v>229.447</c:v>
                </c:pt>
                <c:pt idx="5734">
                  <c:v>229.4802</c:v>
                </c:pt>
                <c:pt idx="5735">
                  <c:v>229.51419999999999</c:v>
                </c:pt>
                <c:pt idx="5736">
                  <c:v>229.54660000000001</c:v>
                </c:pt>
                <c:pt idx="5737">
                  <c:v>229.58080000000001</c:v>
                </c:pt>
                <c:pt idx="5738">
                  <c:v>229.61439999999999</c:v>
                </c:pt>
                <c:pt idx="5739">
                  <c:v>229.64779999999999</c:v>
                </c:pt>
                <c:pt idx="5740">
                  <c:v>229.68100000000001</c:v>
                </c:pt>
                <c:pt idx="5741">
                  <c:v>229.714</c:v>
                </c:pt>
                <c:pt idx="5742">
                  <c:v>229.74799999999999</c:v>
                </c:pt>
                <c:pt idx="5743">
                  <c:v>229.7809</c:v>
                </c:pt>
                <c:pt idx="5744">
                  <c:v>229.815</c:v>
                </c:pt>
                <c:pt idx="5745">
                  <c:v>229.84889999999999</c:v>
                </c:pt>
                <c:pt idx="5746">
                  <c:v>229.8818</c:v>
                </c:pt>
                <c:pt idx="5747">
                  <c:v>229.91560000000001</c:v>
                </c:pt>
                <c:pt idx="5748">
                  <c:v>229.9478</c:v>
                </c:pt>
                <c:pt idx="5749">
                  <c:v>229.98259999999999</c:v>
                </c:pt>
                <c:pt idx="5750">
                  <c:v>230.01519999999999</c:v>
                </c:pt>
                <c:pt idx="5751">
                  <c:v>230.0488</c:v>
                </c:pt>
                <c:pt idx="5752">
                  <c:v>230.08199999999999</c:v>
                </c:pt>
                <c:pt idx="5753">
                  <c:v>230.1155</c:v>
                </c:pt>
                <c:pt idx="5754">
                  <c:v>230.149</c:v>
                </c:pt>
                <c:pt idx="5755">
                  <c:v>230.1825</c:v>
                </c:pt>
                <c:pt idx="5756">
                  <c:v>230.21600000000001</c:v>
                </c:pt>
                <c:pt idx="5757">
                  <c:v>230.2492</c:v>
                </c:pt>
                <c:pt idx="5758">
                  <c:v>230.28299999999999</c:v>
                </c:pt>
                <c:pt idx="5759">
                  <c:v>230.316</c:v>
                </c:pt>
                <c:pt idx="5760">
                  <c:v>230.34950000000001</c:v>
                </c:pt>
                <c:pt idx="5761">
                  <c:v>230.38200000000001</c:v>
                </c:pt>
                <c:pt idx="5762">
                  <c:v>230.4161</c:v>
                </c:pt>
                <c:pt idx="5763">
                  <c:v>230.44970000000001</c:v>
                </c:pt>
                <c:pt idx="5764">
                  <c:v>230.48259999999999</c:v>
                </c:pt>
                <c:pt idx="5765">
                  <c:v>230.51599999999999</c:v>
                </c:pt>
                <c:pt idx="5766">
                  <c:v>230.54900000000001</c:v>
                </c:pt>
                <c:pt idx="5767">
                  <c:v>230.58250000000001</c:v>
                </c:pt>
                <c:pt idx="5768">
                  <c:v>230.61680000000001</c:v>
                </c:pt>
                <c:pt idx="5769">
                  <c:v>230.6498</c:v>
                </c:pt>
                <c:pt idx="5770">
                  <c:v>230.68360000000001</c:v>
                </c:pt>
                <c:pt idx="5771">
                  <c:v>230.71729999999999</c:v>
                </c:pt>
                <c:pt idx="5772">
                  <c:v>230.75020000000001</c:v>
                </c:pt>
                <c:pt idx="5773">
                  <c:v>230.78479999999999</c:v>
                </c:pt>
                <c:pt idx="5774">
                  <c:v>230.81739999999999</c:v>
                </c:pt>
                <c:pt idx="5775">
                  <c:v>230.85159999999999</c:v>
                </c:pt>
                <c:pt idx="5776">
                  <c:v>230.88499999999999</c:v>
                </c:pt>
                <c:pt idx="5777">
                  <c:v>230.91759999999999</c:v>
                </c:pt>
                <c:pt idx="5778">
                  <c:v>230.95179999999999</c:v>
                </c:pt>
                <c:pt idx="5779">
                  <c:v>230.98519999999999</c:v>
                </c:pt>
                <c:pt idx="5780">
                  <c:v>231.018</c:v>
                </c:pt>
                <c:pt idx="5781">
                  <c:v>231.05160000000001</c:v>
                </c:pt>
                <c:pt idx="5782">
                  <c:v>231.0855</c:v>
                </c:pt>
                <c:pt idx="5783">
                  <c:v>231.11869999999999</c:v>
                </c:pt>
                <c:pt idx="5784">
                  <c:v>231.1524</c:v>
                </c:pt>
                <c:pt idx="5785">
                  <c:v>231.1859</c:v>
                </c:pt>
                <c:pt idx="5786">
                  <c:v>231.21950000000001</c:v>
                </c:pt>
                <c:pt idx="5787">
                  <c:v>231.25299999999999</c:v>
                </c:pt>
                <c:pt idx="5788">
                  <c:v>231.28649999999999</c:v>
                </c:pt>
                <c:pt idx="5789">
                  <c:v>231.31960000000001</c:v>
                </c:pt>
                <c:pt idx="5790">
                  <c:v>231.3537</c:v>
                </c:pt>
                <c:pt idx="5791">
                  <c:v>231.38659999999999</c:v>
                </c:pt>
                <c:pt idx="5792">
                  <c:v>231.42009999999999</c:v>
                </c:pt>
                <c:pt idx="5793">
                  <c:v>231.4539</c:v>
                </c:pt>
                <c:pt idx="5794">
                  <c:v>231.48689999999999</c:v>
                </c:pt>
                <c:pt idx="5795">
                  <c:v>231.5204</c:v>
                </c:pt>
                <c:pt idx="5796">
                  <c:v>231.55410000000001</c:v>
                </c:pt>
                <c:pt idx="5797">
                  <c:v>231.58750000000001</c:v>
                </c:pt>
                <c:pt idx="5798">
                  <c:v>231.6208</c:v>
                </c:pt>
                <c:pt idx="5799">
                  <c:v>231.65440000000001</c:v>
                </c:pt>
                <c:pt idx="5800">
                  <c:v>231.6876</c:v>
                </c:pt>
                <c:pt idx="5801">
                  <c:v>231.7216</c:v>
                </c:pt>
                <c:pt idx="5802">
                  <c:v>231.75450000000001</c:v>
                </c:pt>
                <c:pt idx="5803">
                  <c:v>231.78870000000001</c:v>
                </c:pt>
                <c:pt idx="5804">
                  <c:v>231.8219</c:v>
                </c:pt>
                <c:pt idx="5805">
                  <c:v>231.85579999999999</c:v>
                </c:pt>
                <c:pt idx="5806">
                  <c:v>231.88939999999999</c:v>
                </c:pt>
                <c:pt idx="5807">
                  <c:v>231.92339999999999</c:v>
                </c:pt>
                <c:pt idx="5808">
                  <c:v>231.95599999999999</c:v>
                </c:pt>
                <c:pt idx="5809">
                  <c:v>231.9898</c:v>
                </c:pt>
                <c:pt idx="5810">
                  <c:v>232.02269999999999</c:v>
                </c:pt>
                <c:pt idx="5811">
                  <c:v>232.05680000000001</c:v>
                </c:pt>
                <c:pt idx="5812">
                  <c:v>232.09020000000001</c:v>
                </c:pt>
                <c:pt idx="5813">
                  <c:v>232.12350000000001</c:v>
                </c:pt>
                <c:pt idx="5814">
                  <c:v>232.15700000000001</c:v>
                </c:pt>
                <c:pt idx="5815">
                  <c:v>232.19159999999999</c:v>
                </c:pt>
                <c:pt idx="5816">
                  <c:v>232.22409999999999</c:v>
                </c:pt>
                <c:pt idx="5817">
                  <c:v>232.25749999999999</c:v>
                </c:pt>
                <c:pt idx="5818">
                  <c:v>232.29150000000001</c:v>
                </c:pt>
                <c:pt idx="5819">
                  <c:v>232.3236</c:v>
                </c:pt>
                <c:pt idx="5820">
                  <c:v>232.3588</c:v>
                </c:pt>
                <c:pt idx="5821">
                  <c:v>232.3921</c:v>
                </c:pt>
                <c:pt idx="5822">
                  <c:v>232.42580000000001</c:v>
                </c:pt>
                <c:pt idx="5823">
                  <c:v>232.459</c:v>
                </c:pt>
                <c:pt idx="5824">
                  <c:v>232.49199999999999</c:v>
                </c:pt>
                <c:pt idx="5825">
                  <c:v>232.52520000000001</c:v>
                </c:pt>
                <c:pt idx="5826">
                  <c:v>232.55969999999999</c:v>
                </c:pt>
                <c:pt idx="5827">
                  <c:v>232.59229999999999</c:v>
                </c:pt>
                <c:pt idx="5828">
                  <c:v>232.6267</c:v>
                </c:pt>
                <c:pt idx="5829">
                  <c:v>232.65979999999999</c:v>
                </c:pt>
                <c:pt idx="5830">
                  <c:v>232.69300000000001</c:v>
                </c:pt>
                <c:pt idx="5831">
                  <c:v>232.7268</c:v>
                </c:pt>
                <c:pt idx="5832">
                  <c:v>232.76</c:v>
                </c:pt>
                <c:pt idx="5833">
                  <c:v>232.79419999999999</c:v>
                </c:pt>
                <c:pt idx="5834">
                  <c:v>232.82730000000001</c:v>
                </c:pt>
                <c:pt idx="5835">
                  <c:v>232.8612</c:v>
                </c:pt>
                <c:pt idx="5836">
                  <c:v>232.89420000000001</c:v>
                </c:pt>
                <c:pt idx="5837">
                  <c:v>232.928</c:v>
                </c:pt>
                <c:pt idx="5838">
                  <c:v>232.96109999999999</c:v>
                </c:pt>
                <c:pt idx="5839">
                  <c:v>232.9957</c:v>
                </c:pt>
                <c:pt idx="5840">
                  <c:v>233.02869999999999</c:v>
                </c:pt>
                <c:pt idx="5841">
                  <c:v>233.06190000000001</c:v>
                </c:pt>
                <c:pt idx="5842">
                  <c:v>233.0958</c:v>
                </c:pt>
                <c:pt idx="5843">
                  <c:v>233.1294</c:v>
                </c:pt>
                <c:pt idx="5844">
                  <c:v>233.16329999999999</c:v>
                </c:pt>
                <c:pt idx="5845">
                  <c:v>233.19649999999999</c:v>
                </c:pt>
                <c:pt idx="5846">
                  <c:v>233.22980000000001</c:v>
                </c:pt>
                <c:pt idx="5847">
                  <c:v>233.2636</c:v>
                </c:pt>
                <c:pt idx="5848">
                  <c:v>233.29740000000001</c:v>
                </c:pt>
                <c:pt idx="5849">
                  <c:v>233.3304</c:v>
                </c:pt>
                <c:pt idx="5850">
                  <c:v>233.36420000000001</c:v>
                </c:pt>
                <c:pt idx="5851">
                  <c:v>233.3972</c:v>
                </c:pt>
                <c:pt idx="5852">
                  <c:v>233.4314</c:v>
                </c:pt>
                <c:pt idx="5853">
                  <c:v>233.46449999999999</c:v>
                </c:pt>
                <c:pt idx="5854">
                  <c:v>233.49760000000001</c:v>
                </c:pt>
                <c:pt idx="5855">
                  <c:v>233.53190000000001</c:v>
                </c:pt>
                <c:pt idx="5856">
                  <c:v>233.56549999999999</c:v>
                </c:pt>
                <c:pt idx="5857">
                  <c:v>233.59870000000001</c:v>
                </c:pt>
                <c:pt idx="5858">
                  <c:v>233.6328</c:v>
                </c:pt>
                <c:pt idx="5859">
                  <c:v>233.66650000000001</c:v>
                </c:pt>
                <c:pt idx="5860">
                  <c:v>233.70099999999999</c:v>
                </c:pt>
                <c:pt idx="5861">
                  <c:v>233.7346</c:v>
                </c:pt>
                <c:pt idx="5862">
                  <c:v>233.76730000000001</c:v>
                </c:pt>
                <c:pt idx="5863">
                  <c:v>233.80080000000001</c:v>
                </c:pt>
                <c:pt idx="5864">
                  <c:v>233.83439999999999</c:v>
                </c:pt>
                <c:pt idx="5865">
                  <c:v>233.8681</c:v>
                </c:pt>
                <c:pt idx="5866">
                  <c:v>233.9008</c:v>
                </c:pt>
                <c:pt idx="5867">
                  <c:v>233.9349</c:v>
                </c:pt>
                <c:pt idx="5868">
                  <c:v>233.96870000000001</c:v>
                </c:pt>
                <c:pt idx="5869">
                  <c:v>234.0035</c:v>
                </c:pt>
                <c:pt idx="5870">
                  <c:v>234.03649999999999</c:v>
                </c:pt>
                <c:pt idx="5871">
                  <c:v>234.0692</c:v>
                </c:pt>
                <c:pt idx="5872">
                  <c:v>234.10230000000001</c:v>
                </c:pt>
                <c:pt idx="5873">
                  <c:v>234.136</c:v>
                </c:pt>
                <c:pt idx="5874">
                  <c:v>234.17070000000001</c:v>
                </c:pt>
                <c:pt idx="5875">
                  <c:v>234.2045</c:v>
                </c:pt>
                <c:pt idx="5876">
                  <c:v>234.23820000000001</c:v>
                </c:pt>
                <c:pt idx="5877">
                  <c:v>234.2713</c:v>
                </c:pt>
                <c:pt idx="5878">
                  <c:v>234.30459999999999</c:v>
                </c:pt>
                <c:pt idx="5879">
                  <c:v>234.33840000000001</c:v>
                </c:pt>
                <c:pt idx="5880">
                  <c:v>234.3715</c:v>
                </c:pt>
                <c:pt idx="5881">
                  <c:v>234.40559999999999</c:v>
                </c:pt>
                <c:pt idx="5882">
                  <c:v>234.43950000000001</c:v>
                </c:pt>
                <c:pt idx="5883">
                  <c:v>234.47300000000001</c:v>
                </c:pt>
                <c:pt idx="5884">
                  <c:v>234.5076</c:v>
                </c:pt>
                <c:pt idx="5885">
                  <c:v>234.541</c:v>
                </c:pt>
                <c:pt idx="5886">
                  <c:v>234.57390000000001</c:v>
                </c:pt>
                <c:pt idx="5887">
                  <c:v>234.60749999999999</c:v>
                </c:pt>
                <c:pt idx="5888">
                  <c:v>234.64189999999999</c:v>
                </c:pt>
                <c:pt idx="5889">
                  <c:v>234.6746</c:v>
                </c:pt>
                <c:pt idx="5890">
                  <c:v>234.70859999999999</c:v>
                </c:pt>
                <c:pt idx="5891">
                  <c:v>234.74250000000001</c:v>
                </c:pt>
                <c:pt idx="5892">
                  <c:v>234.7764</c:v>
                </c:pt>
                <c:pt idx="5893">
                  <c:v>234.8098</c:v>
                </c:pt>
                <c:pt idx="5894">
                  <c:v>234.8433</c:v>
                </c:pt>
                <c:pt idx="5895">
                  <c:v>234.8768</c:v>
                </c:pt>
                <c:pt idx="5896">
                  <c:v>234.91059999999999</c:v>
                </c:pt>
                <c:pt idx="5897">
                  <c:v>234.94470000000001</c:v>
                </c:pt>
                <c:pt idx="5898">
                  <c:v>234.9786</c:v>
                </c:pt>
                <c:pt idx="5899">
                  <c:v>235.01240000000001</c:v>
                </c:pt>
                <c:pt idx="5900">
                  <c:v>235.04650000000001</c:v>
                </c:pt>
                <c:pt idx="5901">
                  <c:v>235.0796</c:v>
                </c:pt>
                <c:pt idx="5902">
                  <c:v>235.11320000000001</c:v>
                </c:pt>
                <c:pt idx="5903">
                  <c:v>235.14769999999999</c:v>
                </c:pt>
                <c:pt idx="5904">
                  <c:v>235.1814</c:v>
                </c:pt>
                <c:pt idx="5905">
                  <c:v>235.215</c:v>
                </c:pt>
                <c:pt idx="5906">
                  <c:v>235.2483</c:v>
                </c:pt>
                <c:pt idx="5907">
                  <c:v>235.2818</c:v>
                </c:pt>
                <c:pt idx="5908">
                  <c:v>235.31630000000001</c:v>
                </c:pt>
                <c:pt idx="5909">
                  <c:v>235.3503</c:v>
                </c:pt>
                <c:pt idx="5910">
                  <c:v>235.3836</c:v>
                </c:pt>
                <c:pt idx="5911">
                  <c:v>235.41720000000001</c:v>
                </c:pt>
                <c:pt idx="5912">
                  <c:v>235.45099999999999</c:v>
                </c:pt>
                <c:pt idx="5913">
                  <c:v>235.48500000000001</c:v>
                </c:pt>
                <c:pt idx="5914">
                  <c:v>235.5188</c:v>
                </c:pt>
                <c:pt idx="5915">
                  <c:v>235.553</c:v>
                </c:pt>
                <c:pt idx="5916">
                  <c:v>235.58600000000001</c:v>
                </c:pt>
                <c:pt idx="5917">
                  <c:v>235.62</c:v>
                </c:pt>
                <c:pt idx="5918">
                  <c:v>235.6542</c:v>
                </c:pt>
                <c:pt idx="5919">
                  <c:v>235.68799999999999</c:v>
                </c:pt>
                <c:pt idx="5920">
                  <c:v>235.72190000000001</c:v>
                </c:pt>
                <c:pt idx="5921">
                  <c:v>235.756</c:v>
                </c:pt>
                <c:pt idx="5922">
                  <c:v>235.78909999999999</c:v>
                </c:pt>
                <c:pt idx="5923">
                  <c:v>235.8228</c:v>
                </c:pt>
                <c:pt idx="5924">
                  <c:v>235.8569</c:v>
                </c:pt>
                <c:pt idx="5925">
                  <c:v>235.89080000000001</c:v>
                </c:pt>
                <c:pt idx="5926">
                  <c:v>235.9238</c:v>
                </c:pt>
                <c:pt idx="5927">
                  <c:v>235.958</c:v>
                </c:pt>
                <c:pt idx="5928">
                  <c:v>235.99260000000001</c:v>
                </c:pt>
                <c:pt idx="5929">
                  <c:v>236.02600000000001</c:v>
                </c:pt>
                <c:pt idx="5930">
                  <c:v>236.0598</c:v>
                </c:pt>
                <c:pt idx="5931">
                  <c:v>236.09360000000001</c:v>
                </c:pt>
                <c:pt idx="5932">
                  <c:v>236.12700000000001</c:v>
                </c:pt>
                <c:pt idx="5933">
                  <c:v>236.16159999999999</c:v>
                </c:pt>
                <c:pt idx="5934">
                  <c:v>236.1951</c:v>
                </c:pt>
                <c:pt idx="5935">
                  <c:v>236.22970000000001</c:v>
                </c:pt>
                <c:pt idx="5936">
                  <c:v>236.26339999999999</c:v>
                </c:pt>
                <c:pt idx="5937">
                  <c:v>236.29679999999999</c:v>
                </c:pt>
                <c:pt idx="5938">
                  <c:v>236.33099999999999</c:v>
                </c:pt>
                <c:pt idx="5939">
                  <c:v>236.36429999999999</c:v>
                </c:pt>
                <c:pt idx="5940">
                  <c:v>236.3989</c:v>
                </c:pt>
                <c:pt idx="5941">
                  <c:v>236.4325</c:v>
                </c:pt>
                <c:pt idx="5942">
                  <c:v>236.4666</c:v>
                </c:pt>
                <c:pt idx="5943">
                  <c:v>236.5009</c:v>
                </c:pt>
                <c:pt idx="5944">
                  <c:v>236.53380000000001</c:v>
                </c:pt>
                <c:pt idx="5945">
                  <c:v>236.56819999999999</c:v>
                </c:pt>
                <c:pt idx="5946">
                  <c:v>236.6018</c:v>
                </c:pt>
                <c:pt idx="5947">
                  <c:v>236.63650000000001</c:v>
                </c:pt>
                <c:pt idx="5948">
                  <c:v>236.67</c:v>
                </c:pt>
                <c:pt idx="5949">
                  <c:v>236.7046</c:v>
                </c:pt>
                <c:pt idx="5950">
                  <c:v>236.73779999999999</c:v>
                </c:pt>
                <c:pt idx="5951">
                  <c:v>236.77180000000001</c:v>
                </c:pt>
                <c:pt idx="5952">
                  <c:v>236.8056</c:v>
                </c:pt>
                <c:pt idx="5953">
                  <c:v>236.83940000000001</c:v>
                </c:pt>
                <c:pt idx="5954">
                  <c:v>236.87389999999999</c:v>
                </c:pt>
                <c:pt idx="5955">
                  <c:v>236.90870000000001</c:v>
                </c:pt>
                <c:pt idx="5956">
                  <c:v>236.9425</c:v>
                </c:pt>
                <c:pt idx="5957">
                  <c:v>236.97540000000001</c:v>
                </c:pt>
                <c:pt idx="5958">
                  <c:v>237.01050000000001</c:v>
                </c:pt>
                <c:pt idx="5959">
                  <c:v>237.04480000000001</c:v>
                </c:pt>
                <c:pt idx="5960">
                  <c:v>237.07900000000001</c:v>
                </c:pt>
                <c:pt idx="5961">
                  <c:v>237.11269999999999</c:v>
                </c:pt>
                <c:pt idx="5962">
                  <c:v>237.14689999999999</c:v>
                </c:pt>
                <c:pt idx="5963">
                  <c:v>237.18039999999999</c:v>
                </c:pt>
                <c:pt idx="5964">
                  <c:v>237.21459999999999</c:v>
                </c:pt>
                <c:pt idx="5965">
                  <c:v>237.2484</c:v>
                </c:pt>
                <c:pt idx="5966">
                  <c:v>237.2818</c:v>
                </c:pt>
                <c:pt idx="5967">
                  <c:v>237.31569999999999</c:v>
                </c:pt>
                <c:pt idx="5968">
                  <c:v>237.35059999999999</c:v>
                </c:pt>
                <c:pt idx="5969">
                  <c:v>237.38550000000001</c:v>
                </c:pt>
                <c:pt idx="5970">
                  <c:v>237.41829999999999</c:v>
                </c:pt>
                <c:pt idx="5971">
                  <c:v>237.4528</c:v>
                </c:pt>
                <c:pt idx="5972">
                  <c:v>237.488</c:v>
                </c:pt>
                <c:pt idx="5973">
                  <c:v>237.52199999999999</c:v>
                </c:pt>
                <c:pt idx="5974">
                  <c:v>237.55510000000001</c:v>
                </c:pt>
                <c:pt idx="5975">
                  <c:v>237.58959999999999</c:v>
                </c:pt>
                <c:pt idx="5976">
                  <c:v>237.6234</c:v>
                </c:pt>
                <c:pt idx="5977">
                  <c:v>237.65819999999999</c:v>
                </c:pt>
                <c:pt idx="5978">
                  <c:v>237.69200000000001</c:v>
                </c:pt>
                <c:pt idx="5979">
                  <c:v>237.726</c:v>
                </c:pt>
                <c:pt idx="5980">
                  <c:v>237.76060000000001</c:v>
                </c:pt>
                <c:pt idx="5981">
                  <c:v>237.79409999999999</c:v>
                </c:pt>
                <c:pt idx="5982">
                  <c:v>237.8288</c:v>
                </c:pt>
                <c:pt idx="5983">
                  <c:v>237.86330000000001</c:v>
                </c:pt>
                <c:pt idx="5984">
                  <c:v>237.89769999999999</c:v>
                </c:pt>
                <c:pt idx="5985">
                  <c:v>237.93190000000001</c:v>
                </c:pt>
                <c:pt idx="5986">
                  <c:v>237.9665</c:v>
                </c:pt>
                <c:pt idx="5987">
                  <c:v>238.00069999999999</c:v>
                </c:pt>
                <c:pt idx="5988">
                  <c:v>238.03450000000001</c:v>
                </c:pt>
                <c:pt idx="5989">
                  <c:v>238.06909999999999</c:v>
                </c:pt>
                <c:pt idx="5990">
                  <c:v>238.1037</c:v>
                </c:pt>
                <c:pt idx="5991">
                  <c:v>238.1378</c:v>
                </c:pt>
                <c:pt idx="5992">
                  <c:v>238.1728</c:v>
                </c:pt>
                <c:pt idx="5993">
                  <c:v>238.20699999999999</c:v>
                </c:pt>
                <c:pt idx="5994">
                  <c:v>238.2413</c:v>
                </c:pt>
                <c:pt idx="5995">
                  <c:v>238.2765</c:v>
                </c:pt>
                <c:pt idx="5996">
                  <c:v>238.31059999999999</c:v>
                </c:pt>
                <c:pt idx="5997">
                  <c:v>238.34479999999999</c:v>
                </c:pt>
                <c:pt idx="5998">
                  <c:v>238.37909999999999</c:v>
                </c:pt>
                <c:pt idx="5999">
                  <c:v>238.41229999999999</c:v>
                </c:pt>
                <c:pt idx="6000">
                  <c:v>238.4478</c:v>
                </c:pt>
                <c:pt idx="6001">
                  <c:v>238.482</c:v>
                </c:pt>
                <c:pt idx="6002">
                  <c:v>238.51669999999999</c:v>
                </c:pt>
                <c:pt idx="6003">
                  <c:v>238.55080000000001</c:v>
                </c:pt>
                <c:pt idx="6004">
                  <c:v>238.5855</c:v>
                </c:pt>
                <c:pt idx="6005">
                  <c:v>238.62039999999999</c:v>
                </c:pt>
                <c:pt idx="6006">
                  <c:v>238.65539999999999</c:v>
                </c:pt>
                <c:pt idx="6007">
                  <c:v>238.68899999999999</c:v>
                </c:pt>
                <c:pt idx="6008">
                  <c:v>238.7234</c:v>
                </c:pt>
                <c:pt idx="6009">
                  <c:v>238.75829999999999</c:v>
                </c:pt>
                <c:pt idx="6010">
                  <c:v>238.79259999999999</c:v>
                </c:pt>
                <c:pt idx="6011">
                  <c:v>238.82740000000001</c:v>
                </c:pt>
                <c:pt idx="6012">
                  <c:v>238.86199999999999</c:v>
                </c:pt>
                <c:pt idx="6013">
                  <c:v>238.89760000000001</c:v>
                </c:pt>
                <c:pt idx="6014">
                  <c:v>238.93199999999999</c:v>
                </c:pt>
                <c:pt idx="6015">
                  <c:v>238.9674</c:v>
                </c:pt>
                <c:pt idx="6016">
                  <c:v>239.0008</c:v>
                </c:pt>
                <c:pt idx="6017">
                  <c:v>239.03639999999999</c:v>
                </c:pt>
                <c:pt idx="6018">
                  <c:v>239.0719</c:v>
                </c:pt>
                <c:pt idx="6019">
                  <c:v>239.10640000000001</c:v>
                </c:pt>
                <c:pt idx="6020">
                  <c:v>239.1412</c:v>
                </c:pt>
                <c:pt idx="6021">
                  <c:v>239.1754</c:v>
                </c:pt>
                <c:pt idx="6022">
                  <c:v>239.2105</c:v>
                </c:pt>
                <c:pt idx="6023">
                  <c:v>239.24600000000001</c:v>
                </c:pt>
                <c:pt idx="6024">
                  <c:v>239.28</c:v>
                </c:pt>
                <c:pt idx="6025">
                  <c:v>239.3158</c:v>
                </c:pt>
                <c:pt idx="6026">
                  <c:v>239.351</c:v>
                </c:pt>
                <c:pt idx="6027">
                  <c:v>239.38560000000001</c:v>
                </c:pt>
                <c:pt idx="6028">
                  <c:v>239.4204</c:v>
                </c:pt>
                <c:pt idx="6029">
                  <c:v>239.4554</c:v>
                </c:pt>
                <c:pt idx="6030">
                  <c:v>239.49109999999999</c:v>
                </c:pt>
                <c:pt idx="6031">
                  <c:v>239.52510000000001</c:v>
                </c:pt>
                <c:pt idx="6032">
                  <c:v>239.56139999999999</c:v>
                </c:pt>
                <c:pt idx="6033">
                  <c:v>239.5966</c:v>
                </c:pt>
                <c:pt idx="6034">
                  <c:v>239.63159999999999</c:v>
                </c:pt>
                <c:pt idx="6035">
                  <c:v>239.6662</c:v>
                </c:pt>
                <c:pt idx="6036">
                  <c:v>239.7022</c:v>
                </c:pt>
                <c:pt idx="6037">
                  <c:v>239.7371</c:v>
                </c:pt>
                <c:pt idx="6038">
                  <c:v>239.7724</c:v>
                </c:pt>
                <c:pt idx="6039">
                  <c:v>239.80760000000001</c:v>
                </c:pt>
                <c:pt idx="6040">
                  <c:v>239.8434</c:v>
                </c:pt>
                <c:pt idx="6041">
                  <c:v>239.87860000000001</c:v>
                </c:pt>
                <c:pt idx="6042">
                  <c:v>239.91390000000001</c:v>
                </c:pt>
                <c:pt idx="6043">
                  <c:v>239.9495</c:v>
                </c:pt>
                <c:pt idx="6044">
                  <c:v>239.98560000000001</c:v>
                </c:pt>
                <c:pt idx="6045">
                  <c:v>240.0206</c:v>
                </c:pt>
                <c:pt idx="6046">
                  <c:v>240.0566</c:v>
                </c:pt>
                <c:pt idx="6047">
                  <c:v>240.09119999999999</c:v>
                </c:pt>
                <c:pt idx="6048">
                  <c:v>240.12729999999999</c:v>
                </c:pt>
                <c:pt idx="6049">
                  <c:v>240.16380000000001</c:v>
                </c:pt>
                <c:pt idx="6050">
                  <c:v>240.19900000000001</c:v>
                </c:pt>
                <c:pt idx="6051">
                  <c:v>240.2347</c:v>
                </c:pt>
                <c:pt idx="6052">
                  <c:v>240.2706</c:v>
                </c:pt>
                <c:pt idx="6053">
                  <c:v>240.30699999999999</c:v>
                </c:pt>
                <c:pt idx="6054">
                  <c:v>240.34229999999999</c:v>
                </c:pt>
                <c:pt idx="6055">
                  <c:v>240.3783</c:v>
                </c:pt>
                <c:pt idx="6056">
                  <c:v>240.41499999999999</c:v>
                </c:pt>
                <c:pt idx="6057">
                  <c:v>240.45060000000001</c:v>
                </c:pt>
                <c:pt idx="6058">
                  <c:v>240.48750000000001</c:v>
                </c:pt>
                <c:pt idx="6059">
                  <c:v>240.523</c:v>
                </c:pt>
                <c:pt idx="6060">
                  <c:v>240.55940000000001</c:v>
                </c:pt>
                <c:pt idx="6061">
                  <c:v>240.596</c:v>
                </c:pt>
                <c:pt idx="6062">
                  <c:v>240.63220000000001</c:v>
                </c:pt>
                <c:pt idx="6063">
                  <c:v>240.6686</c:v>
                </c:pt>
                <c:pt idx="6064">
                  <c:v>240.70509999999999</c:v>
                </c:pt>
                <c:pt idx="6065">
                  <c:v>240.7422</c:v>
                </c:pt>
                <c:pt idx="6066">
                  <c:v>240.77860000000001</c:v>
                </c:pt>
                <c:pt idx="6067">
                  <c:v>240.81469999999999</c:v>
                </c:pt>
                <c:pt idx="6068">
                  <c:v>240.85239999999999</c:v>
                </c:pt>
                <c:pt idx="6069">
                  <c:v>240.8886</c:v>
                </c:pt>
                <c:pt idx="6070">
                  <c:v>240.92679999999999</c:v>
                </c:pt>
                <c:pt idx="6071">
                  <c:v>240.9624</c:v>
                </c:pt>
                <c:pt idx="6072">
                  <c:v>240.99879999999999</c:v>
                </c:pt>
                <c:pt idx="6073">
                  <c:v>241.03620000000001</c:v>
                </c:pt>
                <c:pt idx="6074">
                  <c:v>241.07429999999999</c:v>
                </c:pt>
                <c:pt idx="6075">
                  <c:v>241.11080000000001</c:v>
                </c:pt>
                <c:pt idx="6076">
                  <c:v>241.14750000000001</c:v>
                </c:pt>
                <c:pt idx="6077">
                  <c:v>241.1859</c:v>
                </c:pt>
                <c:pt idx="6078">
                  <c:v>241.22319999999999</c:v>
                </c:pt>
                <c:pt idx="6079">
                  <c:v>241.26050000000001</c:v>
                </c:pt>
                <c:pt idx="6080">
                  <c:v>241.29839999999999</c:v>
                </c:pt>
                <c:pt idx="6081">
                  <c:v>241.3356</c:v>
                </c:pt>
                <c:pt idx="6082">
                  <c:v>241.3742</c:v>
                </c:pt>
                <c:pt idx="6083">
                  <c:v>241.4119</c:v>
                </c:pt>
                <c:pt idx="6084">
                  <c:v>241.4502</c:v>
                </c:pt>
                <c:pt idx="6085">
                  <c:v>241.48859999999999</c:v>
                </c:pt>
                <c:pt idx="6086">
                  <c:v>241.5266</c:v>
                </c:pt>
                <c:pt idx="6087">
                  <c:v>241.56469999999999</c:v>
                </c:pt>
                <c:pt idx="6088">
                  <c:v>241.60339999999999</c:v>
                </c:pt>
                <c:pt idx="6089">
                  <c:v>241.64259999999999</c:v>
                </c:pt>
                <c:pt idx="6090">
                  <c:v>241.68119999999999</c:v>
                </c:pt>
                <c:pt idx="6091">
                  <c:v>241.72</c:v>
                </c:pt>
                <c:pt idx="6092">
                  <c:v>241.7594</c:v>
                </c:pt>
                <c:pt idx="6093">
                  <c:v>241.79839999999999</c:v>
                </c:pt>
                <c:pt idx="6094">
                  <c:v>241.83699999999999</c:v>
                </c:pt>
                <c:pt idx="6095">
                  <c:v>241.87639999999999</c:v>
                </c:pt>
                <c:pt idx="6096">
                  <c:v>241.91550000000001</c:v>
                </c:pt>
                <c:pt idx="6097">
                  <c:v>241.9556</c:v>
                </c:pt>
                <c:pt idx="6098">
                  <c:v>241.9948</c:v>
                </c:pt>
                <c:pt idx="6099">
                  <c:v>242.03540000000001</c:v>
                </c:pt>
                <c:pt idx="6100">
                  <c:v>242.0745</c:v>
                </c:pt>
                <c:pt idx="6101">
                  <c:v>242.11529999999999</c:v>
                </c:pt>
                <c:pt idx="6102">
                  <c:v>242.1542</c:v>
                </c:pt>
                <c:pt idx="6103">
                  <c:v>242.19489999999999</c:v>
                </c:pt>
                <c:pt idx="6104">
                  <c:v>242.23599999999999</c:v>
                </c:pt>
                <c:pt idx="6105">
                  <c:v>242.2765</c:v>
                </c:pt>
                <c:pt idx="6106">
                  <c:v>242.3176</c:v>
                </c:pt>
                <c:pt idx="6107">
                  <c:v>242.358</c:v>
                </c:pt>
                <c:pt idx="6108">
                  <c:v>242.39850000000001</c:v>
                </c:pt>
                <c:pt idx="6109">
                  <c:v>242.43979999999999</c:v>
                </c:pt>
                <c:pt idx="6110">
                  <c:v>242.48099999999999</c:v>
                </c:pt>
                <c:pt idx="6111">
                  <c:v>242.52279999999999</c:v>
                </c:pt>
                <c:pt idx="6112">
                  <c:v>242.5642</c:v>
                </c:pt>
                <c:pt idx="6113">
                  <c:v>242.60579999999999</c:v>
                </c:pt>
                <c:pt idx="6114">
                  <c:v>242.64789999999999</c:v>
                </c:pt>
                <c:pt idx="6115">
                  <c:v>242.69030000000001</c:v>
                </c:pt>
                <c:pt idx="6116">
                  <c:v>242.7328</c:v>
                </c:pt>
                <c:pt idx="6117">
                  <c:v>242.7747</c:v>
                </c:pt>
                <c:pt idx="6118">
                  <c:v>242.81720000000001</c:v>
                </c:pt>
                <c:pt idx="6119">
                  <c:v>242.8588</c:v>
                </c:pt>
                <c:pt idx="6120">
                  <c:v>242.90119999999999</c:v>
                </c:pt>
                <c:pt idx="6121">
                  <c:v>242.94460000000001</c:v>
                </c:pt>
                <c:pt idx="6122">
                  <c:v>242.98769999999999</c:v>
                </c:pt>
                <c:pt idx="6123">
                  <c:v>243.02979999999999</c:v>
                </c:pt>
                <c:pt idx="6124">
                  <c:v>243.0718</c:v>
                </c:pt>
                <c:pt idx="6125">
                  <c:v>243.1156</c:v>
                </c:pt>
                <c:pt idx="6126">
                  <c:v>243.1591</c:v>
                </c:pt>
                <c:pt idx="6127">
                  <c:v>243.2022</c:v>
                </c:pt>
                <c:pt idx="6128">
                  <c:v>243.2456</c:v>
                </c:pt>
                <c:pt idx="6129">
                  <c:v>243.2893</c:v>
                </c:pt>
                <c:pt idx="6130">
                  <c:v>243.33320000000001</c:v>
                </c:pt>
                <c:pt idx="6131">
                  <c:v>243.3767</c:v>
                </c:pt>
                <c:pt idx="6132">
                  <c:v>243.4203</c:v>
                </c:pt>
                <c:pt idx="6133">
                  <c:v>243.4648</c:v>
                </c:pt>
                <c:pt idx="6134">
                  <c:v>243.50800000000001</c:v>
                </c:pt>
                <c:pt idx="6135">
                  <c:v>243.55199999999999</c:v>
                </c:pt>
                <c:pt idx="6136">
                  <c:v>243.59540000000001</c:v>
                </c:pt>
                <c:pt idx="6137">
                  <c:v>243.64060000000001</c:v>
                </c:pt>
                <c:pt idx="6138">
                  <c:v>243.68469999999999</c:v>
                </c:pt>
                <c:pt idx="6139">
                  <c:v>243.72929999999999</c:v>
                </c:pt>
                <c:pt idx="6140">
                  <c:v>243.77359999999999</c:v>
                </c:pt>
                <c:pt idx="6141">
                  <c:v>243.81700000000001</c:v>
                </c:pt>
                <c:pt idx="6142">
                  <c:v>243.86189999999999</c:v>
                </c:pt>
                <c:pt idx="6143">
                  <c:v>243.90649999999999</c:v>
                </c:pt>
                <c:pt idx="6144">
                  <c:v>243.95050000000001</c:v>
                </c:pt>
                <c:pt idx="6145">
                  <c:v>243.99420000000001</c:v>
                </c:pt>
                <c:pt idx="6146">
                  <c:v>244.0386</c:v>
                </c:pt>
                <c:pt idx="6147">
                  <c:v>244.0831</c:v>
                </c:pt>
                <c:pt idx="6148">
                  <c:v>244.1268</c:v>
                </c:pt>
                <c:pt idx="6149">
                  <c:v>244.17150000000001</c:v>
                </c:pt>
                <c:pt idx="6150">
                  <c:v>244.21510000000001</c:v>
                </c:pt>
                <c:pt idx="6151">
                  <c:v>244.25899999999999</c:v>
                </c:pt>
                <c:pt idx="6152">
                  <c:v>244.30350000000001</c:v>
                </c:pt>
                <c:pt idx="6153">
                  <c:v>244.3477</c:v>
                </c:pt>
                <c:pt idx="6154">
                  <c:v>244.39109999999999</c:v>
                </c:pt>
                <c:pt idx="6155">
                  <c:v>244.435</c:v>
                </c:pt>
                <c:pt idx="6156">
                  <c:v>244.4786</c:v>
                </c:pt>
                <c:pt idx="6157">
                  <c:v>244.52199999999999</c:v>
                </c:pt>
                <c:pt idx="6158">
                  <c:v>244.5658</c:v>
                </c:pt>
                <c:pt idx="6159">
                  <c:v>244.6086</c:v>
                </c:pt>
                <c:pt idx="6160">
                  <c:v>244.6524</c:v>
                </c:pt>
                <c:pt idx="6161">
                  <c:v>244.69579999999999</c:v>
                </c:pt>
                <c:pt idx="6162">
                  <c:v>244.73779999999999</c:v>
                </c:pt>
                <c:pt idx="6163">
                  <c:v>244.7809</c:v>
                </c:pt>
                <c:pt idx="6164">
                  <c:v>244.82259999999999</c:v>
                </c:pt>
                <c:pt idx="6165">
                  <c:v>244.86529999999999</c:v>
                </c:pt>
                <c:pt idx="6166">
                  <c:v>244.9076</c:v>
                </c:pt>
                <c:pt idx="6167">
                  <c:v>244.9494</c:v>
                </c:pt>
                <c:pt idx="6168">
                  <c:v>244.99160000000001</c:v>
                </c:pt>
                <c:pt idx="6169">
                  <c:v>245.0333</c:v>
                </c:pt>
                <c:pt idx="6170">
                  <c:v>245.0744</c:v>
                </c:pt>
                <c:pt idx="6171">
                  <c:v>245.11689999999999</c:v>
                </c:pt>
                <c:pt idx="6172">
                  <c:v>245.15799999999999</c:v>
                </c:pt>
                <c:pt idx="6173">
                  <c:v>245.19929999999999</c:v>
                </c:pt>
                <c:pt idx="6174">
                  <c:v>245.23949999999999</c:v>
                </c:pt>
                <c:pt idx="6175">
                  <c:v>245.28039999999999</c:v>
                </c:pt>
                <c:pt idx="6176">
                  <c:v>245.32060000000001</c:v>
                </c:pt>
                <c:pt idx="6177">
                  <c:v>245.36080000000001</c:v>
                </c:pt>
                <c:pt idx="6178">
                  <c:v>245.40090000000001</c:v>
                </c:pt>
                <c:pt idx="6179">
                  <c:v>245.4402</c:v>
                </c:pt>
                <c:pt idx="6180">
                  <c:v>245.47900000000001</c:v>
                </c:pt>
                <c:pt idx="6181">
                  <c:v>245.51920000000001</c:v>
                </c:pt>
                <c:pt idx="6182">
                  <c:v>245.5583</c:v>
                </c:pt>
                <c:pt idx="6183">
                  <c:v>245.5975</c:v>
                </c:pt>
                <c:pt idx="6184">
                  <c:v>245.63579999999999</c:v>
                </c:pt>
                <c:pt idx="6185">
                  <c:v>245.6748</c:v>
                </c:pt>
                <c:pt idx="6186">
                  <c:v>245.71340000000001</c:v>
                </c:pt>
                <c:pt idx="6187">
                  <c:v>245.75120000000001</c:v>
                </c:pt>
                <c:pt idx="6188">
                  <c:v>245.7885</c:v>
                </c:pt>
                <c:pt idx="6189">
                  <c:v>245.827</c:v>
                </c:pt>
                <c:pt idx="6190">
                  <c:v>245.86369999999999</c:v>
                </c:pt>
                <c:pt idx="6191">
                  <c:v>245.90360000000001</c:v>
                </c:pt>
                <c:pt idx="6192">
                  <c:v>245.9402</c:v>
                </c:pt>
                <c:pt idx="6193">
                  <c:v>245.977</c:v>
                </c:pt>
                <c:pt idx="6194">
                  <c:v>246.01390000000001</c:v>
                </c:pt>
                <c:pt idx="6195">
                  <c:v>246.05080000000001</c:v>
                </c:pt>
                <c:pt idx="6196">
                  <c:v>246.08750000000001</c:v>
                </c:pt>
                <c:pt idx="6197">
                  <c:v>246.12299999999999</c:v>
                </c:pt>
                <c:pt idx="6198">
                  <c:v>246.1602</c:v>
                </c:pt>
                <c:pt idx="6199">
                  <c:v>246.19730000000001</c:v>
                </c:pt>
                <c:pt idx="6200">
                  <c:v>246.23240000000001</c:v>
                </c:pt>
                <c:pt idx="6201">
                  <c:v>246.26779999999999</c:v>
                </c:pt>
                <c:pt idx="6202">
                  <c:v>246.304</c:v>
                </c:pt>
                <c:pt idx="6203">
                  <c:v>246.33940000000001</c:v>
                </c:pt>
                <c:pt idx="6204">
                  <c:v>246.3742</c:v>
                </c:pt>
                <c:pt idx="6205">
                  <c:v>246.40880000000001</c:v>
                </c:pt>
                <c:pt idx="6206">
                  <c:v>246.44450000000001</c:v>
                </c:pt>
                <c:pt idx="6207">
                  <c:v>246.47989999999999</c:v>
                </c:pt>
                <c:pt idx="6208">
                  <c:v>246.51480000000001</c:v>
                </c:pt>
                <c:pt idx="6209">
                  <c:v>246.54900000000001</c:v>
                </c:pt>
                <c:pt idx="6210">
                  <c:v>246.584</c:v>
                </c:pt>
                <c:pt idx="6211">
                  <c:v>246.61799999999999</c:v>
                </c:pt>
                <c:pt idx="6212">
                  <c:v>246.65280000000001</c:v>
                </c:pt>
                <c:pt idx="6213">
                  <c:v>246.68680000000001</c:v>
                </c:pt>
                <c:pt idx="6214">
                  <c:v>246.7217</c:v>
                </c:pt>
                <c:pt idx="6215">
                  <c:v>246.75530000000001</c:v>
                </c:pt>
                <c:pt idx="6216">
                  <c:v>246.78919999999999</c:v>
                </c:pt>
                <c:pt idx="6217">
                  <c:v>246.82249999999999</c:v>
                </c:pt>
                <c:pt idx="6218">
                  <c:v>246.85669999999999</c:v>
                </c:pt>
                <c:pt idx="6219">
                  <c:v>246.89080000000001</c:v>
                </c:pt>
                <c:pt idx="6220">
                  <c:v>246.9246</c:v>
                </c:pt>
                <c:pt idx="6221">
                  <c:v>246.95769999999999</c:v>
                </c:pt>
                <c:pt idx="6222">
                  <c:v>246.99039999999999</c:v>
                </c:pt>
                <c:pt idx="6223">
                  <c:v>247.02369999999999</c:v>
                </c:pt>
                <c:pt idx="6224">
                  <c:v>247.05799999999999</c:v>
                </c:pt>
                <c:pt idx="6225">
                  <c:v>247.0908</c:v>
                </c:pt>
                <c:pt idx="6226">
                  <c:v>247.12360000000001</c:v>
                </c:pt>
                <c:pt idx="6227">
                  <c:v>247.15690000000001</c:v>
                </c:pt>
                <c:pt idx="6228">
                  <c:v>247.18979999999999</c:v>
                </c:pt>
                <c:pt idx="6229">
                  <c:v>247.2225</c:v>
                </c:pt>
                <c:pt idx="6230">
                  <c:v>247.2551</c:v>
                </c:pt>
                <c:pt idx="6231">
                  <c:v>247.28749999999999</c:v>
                </c:pt>
                <c:pt idx="6232">
                  <c:v>247.32069999999999</c:v>
                </c:pt>
                <c:pt idx="6233">
                  <c:v>247.352</c:v>
                </c:pt>
                <c:pt idx="6234">
                  <c:v>247.3852</c:v>
                </c:pt>
                <c:pt idx="6235">
                  <c:v>247.41730000000001</c:v>
                </c:pt>
                <c:pt idx="6236">
                  <c:v>247.44970000000001</c:v>
                </c:pt>
                <c:pt idx="6237">
                  <c:v>247.48240000000001</c:v>
                </c:pt>
                <c:pt idx="6238">
                  <c:v>247.51419999999999</c:v>
                </c:pt>
                <c:pt idx="6239">
                  <c:v>247.547</c:v>
                </c:pt>
                <c:pt idx="6240">
                  <c:v>247.57849999999999</c:v>
                </c:pt>
                <c:pt idx="6241">
                  <c:v>247.6104</c:v>
                </c:pt>
                <c:pt idx="6242">
                  <c:v>247.643</c:v>
                </c:pt>
                <c:pt idx="6243">
                  <c:v>247.67439999999999</c:v>
                </c:pt>
                <c:pt idx="6244">
                  <c:v>247.70609999999999</c:v>
                </c:pt>
                <c:pt idx="6245">
                  <c:v>247.73869999999999</c:v>
                </c:pt>
                <c:pt idx="6246">
                  <c:v>247.77029999999999</c:v>
                </c:pt>
                <c:pt idx="6247">
                  <c:v>247.80119999999999</c:v>
                </c:pt>
                <c:pt idx="6248">
                  <c:v>247.83189999999999</c:v>
                </c:pt>
                <c:pt idx="6249">
                  <c:v>247.86539999999999</c:v>
                </c:pt>
                <c:pt idx="6250">
                  <c:v>247.89519999999999</c:v>
                </c:pt>
                <c:pt idx="6251">
                  <c:v>247.9282</c:v>
                </c:pt>
                <c:pt idx="6252">
                  <c:v>247.9597</c:v>
                </c:pt>
                <c:pt idx="6253">
                  <c:v>247.9906</c:v>
                </c:pt>
                <c:pt idx="6254">
                  <c:v>248.02269999999999</c:v>
                </c:pt>
                <c:pt idx="6255">
                  <c:v>248.05420000000001</c:v>
                </c:pt>
                <c:pt idx="6256">
                  <c:v>248.08580000000001</c:v>
                </c:pt>
                <c:pt idx="6257">
                  <c:v>248.11689999999999</c:v>
                </c:pt>
                <c:pt idx="6258">
                  <c:v>248.14760000000001</c:v>
                </c:pt>
                <c:pt idx="6259">
                  <c:v>248.179</c:v>
                </c:pt>
                <c:pt idx="6260">
                  <c:v>248.2107</c:v>
                </c:pt>
                <c:pt idx="6261">
                  <c:v>248.24119999999999</c:v>
                </c:pt>
                <c:pt idx="6262">
                  <c:v>248.273</c:v>
                </c:pt>
                <c:pt idx="6263">
                  <c:v>248.30350000000001</c:v>
                </c:pt>
                <c:pt idx="6264">
                  <c:v>248.33449999999999</c:v>
                </c:pt>
                <c:pt idx="6265">
                  <c:v>248.3656</c:v>
                </c:pt>
                <c:pt idx="6266">
                  <c:v>248.39689999999999</c:v>
                </c:pt>
                <c:pt idx="6267">
                  <c:v>248.428</c:v>
                </c:pt>
                <c:pt idx="6268">
                  <c:v>248.4588</c:v>
                </c:pt>
                <c:pt idx="6269">
                  <c:v>248.4898</c:v>
                </c:pt>
                <c:pt idx="6270">
                  <c:v>248.52080000000001</c:v>
                </c:pt>
                <c:pt idx="6271">
                  <c:v>248.55199999999999</c:v>
                </c:pt>
                <c:pt idx="6272">
                  <c:v>248.58240000000001</c:v>
                </c:pt>
                <c:pt idx="6273">
                  <c:v>248.61359999999999</c:v>
                </c:pt>
                <c:pt idx="6274">
                  <c:v>248.64410000000001</c:v>
                </c:pt>
                <c:pt idx="6275">
                  <c:v>248.6756</c:v>
                </c:pt>
                <c:pt idx="6276">
                  <c:v>248.7063</c:v>
                </c:pt>
                <c:pt idx="6277">
                  <c:v>248.73679999999999</c:v>
                </c:pt>
                <c:pt idx="6278">
                  <c:v>248.76830000000001</c:v>
                </c:pt>
                <c:pt idx="6279">
                  <c:v>248.7987</c:v>
                </c:pt>
                <c:pt idx="6280">
                  <c:v>248.82900000000001</c:v>
                </c:pt>
                <c:pt idx="6281">
                  <c:v>248.8612</c:v>
                </c:pt>
                <c:pt idx="6282">
                  <c:v>248.89099999999999</c:v>
                </c:pt>
                <c:pt idx="6283">
                  <c:v>248.92160000000001</c:v>
                </c:pt>
                <c:pt idx="6284">
                  <c:v>248.9528</c:v>
                </c:pt>
                <c:pt idx="6285">
                  <c:v>248.98349999999999</c:v>
                </c:pt>
                <c:pt idx="6286">
                  <c:v>249.0145</c:v>
                </c:pt>
                <c:pt idx="6287">
                  <c:v>249.0446</c:v>
                </c:pt>
                <c:pt idx="6288">
                  <c:v>249.07599999999999</c:v>
                </c:pt>
                <c:pt idx="6289">
                  <c:v>249.10659999999999</c:v>
                </c:pt>
                <c:pt idx="6290">
                  <c:v>249.1377</c:v>
                </c:pt>
                <c:pt idx="6291">
                  <c:v>249.16800000000001</c:v>
                </c:pt>
                <c:pt idx="6292">
                  <c:v>249.1985</c:v>
                </c:pt>
                <c:pt idx="6293">
                  <c:v>249.2294</c:v>
                </c:pt>
                <c:pt idx="6294">
                  <c:v>249.2594</c:v>
                </c:pt>
                <c:pt idx="6295">
                  <c:v>249.29159999999999</c:v>
                </c:pt>
                <c:pt idx="6296">
                  <c:v>249.32149999999999</c:v>
                </c:pt>
                <c:pt idx="6297">
                  <c:v>249.3511</c:v>
                </c:pt>
                <c:pt idx="6298">
                  <c:v>249.3828</c:v>
                </c:pt>
                <c:pt idx="6299">
                  <c:v>249.41370000000001</c:v>
                </c:pt>
                <c:pt idx="6300">
                  <c:v>249.44399999999999</c:v>
                </c:pt>
                <c:pt idx="6301">
                  <c:v>249.47460000000001</c:v>
                </c:pt>
                <c:pt idx="6302">
                  <c:v>249.50579999999999</c:v>
                </c:pt>
                <c:pt idx="6303">
                  <c:v>249.5369</c:v>
                </c:pt>
                <c:pt idx="6304">
                  <c:v>249.56710000000001</c:v>
                </c:pt>
                <c:pt idx="6305">
                  <c:v>249.5984</c:v>
                </c:pt>
                <c:pt idx="6306">
                  <c:v>249.6284</c:v>
                </c:pt>
                <c:pt idx="6307">
                  <c:v>249.6584</c:v>
                </c:pt>
                <c:pt idx="6308">
                  <c:v>249.68879999999999</c:v>
                </c:pt>
                <c:pt idx="6309">
                  <c:v>249.72030000000001</c:v>
                </c:pt>
                <c:pt idx="6310">
                  <c:v>249.75110000000001</c:v>
                </c:pt>
                <c:pt idx="6311">
                  <c:v>249.78139999999999</c:v>
                </c:pt>
                <c:pt idx="6312">
                  <c:v>249.81229999999999</c:v>
                </c:pt>
                <c:pt idx="6313">
                  <c:v>249.8434</c:v>
                </c:pt>
                <c:pt idx="6314">
                  <c:v>249.87450000000001</c:v>
                </c:pt>
                <c:pt idx="6315">
                  <c:v>249.90479999999999</c:v>
                </c:pt>
                <c:pt idx="6316">
                  <c:v>249.93539999999999</c:v>
                </c:pt>
                <c:pt idx="6317">
                  <c:v>249.96639999999999</c:v>
                </c:pt>
                <c:pt idx="6318">
                  <c:v>249.9966</c:v>
                </c:pt>
                <c:pt idx="6319">
                  <c:v>250.02780000000001</c:v>
                </c:pt>
                <c:pt idx="6320">
                  <c:v>250.05850000000001</c:v>
                </c:pt>
                <c:pt idx="6321">
                  <c:v>250.09</c:v>
                </c:pt>
                <c:pt idx="6322">
                  <c:v>250.12039999999999</c:v>
                </c:pt>
                <c:pt idx="6323">
                  <c:v>250.1507</c:v>
                </c:pt>
                <c:pt idx="6324">
                  <c:v>250.18209999999999</c:v>
                </c:pt>
                <c:pt idx="6325">
                  <c:v>250.21199999999999</c:v>
                </c:pt>
                <c:pt idx="6326">
                  <c:v>250.2432</c:v>
                </c:pt>
                <c:pt idx="6327">
                  <c:v>250.27440000000001</c:v>
                </c:pt>
                <c:pt idx="6328">
                  <c:v>250.30539999999999</c:v>
                </c:pt>
                <c:pt idx="6329">
                  <c:v>250.33510000000001</c:v>
                </c:pt>
                <c:pt idx="6330">
                  <c:v>250.3657</c:v>
                </c:pt>
                <c:pt idx="6331">
                  <c:v>250.39760000000001</c:v>
                </c:pt>
                <c:pt idx="6332">
                  <c:v>250.42740000000001</c:v>
                </c:pt>
                <c:pt idx="6333">
                  <c:v>250.45849999999999</c:v>
                </c:pt>
                <c:pt idx="6334">
                  <c:v>250.49010000000001</c:v>
                </c:pt>
                <c:pt idx="6335">
                  <c:v>250.5206</c:v>
                </c:pt>
                <c:pt idx="6336">
                  <c:v>250.55090000000001</c:v>
                </c:pt>
                <c:pt idx="6337">
                  <c:v>250.58250000000001</c:v>
                </c:pt>
                <c:pt idx="6338">
                  <c:v>250.613</c:v>
                </c:pt>
                <c:pt idx="6339">
                  <c:v>250.64420000000001</c:v>
                </c:pt>
                <c:pt idx="6340">
                  <c:v>250.6756</c:v>
                </c:pt>
                <c:pt idx="6341">
                  <c:v>250.7054</c:v>
                </c:pt>
                <c:pt idx="6342">
                  <c:v>250.73689999999999</c:v>
                </c:pt>
                <c:pt idx="6343">
                  <c:v>250.7679</c:v>
                </c:pt>
                <c:pt idx="6344">
                  <c:v>250.79839999999999</c:v>
                </c:pt>
                <c:pt idx="6345">
                  <c:v>250.8304</c:v>
                </c:pt>
                <c:pt idx="6346">
                  <c:v>250.86099999999999</c:v>
                </c:pt>
                <c:pt idx="6347">
                  <c:v>250.89240000000001</c:v>
                </c:pt>
                <c:pt idx="6348">
                  <c:v>250.923</c:v>
                </c:pt>
                <c:pt idx="6349">
                  <c:v>250.9538</c:v>
                </c:pt>
                <c:pt idx="6350">
                  <c:v>250.9845</c:v>
                </c:pt>
                <c:pt idx="6351">
                  <c:v>251.01560000000001</c:v>
                </c:pt>
                <c:pt idx="6352">
                  <c:v>251.04640000000001</c:v>
                </c:pt>
                <c:pt idx="6353">
                  <c:v>251.07740000000001</c:v>
                </c:pt>
                <c:pt idx="6354">
                  <c:v>251.1088</c:v>
                </c:pt>
                <c:pt idx="6355">
                  <c:v>251.13990000000001</c:v>
                </c:pt>
                <c:pt idx="6356">
                  <c:v>251.1713</c:v>
                </c:pt>
                <c:pt idx="6357">
                  <c:v>251.20230000000001</c:v>
                </c:pt>
                <c:pt idx="6358">
                  <c:v>251.23320000000001</c:v>
                </c:pt>
                <c:pt idx="6359">
                  <c:v>251.26329999999999</c:v>
                </c:pt>
                <c:pt idx="6360">
                  <c:v>251.2946</c:v>
                </c:pt>
                <c:pt idx="6361">
                  <c:v>251.32599999999999</c:v>
                </c:pt>
                <c:pt idx="6362">
                  <c:v>251.357</c:v>
                </c:pt>
                <c:pt idx="6363">
                  <c:v>251.38800000000001</c:v>
                </c:pt>
                <c:pt idx="6364">
                  <c:v>251.41980000000001</c:v>
                </c:pt>
                <c:pt idx="6365">
                  <c:v>251.45099999999999</c:v>
                </c:pt>
                <c:pt idx="6366">
                  <c:v>251.48140000000001</c:v>
                </c:pt>
                <c:pt idx="6367">
                  <c:v>251.5128</c:v>
                </c:pt>
                <c:pt idx="6368">
                  <c:v>251.54419999999999</c:v>
                </c:pt>
                <c:pt idx="6369">
                  <c:v>251.57499999999999</c:v>
                </c:pt>
                <c:pt idx="6370">
                  <c:v>251.60659999999999</c:v>
                </c:pt>
                <c:pt idx="6371">
                  <c:v>251.63759999999999</c:v>
                </c:pt>
                <c:pt idx="6372">
                  <c:v>251.66800000000001</c:v>
                </c:pt>
                <c:pt idx="6373">
                  <c:v>251.7004</c:v>
                </c:pt>
                <c:pt idx="6374">
                  <c:v>251.7311</c:v>
                </c:pt>
                <c:pt idx="6375">
                  <c:v>251.7619</c:v>
                </c:pt>
                <c:pt idx="6376">
                  <c:v>251.79320000000001</c:v>
                </c:pt>
                <c:pt idx="6377">
                  <c:v>251.82429999999999</c:v>
                </c:pt>
                <c:pt idx="6378">
                  <c:v>251.85560000000001</c:v>
                </c:pt>
                <c:pt idx="6379">
                  <c:v>251.886</c:v>
                </c:pt>
                <c:pt idx="6380">
                  <c:v>251.9171</c:v>
                </c:pt>
                <c:pt idx="6381">
                  <c:v>251.94970000000001</c:v>
                </c:pt>
                <c:pt idx="6382">
                  <c:v>251.98099999999999</c:v>
                </c:pt>
                <c:pt idx="6383">
                  <c:v>252.01249999999999</c:v>
                </c:pt>
                <c:pt idx="6384">
                  <c:v>252.04320000000001</c:v>
                </c:pt>
                <c:pt idx="6385">
                  <c:v>252.0746</c:v>
                </c:pt>
                <c:pt idx="6386">
                  <c:v>252.10570000000001</c:v>
                </c:pt>
                <c:pt idx="6387">
                  <c:v>252.13669999999999</c:v>
                </c:pt>
                <c:pt idx="6388">
                  <c:v>252.1678</c:v>
                </c:pt>
                <c:pt idx="6389">
                  <c:v>252.1994</c:v>
                </c:pt>
                <c:pt idx="6390">
                  <c:v>252.22970000000001</c:v>
                </c:pt>
                <c:pt idx="6391">
                  <c:v>252.26159999999999</c:v>
                </c:pt>
                <c:pt idx="6392">
                  <c:v>252.29259999999999</c:v>
                </c:pt>
                <c:pt idx="6393">
                  <c:v>252.32380000000001</c:v>
                </c:pt>
                <c:pt idx="6394">
                  <c:v>252.35509999999999</c:v>
                </c:pt>
                <c:pt idx="6395">
                  <c:v>252.38630000000001</c:v>
                </c:pt>
                <c:pt idx="6396">
                  <c:v>252.417</c:v>
                </c:pt>
                <c:pt idx="6397">
                  <c:v>252.44890000000001</c:v>
                </c:pt>
                <c:pt idx="6398">
                  <c:v>252.4802</c:v>
                </c:pt>
                <c:pt idx="6399">
                  <c:v>252.51169999999999</c:v>
                </c:pt>
                <c:pt idx="6400">
                  <c:v>252.54310000000001</c:v>
                </c:pt>
                <c:pt idx="6401">
                  <c:v>252.5746</c:v>
                </c:pt>
                <c:pt idx="6402">
                  <c:v>252.60489999999999</c:v>
                </c:pt>
                <c:pt idx="6403">
                  <c:v>252.63579999999999</c:v>
                </c:pt>
                <c:pt idx="6404">
                  <c:v>252.66759999999999</c:v>
                </c:pt>
                <c:pt idx="6405">
                  <c:v>252.7</c:v>
                </c:pt>
                <c:pt idx="6406">
                  <c:v>252.73099999999999</c:v>
                </c:pt>
                <c:pt idx="6407">
                  <c:v>252.76259999999999</c:v>
                </c:pt>
                <c:pt idx="6408">
                  <c:v>252.7944</c:v>
                </c:pt>
                <c:pt idx="6409">
                  <c:v>252.82490000000001</c:v>
                </c:pt>
                <c:pt idx="6410">
                  <c:v>252.857</c:v>
                </c:pt>
                <c:pt idx="6411">
                  <c:v>252.88800000000001</c:v>
                </c:pt>
                <c:pt idx="6412">
                  <c:v>252.91839999999999</c:v>
                </c:pt>
                <c:pt idx="6413">
                  <c:v>252.9512</c:v>
                </c:pt>
                <c:pt idx="6414">
                  <c:v>252.98230000000001</c:v>
                </c:pt>
                <c:pt idx="6415">
                  <c:v>253.01329999999999</c:v>
                </c:pt>
                <c:pt idx="6416">
                  <c:v>253.04419999999999</c:v>
                </c:pt>
                <c:pt idx="6417">
                  <c:v>253.0763</c:v>
                </c:pt>
                <c:pt idx="6418">
                  <c:v>253.10749999999999</c:v>
                </c:pt>
                <c:pt idx="6419">
                  <c:v>253.13900000000001</c:v>
                </c:pt>
                <c:pt idx="6420">
                  <c:v>253.1705</c:v>
                </c:pt>
                <c:pt idx="6421">
                  <c:v>253.20240000000001</c:v>
                </c:pt>
                <c:pt idx="6422">
                  <c:v>253.2328</c:v>
                </c:pt>
                <c:pt idx="6423">
                  <c:v>253.26439999999999</c:v>
                </c:pt>
                <c:pt idx="6424">
                  <c:v>253.2954</c:v>
                </c:pt>
                <c:pt idx="6425">
                  <c:v>253.32820000000001</c:v>
                </c:pt>
                <c:pt idx="6426">
                  <c:v>253.35980000000001</c:v>
                </c:pt>
                <c:pt idx="6427">
                  <c:v>253.39089999999999</c:v>
                </c:pt>
                <c:pt idx="6428">
                  <c:v>253.4222</c:v>
                </c:pt>
                <c:pt idx="6429">
                  <c:v>253.4539</c:v>
                </c:pt>
                <c:pt idx="6430">
                  <c:v>253.4853</c:v>
                </c:pt>
                <c:pt idx="6431">
                  <c:v>253.51650000000001</c:v>
                </c:pt>
                <c:pt idx="6432">
                  <c:v>253.54820000000001</c:v>
                </c:pt>
                <c:pt idx="6433">
                  <c:v>253.5797</c:v>
                </c:pt>
                <c:pt idx="6434">
                  <c:v>253.61019999999999</c:v>
                </c:pt>
                <c:pt idx="6435">
                  <c:v>253.643</c:v>
                </c:pt>
                <c:pt idx="6436">
                  <c:v>253.67439999999999</c:v>
                </c:pt>
                <c:pt idx="6437">
                  <c:v>253.70699999999999</c:v>
                </c:pt>
                <c:pt idx="6438">
                  <c:v>253.73779999999999</c:v>
                </c:pt>
                <c:pt idx="6439">
                  <c:v>253.76939999999999</c:v>
                </c:pt>
                <c:pt idx="6440">
                  <c:v>253.8022</c:v>
                </c:pt>
                <c:pt idx="6441">
                  <c:v>253.83269999999999</c:v>
                </c:pt>
                <c:pt idx="6442">
                  <c:v>253.864</c:v>
                </c:pt>
                <c:pt idx="6443">
                  <c:v>253.89619999999999</c:v>
                </c:pt>
                <c:pt idx="6444">
                  <c:v>253.92740000000001</c:v>
                </c:pt>
                <c:pt idx="6445">
                  <c:v>253.95920000000001</c:v>
                </c:pt>
                <c:pt idx="6446">
                  <c:v>253.99119999999999</c:v>
                </c:pt>
                <c:pt idx="6447">
                  <c:v>254.02279999999999</c:v>
                </c:pt>
                <c:pt idx="6448">
                  <c:v>254.05350000000001</c:v>
                </c:pt>
                <c:pt idx="6449">
                  <c:v>254.08600000000001</c:v>
                </c:pt>
                <c:pt idx="6450">
                  <c:v>254.1174</c:v>
                </c:pt>
                <c:pt idx="6451">
                  <c:v>254.14840000000001</c:v>
                </c:pt>
                <c:pt idx="6452">
                  <c:v>254.18109999999999</c:v>
                </c:pt>
                <c:pt idx="6453">
                  <c:v>254.2124</c:v>
                </c:pt>
                <c:pt idx="6454">
                  <c:v>254.2441</c:v>
                </c:pt>
                <c:pt idx="6455">
                  <c:v>254.2756</c:v>
                </c:pt>
                <c:pt idx="6456">
                  <c:v>254.30760000000001</c:v>
                </c:pt>
                <c:pt idx="6457">
                  <c:v>254.33920000000001</c:v>
                </c:pt>
                <c:pt idx="6458">
                  <c:v>254.37090000000001</c:v>
                </c:pt>
                <c:pt idx="6459">
                  <c:v>254.40260000000001</c:v>
                </c:pt>
                <c:pt idx="6460">
                  <c:v>254.43459999999999</c:v>
                </c:pt>
                <c:pt idx="6461">
                  <c:v>254.46600000000001</c:v>
                </c:pt>
                <c:pt idx="6462">
                  <c:v>254.4983</c:v>
                </c:pt>
                <c:pt idx="6463">
                  <c:v>254.52979999999999</c:v>
                </c:pt>
                <c:pt idx="6464">
                  <c:v>254.5617</c:v>
                </c:pt>
                <c:pt idx="6465">
                  <c:v>254.5926</c:v>
                </c:pt>
                <c:pt idx="6466">
                  <c:v>254.6249</c:v>
                </c:pt>
                <c:pt idx="6467">
                  <c:v>254.6567</c:v>
                </c:pt>
                <c:pt idx="6468">
                  <c:v>254.6884</c:v>
                </c:pt>
                <c:pt idx="6469">
                  <c:v>254.72059999999999</c:v>
                </c:pt>
                <c:pt idx="6470">
                  <c:v>254.75280000000001</c:v>
                </c:pt>
                <c:pt idx="6471">
                  <c:v>254.7834</c:v>
                </c:pt>
                <c:pt idx="6472">
                  <c:v>254.81639999999999</c:v>
                </c:pt>
                <c:pt idx="6473">
                  <c:v>254.84780000000001</c:v>
                </c:pt>
                <c:pt idx="6474">
                  <c:v>254.88</c:v>
                </c:pt>
                <c:pt idx="6475">
                  <c:v>254.911</c:v>
                </c:pt>
                <c:pt idx="6476">
                  <c:v>254.94390000000001</c:v>
                </c:pt>
                <c:pt idx="6477">
                  <c:v>254.9752</c:v>
                </c:pt>
                <c:pt idx="6478">
                  <c:v>255.0067</c:v>
                </c:pt>
                <c:pt idx="6479">
                  <c:v>255.0385</c:v>
                </c:pt>
                <c:pt idx="6480">
                  <c:v>255.06979999999999</c:v>
                </c:pt>
                <c:pt idx="6481">
                  <c:v>255.102</c:v>
                </c:pt>
                <c:pt idx="6482">
                  <c:v>255.1336</c:v>
                </c:pt>
                <c:pt idx="6483">
                  <c:v>255.16499999999999</c:v>
                </c:pt>
                <c:pt idx="6484">
                  <c:v>255.19839999999999</c:v>
                </c:pt>
                <c:pt idx="6485">
                  <c:v>255.22919999999999</c:v>
                </c:pt>
                <c:pt idx="6486">
                  <c:v>255.26169999999999</c:v>
                </c:pt>
                <c:pt idx="6487">
                  <c:v>255.2928</c:v>
                </c:pt>
                <c:pt idx="6488">
                  <c:v>255.32480000000001</c:v>
                </c:pt>
                <c:pt idx="6489">
                  <c:v>255.357</c:v>
                </c:pt>
                <c:pt idx="6490">
                  <c:v>255.38839999999999</c:v>
                </c:pt>
                <c:pt idx="6491">
                  <c:v>255.4205</c:v>
                </c:pt>
                <c:pt idx="6492">
                  <c:v>255.4528</c:v>
                </c:pt>
                <c:pt idx="6493">
                  <c:v>255.48500000000001</c:v>
                </c:pt>
                <c:pt idx="6494">
                  <c:v>255.5164</c:v>
                </c:pt>
                <c:pt idx="6495">
                  <c:v>255.54849999999999</c:v>
                </c:pt>
                <c:pt idx="6496">
                  <c:v>255.5814</c:v>
                </c:pt>
                <c:pt idx="6497">
                  <c:v>255.61250000000001</c:v>
                </c:pt>
                <c:pt idx="6498">
                  <c:v>255.64490000000001</c:v>
                </c:pt>
                <c:pt idx="6499">
                  <c:v>255.6765</c:v>
                </c:pt>
                <c:pt idx="6500">
                  <c:v>255.70859999999999</c:v>
                </c:pt>
                <c:pt idx="6501">
                  <c:v>255.74029999999999</c:v>
                </c:pt>
                <c:pt idx="6502">
                  <c:v>255.7732</c:v>
                </c:pt>
                <c:pt idx="6503">
                  <c:v>255.80520000000001</c:v>
                </c:pt>
                <c:pt idx="6504">
                  <c:v>255.83709999999999</c:v>
                </c:pt>
                <c:pt idx="6505">
                  <c:v>255.86920000000001</c:v>
                </c:pt>
                <c:pt idx="6506">
                  <c:v>255.90039999999999</c:v>
                </c:pt>
                <c:pt idx="6507">
                  <c:v>255.9342</c:v>
                </c:pt>
                <c:pt idx="6508">
                  <c:v>255.96549999999999</c:v>
                </c:pt>
                <c:pt idx="6509">
                  <c:v>255.9973</c:v>
                </c:pt>
                <c:pt idx="6510">
                  <c:v>256.02910000000003</c:v>
                </c:pt>
                <c:pt idx="6511">
                  <c:v>256.06200000000001</c:v>
                </c:pt>
                <c:pt idx="6512">
                  <c:v>256.09399999999999</c:v>
                </c:pt>
                <c:pt idx="6513">
                  <c:v>256.12490000000003</c:v>
                </c:pt>
                <c:pt idx="6514">
                  <c:v>256.1583</c:v>
                </c:pt>
                <c:pt idx="6515">
                  <c:v>256.18990000000002</c:v>
                </c:pt>
                <c:pt idx="6516">
                  <c:v>256.2226</c:v>
                </c:pt>
                <c:pt idx="6517">
                  <c:v>256.25420000000003</c:v>
                </c:pt>
                <c:pt idx="6518">
                  <c:v>256.2869</c:v>
                </c:pt>
                <c:pt idx="6519">
                  <c:v>256.31880000000001</c:v>
                </c:pt>
                <c:pt idx="6520">
                  <c:v>256.35050000000001</c:v>
                </c:pt>
                <c:pt idx="6521">
                  <c:v>256.38319999999999</c:v>
                </c:pt>
                <c:pt idx="6522">
                  <c:v>256.41480000000001</c:v>
                </c:pt>
                <c:pt idx="6523">
                  <c:v>256.447</c:v>
                </c:pt>
                <c:pt idx="6524">
                  <c:v>256.47989999999999</c:v>
                </c:pt>
                <c:pt idx="6525">
                  <c:v>256.51159999999999</c:v>
                </c:pt>
                <c:pt idx="6526">
                  <c:v>256.54360000000003</c:v>
                </c:pt>
                <c:pt idx="6527">
                  <c:v>256.5754</c:v>
                </c:pt>
                <c:pt idx="6528">
                  <c:v>256.608</c:v>
                </c:pt>
                <c:pt idx="6529">
                  <c:v>256.64</c:v>
                </c:pt>
                <c:pt idx="6530">
                  <c:v>256.67290000000003</c:v>
                </c:pt>
                <c:pt idx="6531">
                  <c:v>256.70479999999998</c:v>
                </c:pt>
                <c:pt idx="6532">
                  <c:v>256.7371</c:v>
                </c:pt>
                <c:pt idx="6533">
                  <c:v>256.76920000000001</c:v>
                </c:pt>
                <c:pt idx="6534">
                  <c:v>256.80149999999998</c:v>
                </c:pt>
                <c:pt idx="6535">
                  <c:v>256.83319999999998</c:v>
                </c:pt>
                <c:pt idx="6536">
                  <c:v>256.8655</c:v>
                </c:pt>
                <c:pt idx="6537">
                  <c:v>256.89760000000001</c:v>
                </c:pt>
                <c:pt idx="6538">
                  <c:v>256.92939999999999</c:v>
                </c:pt>
                <c:pt idx="6539">
                  <c:v>256.96199999999999</c:v>
                </c:pt>
                <c:pt idx="6540">
                  <c:v>256.9948</c:v>
                </c:pt>
                <c:pt idx="6541">
                  <c:v>257.02699999999999</c:v>
                </c:pt>
                <c:pt idx="6542">
                  <c:v>257.05919999999998</c:v>
                </c:pt>
                <c:pt idx="6543">
                  <c:v>257.0915</c:v>
                </c:pt>
                <c:pt idx="6544">
                  <c:v>257.12459999999999</c:v>
                </c:pt>
                <c:pt idx="6545">
                  <c:v>257.15600000000001</c:v>
                </c:pt>
                <c:pt idx="6546">
                  <c:v>257.18819999999999</c:v>
                </c:pt>
                <c:pt idx="6547">
                  <c:v>257.221</c:v>
                </c:pt>
                <c:pt idx="6548">
                  <c:v>257.25389999999999</c:v>
                </c:pt>
                <c:pt idx="6549">
                  <c:v>257.28539999999998</c:v>
                </c:pt>
                <c:pt idx="6550">
                  <c:v>257.31799999999998</c:v>
                </c:pt>
                <c:pt idx="6551">
                  <c:v>257.3492</c:v>
                </c:pt>
                <c:pt idx="6552">
                  <c:v>257.38200000000001</c:v>
                </c:pt>
                <c:pt idx="6553">
                  <c:v>257.41379999999998</c:v>
                </c:pt>
                <c:pt idx="6554">
                  <c:v>257.44619999999998</c:v>
                </c:pt>
                <c:pt idx="6555">
                  <c:v>257.47859999999997</c:v>
                </c:pt>
                <c:pt idx="6556">
                  <c:v>257.51119999999997</c:v>
                </c:pt>
                <c:pt idx="6557">
                  <c:v>257.54329999999999</c:v>
                </c:pt>
                <c:pt idx="6558">
                  <c:v>257.5754</c:v>
                </c:pt>
                <c:pt idx="6559">
                  <c:v>257.60829999999999</c:v>
                </c:pt>
                <c:pt idx="6560">
                  <c:v>257.6404</c:v>
                </c:pt>
                <c:pt idx="6561">
                  <c:v>257.6728</c:v>
                </c:pt>
                <c:pt idx="6562">
                  <c:v>257.70490000000001</c:v>
                </c:pt>
                <c:pt idx="6563">
                  <c:v>257.73770000000002</c:v>
                </c:pt>
                <c:pt idx="6564">
                  <c:v>257.76960000000003</c:v>
                </c:pt>
                <c:pt idx="6565">
                  <c:v>257.80200000000002</c:v>
                </c:pt>
                <c:pt idx="6566">
                  <c:v>257.83479999999997</c:v>
                </c:pt>
                <c:pt idx="6567">
                  <c:v>257.86700000000002</c:v>
                </c:pt>
                <c:pt idx="6568">
                  <c:v>257.89960000000002</c:v>
                </c:pt>
                <c:pt idx="6569">
                  <c:v>257.93169999999998</c:v>
                </c:pt>
                <c:pt idx="6570">
                  <c:v>257.96460000000002</c:v>
                </c:pt>
                <c:pt idx="6571">
                  <c:v>257.99619999999999</c:v>
                </c:pt>
                <c:pt idx="6572">
                  <c:v>258.02960000000002</c:v>
                </c:pt>
                <c:pt idx="6573">
                  <c:v>258.06119999999999</c:v>
                </c:pt>
                <c:pt idx="6574">
                  <c:v>258.09379999999999</c:v>
                </c:pt>
                <c:pt idx="6575">
                  <c:v>258.12619999999998</c:v>
                </c:pt>
                <c:pt idx="6576">
                  <c:v>258.15929999999997</c:v>
                </c:pt>
                <c:pt idx="6577">
                  <c:v>258.19099999999997</c:v>
                </c:pt>
                <c:pt idx="6578">
                  <c:v>258.22300000000001</c:v>
                </c:pt>
                <c:pt idx="6579">
                  <c:v>258.25560000000002</c:v>
                </c:pt>
                <c:pt idx="6580">
                  <c:v>258.28899999999999</c:v>
                </c:pt>
                <c:pt idx="6581">
                  <c:v>258.3211</c:v>
                </c:pt>
                <c:pt idx="6582">
                  <c:v>258.3535</c:v>
                </c:pt>
                <c:pt idx="6583">
                  <c:v>258.3854</c:v>
                </c:pt>
                <c:pt idx="6584">
                  <c:v>258.4187</c:v>
                </c:pt>
                <c:pt idx="6585">
                  <c:v>258.45069999999998</c:v>
                </c:pt>
                <c:pt idx="6586">
                  <c:v>258.48340000000002</c:v>
                </c:pt>
                <c:pt idx="6587">
                  <c:v>258.51519999999999</c:v>
                </c:pt>
                <c:pt idx="6588">
                  <c:v>258.54829999999998</c:v>
                </c:pt>
                <c:pt idx="6589">
                  <c:v>258.58</c:v>
                </c:pt>
                <c:pt idx="6590">
                  <c:v>258.61259999999999</c:v>
                </c:pt>
                <c:pt idx="6591">
                  <c:v>258.64479999999998</c:v>
                </c:pt>
                <c:pt idx="6592">
                  <c:v>258.678</c:v>
                </c:pt>
                <c:pt idx="6593">
                  <c:v>258.71100000000001</c:v>
                </c:pt>
                <c:pt idx="6594">
                  <c:v>258.74299999999999</c:v>
                </c:pt>
                <c:pt idx="6595">
                  <c:v>258.77670000000001</c:v>
                </c:pt>
                <c:pt idx="6596">
                  <c:v>258.80959999999999</c:v>
                </c:pt>
                <c:pt idx="6597">
                  <c:v>258.8408</c:v>
                </c:pt>
                <c:pt idx="6598">
                  <c:v>258.87240000000003</c:v>
                </c:pt>
                <c:pt idx="6599">
                  <c:v>258.90499999999997</c:v>
                </c:pt>
                <c:pt idx="6600">
                  <c:v>258.93759999999997</c:v>
                </c:pt>
                <c:pt idx="6601">
                  <c:v>258.97059999999999</c:v>
                </c:pt>
                <c:pt idx="6602">
                  <c:v>259.00299999999999</c:v>
                </c:pt>
                <c:pt idx="6603">
                  <c:v>259.03500000000003</c:v>
                </c:pt>
                <c:pt idx="6604">
                  <c:v>259.06830000000002</c:v>
                </c:pt>
                <c:pt idx="6605">
                  <c:v>259.10019999999997</c:v>
                </c:pt>
                <c:pt idx="6606">
                  <c:v>259.13299999999998</c:v>
                </c:pt>
                <c:pt idx="6607">
                  <c:v>259.16460000000001</c:v>
                </c:pt>
                <c:pt idx="6608">
                  <c:v>259.1977</c:v>
                </c:pt>
                <c:pt idx="6609">
                  <c:v>259.23059999999998</c:v>
                </c:pt>
                <c:pt idx="6610">
                  <c:v>259.26330000000002</c:v>
                </c:pt>
                <c:pt idx="6611">
                  <c:v>259.29500000000002</c:v>
                </c:pt>
                <c:pt idx="6612">
                  <c:v>259.32780000000002</c:v>
                </c:pt>
                <c:pt idx="6613">
                  <c:v>259.36040000000003</c:v>
                </c:pt>
                <c:pt idx="6614">
                  <c:v>259.39339999999999</c:v>
                </c:pt>
                <c:pt idx="6615">
                  <c:v>259.42500000000001</c:v>
                </c:pt>
                <c:pt idx="6616">
                  <c:v>259.45760000000001</c:v>
                </c:pt>
                <c:pt idx="6617">
                  <c:v>259.49020000000002</c:v>
                </c:pt>
                <c:pt idx="6618">
                  <c:v>259.52289999999999</c:v>
                </c:pt>
                <c:pt idx="6619">
                  <c:v>259.55579999999998</c:v>
                </c:pt>
                <c:pt idx="6620">
                  <c:v>259.5881</c:v>
                </c:pt>
                <c:pt idx="6621">
                  <c:v>259.62009999999998</c:v>
                </c:pt>
                <c:pt idx="6622">
                  <c:v>259.6533</c:v>
                </c:pt>
                <c:pt idx="6623">
                  <c:v>259.68549999999999</c:v>
                </c:pt>
                <c:pt idx="6624">
                  <c:v>259.71859999999998</c:v>
                </c:pt>
                <c:pt idx="6625">
                  <c:v>259.75040000000001</c:v>
                </c:pt>
                <c:pt idx="6626">
                  <c:v>259.78280000000001</c:v>
                </c:pt>
                <c:pt idx="6627">
                  <c:v>259.81540000000001</c:v>
                </c:pt>
                <c:pt idx="6628">
                  <c:v>259.84899999999999</c:v>
                </c:pt>
                <c:pt idx="6629">
                  <c:v>259.8811</c:v>
                </c:pt>
                <c:pt idx="6630">
                  <c:v>259.91419999999999</c:v>
                </c:pt>
                <c:pt idx="6631">
                  <c:v>259.94600000000003</c:v>
                </c:pt>
                <c:pt idx="6632">
                  <c:v>259.97899999999998</c:v>
                </c:pt>
                <c:pt idx="6633">
                  <c:v>260.01150000000001</c:v>
                </c:pt>
                <c:pt idx="6634">
                  <c:v>260.04379999999998</c:v>
                </c:pt>
                <c:pt idx="6635">
                  <c:v>260.07639999999998</c:v>
                </c:pt>
                <c:pt idx="6636">
                  <c:v>260.10939999999999</c:v>
                </c:pt>
                <c:pt idx="6637">
                  <c:v>260.14170000000001</c:v>
                </c:pt>
                <c:pt idx="6638">
                  <c:v>260.1739</c:v>
                </c:pt>
                <c:pt idx="6639">
                  <c:v>260.20699999999999</c:v>
                </c:pt>
                <c:pt idx="6640">
                  <c:v>260.23930000000001</c:v>
                </c:pt>
                <c:pt idx="6641">
                  <c:v>260.27249999999998</c:v>
                </c:pt>
                <c:pt idx="6642">
                  <c:v>260.30410000000001</c:v>
                </c:pt>
                <c:pt idx="6643">
                  <c:v>260.33690000000001</c:v>
                </c:pt>
                <c:pt idx="6644">
                  <c:v>260.36950000000002</c:v>
                </c:pt>
                <c:pt idx="6645">
                  <c:v>260.40199999999999</c:v>
                </c:pt>
                <c:pt idx="6646">
                  <c:v>260.4348</c:v>
                </c:pt>
                <c:pt idx="6647">
                  <c:v>260.46679999999998</c:v>
                </c:pt>
                <c:pt idx="6648">
                  <c:v>260.49930000000001</c:v>
                </c:pt>
                <c:pt idx="6649">
                  <c:v>260.53320000000002</c:v>
                </c:pt>
                <c:pt idx="6650">
                  <c:v>260.56560000000002</c:v>
                </c:pt>
                <c:pt idx="6651">
                  <c:v>260.59739999999999</c:v>
                </c:pt>
                <c:pt idx="6652">
                  <c:v>260.63029999999998</c:v>
                </c:pt>
                <c:pt idx="6653">
                  <c:v>260.66289999999998</c:v>
                </c:pt>
                <c:pt idx="6654">
                  <c:v>260.69580000000002</c:v>
                </c:pt>
                <c:pt idx="6655">
                  <c:v>260.72829999999999</c:v>
                </c:pt>
                <c:pt idx="6656">
                  <c:v>260.7611</c:v>
                </c:pt>
                <c:pt idx="6657">
                  <c:v>260.79450000000003</c:v>
                </c:pt>
                <c:pt idx="6658">
                  <c:v>260.82679999999999</c:v>
                </c:pt>
                <c:pt idx="6659">
                  <c:v>260.85980000000001</c:v>
                </c:pt>
                <c:pt idx="6660">
                  <c:v>260.89179999999999</c:v>
                </c:pt>
                <c:pt idx="6661">
                  <c:v>260.92500000000001</c:v>
                </c:pt>
                <c:pt idx="6662">
                  <c:v>260.95729999999998</c:v>
                </c:pt>
                <c:pt idx="6663">
                  <c:v>260.99040000000002</c:v>
                </c:pt>
                <c:pt idx="6664">
                  <c:v>261.02300000000002</c:v>
                </c:pt>
                <c:pt idx="6665">
                  <c:v>261.05549999999999</c:v>
                </c:pt>
                <c:pt idx="6666">
                  <c:v>261.08850000000001</c:v>
                </c:pt>
                <c:pt idx="6667">
                  <c:v>261.12099999999998</c:v>
                </c:pt>
                <c:pt idx="6668">
                  <c:v>261.15260000000001</c:v>
                </c:pt>
                <c:pt idx="6669">
                  <c:v>261.18529999999998</c:v>
                </c:pt>
                <c:pt idx="6670">
                  <c:v>261.21910000000003</c:v>
                </c:pt>
                <c:pt idx="6671">
                  <c:v>261.25080000000003</c:v>
                </c:pt>
                <c:pt idx="6672">
                  <c:v>261.28370000000001</c:v>
                </c:pt>
                <c:pt idx="6673">
                  <c:v>261.31619999999998</c:v>
                </c:pt>
                <c:pt idx="6674">
                  <c:v>261.34980000000002</c:v>
                </c:pt>
                <c:pt idx="6675">
                  <c:v>261.3818</c:v>
                </c:pt>
                <c:pt idx="6676">
                  <c:v>261.41419999999999</c:v>
                </c:pt>
                <c:pt idx="6677">
                  <c:v>261.44690000000003</c:v>
                </c:pt>
                <c:pt idx="6678">
                  <c:v>261.47919999999999</c:v>
                </c:pt>
                <c:pt idx="6679">
                  <c:v>261.51139999999998</c:v>
                </c:pt>
                <c:pt idx="6680">
                  <c:v>261.54489999999998</c:v>
                </c:pt>
                <c:pt idx="6681">
                  <c:v>261.57769999999999</c:v>
                </c:pt>
                <c:pt idx="6682">
                  <c:v>261.60980000000001</c:v>
                </c:pt>
                <c:pt idx="6683">
                  <c:v>261.64240000000001</c:v>
                </c:pt>
                <c:pt idx="6684">
                  <c:v>261.67559999999997</c:v>
                </c:pt>
                <c:pt idx="6685">
                  <c:v>261.70690000000002</c:v>
                </c:pt>
                <c:pt idx="6686">
                  <c:v>261.73970000000003</c:v>
                </c:pt>
                <c:pt idx="6687">
                  <c:v>261.7724</c:v>
                </c:pt>
                <c:pt idx="6688">
                  <c:v>261.80549999999999</c:v>
                </c:pt>
                <c:pt idx="6689">
                  <c:v>261.83769999999998</c:v>
                </c:pt>
                <c:pt idx="6690">
                  <c:v>261.86970000000002</c:v>
                </c:pt>
                <c:pt idx="6691">
                  <c:v>261.9033</c:v>
                </c:pt>
                <c:pt idx="6692">
                  <c:v>261.93560000000002</c:v>
                </c:pt>
                <c:pt idx="6693">
                  <c:v>261.9683</c:v>
                </c:pt>
                <c:pt idx="6694">
                  <c:v>262.00069999999999</c:v>
                </c:pt>
                <c:pt idx="6695">
                  <c:v>262.03320000000002</c:v>
                </c:pt>
                <c:pt idx="6696">
                  <c:v>262.06670000000003</c:v>
                </c:pt>
                <c:pt idx="6697">
                  <c:v>262.09960000000001</c:v>
                </c:pt>
                <c:pt idx="6698">
                  <c:v>262.13200000000001</c:v>
                </c:pt>
                <c:pt idx="6699">
                  <c:v>262.16399999999999</c:v>
                </c:pt>
                <c:pt idx="6700">
                  <c:v>262.19749999999999</c:v>
                </c:pt>
                <c:pt idx="6701">
                  <c:v>262.2303</c:v>
                </c:pt>
                <c:pt idx="6702">
                  <c:v>262.26319999999998</c:v>
                </c:pt>
                <c:pt idx="6703">
                  <c:v>262.29590000000002</c:v>
                </c:pt>
                <c:pt idx="6704">
                  <c:v>262.32889999999998</c:v>
                </c:pt>
                <c:pt idx="6705">
                  <c:v>262.36130000000003</c:v>
                </c:pt>
                <c:pt idx="6706">
                  <c:v>262.39400000000001</c:v>
                </c:pt>
                <c:pt idx="6707">
                  <c:v>262.42599999999999</c:v>
                </c:pt>
                <c:pt idx="6708">
                  <c:v>262.45859999999999</c:v>
                </c:pt>
                <c:pt idx="6709">
                  <c:v>262.49200000000002</c:v>
                </c:pt>
                <c:pt idx="6710">
                  <c:v>262.52440000000001</c:v>
                </c:pt>
                <c:pt idx="6711">
                  <c:v>262.55680000000001</c:v>
                </c:pt>
                <c:pt idx="6712">
                  <c:v>262.58999999999997</c:v>
                </c:pt>
                <c:pt idx="6713">
                  <c:v>262.6234</c:v>
                </c:pt>
                <c:pt idx="6714">
                  <c:v>262.65519999999998</c:v>
                </c:pt>
                <c:pt idx="6715">
                  <c:v>262.68810000000002</c:v>
                </c:pt>
                <c:pt idx="6716">
                  <c:v>262.72089999999997</c:v>
                </c:pt>
                <c:pt idx="6717">
                  <c:v>262.75319999999999</c:v>
                </c:pt>
                <c:pt idx="6718">
                  <c:v>262.78620000000001</c:v>
                </c:pt>
                <c:pt idx="6719">
                  <c:v>262.8186</c:v>
                </c:pt>
                <c:pt idx="6720">
                  <c:v>262.85230000000001</c:v>
                </c:pt>
                <c:pt idx="6721">
                  <c:v>262.88380000000001</c:v>
                </c:pt>
                <c:pt idx="6722">
                  <c:v>262.91680000000002</c:v>
                </c:pt>
                <c:pt idx="6723">
                  <c:v>262.9502</c:v>
                </c:pt>
                <c:pt idx="6724">
                  <c:v>262.9828</c:v>
                </c:pt>
                <c:pt idx="6725">
                  <c:v>263.01620000000003</c:v>
                </c:pt>
                <c:pt idx="6726">
                  <c:v>263.0487</c:v>
                </c:pt>
                <c:pt idx="6727">
                  <c:v>263.08199999999999</c:v>
                </c:pt>
                <c:pt idx="6728">
                  <c:v>263.11489999999998</c:v>
                </c:pt>
                <c:pt idx="6729">
                  <c:v>263.14640000000003</c:v>
                </c:pt>
                <c:pt idx="6730">
                  <c:v>263.17910000000001</c:v>
                </c:pt>
                <c:pt idx="6731">
                  <c:v>263.2122</c:v>
                </c:pt>
                <c:pt idx="6732">
                  <c:v>263.2448</c:v>
                </c:pt>
                <c:pt idx="6733">
                  <c:v>263.27679999999998</c:v>
                </c:pt>
                <c:pt idx="6734">
                  <c:v>263.30959999999999</c:v>
                </c:pt>
                <c:pt idx="6735">
                  <c:v>263.3426</c:v>
                </c:pt>
                <c:pt idx="6736">
                  <c:v>263.37599999999998</c:v>
                </c:pt>
                <c:pt idx="6737">
                  <c:v>263.40899999999999</c:v>
                </c:pt>
                <c:pt idx="6738">
                  <c:v>263.44119999999998</c:v>
                </c:pt>
                <c:pt idx="6739">
                  <c:v>263.47399999999999</c:v>
                </c:pt>
                <c:pt idx="6740">
                  <c:v>263.50689999999997</c:v>
                </c:pt>
                <c:pt idx="6741">
                  <c:v>263.5394</c:v>
                </c:pt>
                <c:pt idx="6742">
                  <c:v>263.5729</c:v>
                </c:pt>
                <c:pt idx="6743">
                  <c:v>263.60509999999999</c:v>
                </c:pt>
                <c:pt idx="6744">
                  <c:v>263.63749999999999</c:v>
                </c:pt>
                <c:pt idx="6745">
                  <c:v>263.67039999999997</c:v>
                </c:pt>
                <c:pt idx="6746">
                  <c:v>263.70350000000002</c:v>
                </c:pt>
                <c:pt idx="6747">
                  <c:v>263.73610000000002</c:v>
                </c:pt>
                <c:pt idx="6748">
                  <c:v>263.76859999999999</c:v>
                </c:pt>
                <c:pt idx="6749">
                  <c:v>263.80059999999997</c:v>
                </c:pt>
                <c:pt idx="6750">
                  <c:v>263.83300000000003</c:v>
                </c:pt>
                <c:pt idx="6751">
                  <c:v>263.86619999999999</c:v>
                </c:pt>
                <c:pt idx="6752">
                  <c:v>263.89940000000001</c:v>
                </c:pt>
                <c:pt idx="6753">
                  <c:v>263.9314</c:v>
                </c:pt>
                <c:pt idx="6754">
                  <c:v>263.96469999999999</c:v>
                </c:pt>
                <c:pt idx="6755">
                  <c:v>263.99700000000001</c:v>
                </c:pt>
                <c:pt idx="6756">
                  <c:v>264.03019999999998</c:v>
                </c:pt>
                <c:pt idx="6757">
                  <c:v>264.06319999999999</c:v>
                </c:pt>
                <c:pt idx="6758">
                  <c:v>264.09620000000001</c:v>
                </c:pt>
                <c:pt idx="6759">
                  <c:v>264.12869999999998</c:v>
                </c:pt>
                <c:pt idx="6760">
                  <c:v>264.16160000000002</c:v>
                </c:pt>
                <c:pt idx="6761">
                  <c:v>264.1936</c:v>
                </c:pt>
                <c:pt idx="6762">
                  <c:v>264.22750000000002</c:v>
                </c:pt>
                <c:pt idx="6763">
                  <c:v>264.25990000000002</c:v>
                </c:pt>
                <c:pt idx="6764">
                  <c:v>264.29239999999999</c:v>
                </c:pt>
                <c:pt idx="6765">
                  <c:v>264.32679999999999</c:v>
                </c:pt>
                <c:pt idx="6766">
                  <c:v>264.35879999999997</c:v>
                </c:pt>
                <c:pt idx="6767">
                  <c:v>264.39159999999998</c:v>
                </c:pt>
                <c:pt idx="6768">
                  <c:v>264.42520000000002</c:v>
                </c:pt>
                <c:pt idx="6769">
                  <c:v>264.45800000000003</c:v>
                </c:pt>
                <c:pt idx="6770">
                  <c:v>264.49029999999999</c:v>
                </c:pt>
                <c:pt idx="6771">
                  <c:v>264.52280000000002</c:v>
                </c:pt>
                <c:pt idx="6772">
                  <c:v>264.5564</c:v>
                </c:pt>
                <c:pt idx="6773">
                  <c:v>264.58879999999999</c:v>
                </c:pt>
                <c:pt idx="6774">
                  <c:v>264.62150000000003</c:v>
                </c:pt>
                <c:pt idx="6775">
                  <c:v>264.65460000000002</c:v>
                </c:pt>
                <c:pt idx="6776">
                  <c:v>264.68700000000001</c:v>
                </c:pt>
                <c:pt idx="6777">
                  <c:v>264.71980000000002</c:v>
                </c:pt>
                <c:pt idx="6778">
                  <c:v>264.75259999999997</c:v>
                </c:pt>
                <c:pt idx="6779">
                  <c:v>264.78519999999997</c:v>
                </c:pt>
                <c:pt idx="6780">
                  <c:v>264.81779999999998</c:v>
                </c:pt>
                <c:pt idx="6781">
                  <c:v>264.85149999999999</c:v>
                </c:pt>
                <c:pt idx="6782">
                  <c:v>264.88479999999998</c:v>
                </c:pt>
                <c:pt idx="6783">
                  <c:v>264.91559999999998</c:v>
                </c:pt>
                <c:pt idx="6784">
                  <c:v>264.94940000000003</c:v>
                </c:pt>
                <c:pt idx="6785">
                  <c:v>264.98180000000002</c:v>
                </c:pt>
                <c:pt idx="6786">
                  <c:v>265.01499999999999</c:v>
                </c:pt>
                <c:pt idx="6787">
                  <c:v>265.0478</c:v>
                </c:pt>
                <c:pt idx="6788">
                  <c:v>265.0806</c:v>
                </c:pt>
                <c:pt idx="6789">
                  <c:v>265.11340000000001</c:v>
                </c:pt>
                <c:pt idx="6790">
                  <c:v>265.1463</c:v>
                </c:pt>
                <c:pt idx="6791">
                  <c:v>265.17950000000002</c:v>
                </c:pt>
                <c:pt idx="6792">
                  <c:v>265.21199999999999</c:v>
                </c:pt>
                <c:pt idx="6793">
                  <c:v>265.24470000000002</c:v>
                </c:pt>
                <c:pt idx="6794">
                  <c:v>265.27780000000001</c:v>
                </c:pt>
                <c:pt idx="6795">
                  <c:v>265.31079999999997</c:v>
                </c:pt>
                <c:pt idx="6796">
                  <c:v>265.34359999999998</c:v>
                </c:pt>
                <c:pt idx="6797">
                  <c:v>265.37700000000001</c:v>
                </c:pt>
                <c:pt idx="6798">
                  <c:v>265.40940000000001</c:v>
                </c:pt>
                <c:pt idx="6799">
                  <c:v>265.4425</c:v>
                </c:pt>
                <c:pt idx="6800">
                  <c:v>265.47519999999997</c:v>
                </c:pt>
                <c:pt idx="6801">
                  <c:v>265.5077</c:v>
                </c:pt>
                <c:pt idx="6802">
                  <c:v>265.5403</c:v>
                </c:pt>
                <c:pt idx="6803">
                  <c:v>265.57310000000001</c:v>
                </c:pt>
                <c:pt idx="6804">
                  <c:v>265.60629999999998</c:v>
                </c:pt>
                <c:pt idx="6805">
                  <c:v>265.6386</c:v>
                </c:pt>
                <c:pt idx="6806">
                  <c:v>265.67219999999998</c:v>
                </c:pt>
                <c:pt idx="6807">
                  <c:v>265.7047</c:v>
                </c:pt>
                <c:pt idx="6808">
                  <c:v>265.73790000000002</c:v>
                </c:pt>
                <c:pt idx="6809">
                  <c:v>265.77069999999998</c:v>
                </c:pt>
                <c:pt idx="6810">
                  <c:v>265.80340000000001</c:v>
                </c:pt>
                <c:pt idx="6811">
                  <c:v>265.83580000000001</c:v>
                </c:pt>
                <c:pt idx="6812">
                  <c:v>265.86900000000003</c:v>
                </c:pt>
                <c:pt idx="6813">
                  <c:v>265.90199999999999</c:v>
                </c:pt>
                <c:pt idx="6814">
                  <c:v>265.93459999999999</c:v>
                </c:pt>
                <c:pt idx="6815">
                  <c:v>265.9676</c:v>
                </c:pt>
                <c:pt idx="6816">
                  <c:v>265.99959999999999</c:v>
                </c:pt>
                <c:pt idx="6817">
                  <c:v>266.0324</c:v>
                </c:pt>
                <c:pt idx="6818">
                  <c:v>266.0652</c:v>
                </c:pt>
                <c:pt idx="6819">
                  <c:v>266.09820000000002</c:v>
                </c:pt>
                <c:pt idx="6820">
                  <c:v>266.13200000000001</c:v>
                </c:pt>
                <c:pt idx="6821">
                  <c:v>266.16419999999999</c:v>
                </c:pt>
                <c:pt idx="6822">
                  <c:v>266.19749999999999</c:v>
                </c:pt>
                <c:pt idx="6823">
                  <c:v>266.23009999999999</c:v>
                </c:pt>
                <c:pt idx="6824">
                  <c:v>266.2636</c:v>
                </c:pt>
                <c:pt idx="6825">
                  <c:v>266.29599999999999</c:v>
                </c:pt>
                <c:pt idx="6826">
                  <c:v>266.32870000000003</c:v>
                </c:pt>
                <c:pt idx="6827">
                  <c:v>266.3612</c:v>
                </c:pt>
                <c:pt idx="6828">
                  <c:v>266.39420000000001</c:v>
                </c:pt>
                <c:pt idx="6829">
                  <c:v>266.42700000000002</c:v>
                </c:pt>
                <c:pt idx="6830">
                  <c:v>266.45960000000002</c:v>
                </c:pt>
                <c:pt idx="6831">
                  <c:v>266.49340000000001</c:v>
                </c:pt>
                <c:pt idx="6832">
                  <c:v>266.52620000000002</c:v>
                </c:pt>
                <c:pt idx="6833">
                  <c:v>266.5591</c:v>
                </c:pt>
                <c:pt idx="6834">
                  <c:v>266.59179999999998</c:v>
                </c:pt>
                <c:pt idx="6835">
                  <c:v>266.62349999999998</c:v>
                </c:pt>
                <c:pt idx="6836">
                  <c:v>266.6567</c:v>
                </c:pt>
                <c:pt idx="6837">
                  <c:v>266.69</c:v>
                </c:pt>
                <c:pt idx="6838">
                  <c:v>266.72269999999997</c:v>
                </c:pt>
                <c:pt idx="6839">
                  <c:v>266.75639999999999</c:v>
                </c:pt>
                <c:pt idx="6840">
                  <c:v>266.78899999999999</c:v>
                </c:pt>
                <c:pt idx="6841">
                  <c:v>266.82299999999998</c:v>
                </c:pt>
                <c:pt idx="6842">
                  <c:v>266.85480000000001</c:v>
                </c:pt>
                <c:pt idx="6843">
                  <c:v>266.88740000000001</c:v>
                </c:pt>
                <c:pt idx="6844">
                  <c:v>266.92099999999999</c:v>
                </c:pt>
                <c:pt idx="6845">
                  <c:v>266.95370000000003</c:v>
                </c:pt>
                <c:pt idx="6846">
                  <c:v>266.98649999999998</c:v>
                </c:pt>
                <c:pt idx="6847">
                  <c:v>267.01960000000003</c:v>
                </c:pt>
                <c:pt idx="6848">
                  <c:v>267.05239999999998</c:v>
                </c:pt>
                <c:pt idx="6849">
                  <c:v>267.08499999999998</c:v>
                </c:pt>
                <c:pt idx="6850">
                  <c:v>267.11810000000003</c:v>
                </c:pt>
                <c:pt idx="6851">
                  <c:v>267.15039999999999</c:v>
                </c:pt>
                <c:pt idx="6852">
                  <c:v>267.18400000000003</c:v>
                </c:pt>
                <c:pt idx="6853">
                  <c:v>267.21620000000001</c:v>
                </c:pt>
                <c:pt idx="6854">
                  <c:v>267.24950000000001</c:v>
                </c:pt>
                <c:pt idx="6855">
                  <c:v>267.28269999999998</c:v>
                </c:pt>
                <c:pt idx="6856">
                  <c:v>267.31490000000002</c:v>
                </c:pt>
                <c:pt idx="6857">
                  <c:v>267.3485</c:v>
                </c:pt>
                <c:pt idx="6858">
                  <c:v>267.38099999999997</c:v>
                </c:pt>
                <c:pt idx="6859">
                  <c:v>267.41359999999997</c:v>
                </c:pt>
                <c:pt idx="6860">
                  <c:v>267.44720000000001</c:v>
                </c:pt>
                <c:pt idx="6861">
                  <c:v>267.47969999999998</c:v>
                </c:pt>
                <c:pt idx="6862">
                  <c:v>267.51299999999998</c:v>
                </c:pt>
                <c:pt idx="6863">
                  <c:v>267.54539999999997</c:v>
                </c:pt>
                <c:pt idx="6864">
                  <c:v>267.57850000000002</c:v>
                </c:pt>
                <c:pt idx="6865">
                  <c:v>267.61180000000002</c:v>
                </c:pt>
                <c:pt idx="6866">
                  <c:v>267.64449999999999</c:v>
                </c:pt>
                <c:pt idx="6867">
                  <c:v>267.6773</c:v>
                </c:pt>
                <c:pt idx="6868">
                  <c:v>267.71039999999999</c:v>
                </c:pt>
                <c:pt idx="6869">
                  <c:v>267.74360000000001</c:v>
                </c:pt>
                <c:pt idx="6870">
                  <c:v>267.77600000000001</c:v>
                </c:pt>
                <c:pt idx="6871">
                  <c:v>267.80900000000003</c:v>
                </c:pt>
                <c:pt idx="6872">
                  <c:v>267.8426</c:v>
                </c:pt>
                <c:pt idx="6873">
                  <c:v>267.87490000000003</c:v>
                </c:pt>
                <c:pt idx="6874">
                  <c:v>267.90769999999998</c:v>
                </c:pt>
                <c:pt idx="6875">
                  <c:v>267.94099999999997</c:v>
                </c:pt>
                <c:pt idx="6876">
                  <c:v>267.9742</c:v>
                </c:pt>
                <c:pt idx="6877">
                  <c:v>268.00659999999999</c:v>
                </c:pt>
                <c:pt idx="6878">
                  <c:v>268.03980000000001</c:v>
                </c:pt>
                <c:pt idx="6879">
                  <c:v>268.07249999999999</c:v>
                </c:pt>
                <c:pt idx="6880">
                  <c:v>268.10520000000002</c:v>
                </c:pt>
                <c:pt idx="6881">
                  <c:v>268.13839999999999</c:v>
                </c:pt>
                <c:pt idx="6882">
                  <c:v>268.17090000000002</c:v>
                </c:pt>
                <c:pt idx="6883">
                  <c:v>268.2045</c:v>
                </c:pt>
                <c:pt idx="6884">
                  <c:v>268.23700000000002</c:v>
                </c:pt>
                <c:pt idx="6885">
                  <c:v>268.27019999999999</c:v>
                </c:pt>
                <c:pt idx="6886">
                  <c:v>268.30279999999999</c:v>
                </c:pt>
                <c:pt idx="6887">
                  <c:v>268.33499999999998</c:v>
                </c:pt>
                <c:pt idx="6888">
                  <c:v>268.36849999999998</c:v>
                </c:pt>
                <c:pt idx="6889">
                  <c:v>268.40120000000002</c:v>
                </c:pt>
                <c:pt idx="6890">
                  <c:v>268.43360000000001</c:v>
                </c:pt>
                <c:pt idx="6891">
                  <c:v>268.46699999999998</c:v>
                </c:pt>
                <c:pt idx="6892">
                  <c:v>268.5</c:v>
                </c:pt>
                <c:pt idx="6893">
                  <c:v>268.53320000000002</c:v>
                </c:pt>
                <c:pt idx="6894">
                  <c:v>268.56549999999999</c:v>
                </c:pt>
                <c:pt idx="6895">
                  <c:v>268.5992</c:v>
                </c:pt>
                <c:pt idx="6896">
                  <c:v>268.63240000000002</c:v>
                </c:pt>
                <c:pt idx="6897">
                  <c:v>268.66480000000001</c:v>
                </c:pt>
                <c:pt idx="6898">
                  <c:v>268.69869999999997</c:v>
                </c:pt>
                <c:pt idx="6899">
                  <c:v>268.73059999999998</c:v>
                </c:pt>
                <c:pt idx="6900">
                  <c:v>268.76350000000002</c:v>
                </c:pt>
                <c:pt idx="6901">
                  <c:v>268.79640000000001</c:v>
                </c:pt>
                <c:pt idx="6902">
                  <c:v>268.82920000000001</c:v>
                </c:pt>
                <c:pt idx="6903">
                  <c:v>268.86279999999999</c:v>
                </c:pt>
                <c:pt idx="6904">
                  <c:v>268.89640000000003</c:v>
                </c:pt>
                <c:pt idx="6905">
                  <c:v>268.92919999999998</c:v>
                </c:pt>
                <c:pt idx="6906">
                  <c:v>268.96170000000001</c:v>
                </c:pt>
                <c:pt idx="6907">
                  <c:v>268.99489999999997</c:v>
                </c:pt>
                <c:pt idx="6908">
                  <c:v>269.02800000000002</c:v>
                </c:pt>
                <c:pt idx="6909">
                  <c:v>269.06029999999998</c:v>
                </c:pt>
                <c:pt idx="6910">
                  <c:v>269.09370000000001</c:v>
                </c:pt>
                <c:pt idx="6911">
                  <c:v>269.12599999999998</c:v>
                </c:pt>
                <c:pt idx="6912">
                  <c:v>269.15960000000001</c:v>
                </c:pt>
                <c:pt idx="6913">
                  <c:v>269.19229999999999</c:v>
                </c:pt>
                <c:pt idx="6914">
                  <c:v>269.226</c:v>
                </c:pt>
                <c:pt idx="6915">
                  <c:v>269.25959999999998</c:v>
                </c:pt>
                <c:pt idx="6916">
                  <c:v>269.29160000000002</c:v>
                </c:pt>
                <c:pt idx="6917">
                  <c:v>269.32420000000002</c:v>
                </c:pt>
                <c:pt idx="6918">
                  <c:v>269.358</c:v>
                </c:pt>
                <c:pt idx="6919">
                  <c:v>269.38990000000001</c:v>
                </c:pt>
                <c:pt idx="6920">
                  <c:v>269.42320000000001</c:v>
                </c:pt>
                <c:pt idx="6921">
                  <c:v>269.45690000000002</c:v>
                </c:pt>
                <c:pt idx="6922">
                  <c:v>269.48910000000001</c:v>
                </c:pt>
                <c:pt idx="6923">
                  <c:v>269.52269999999999</c:v>
                </c:pt>
                <c:pt idx="6924">
                  <c:v>269.55549999999999</c:v>
                </c:pt>
                <c:pt idx="6925">
                  <c:v>269.58890000000002</c:v>
                </c:pt>
                <c:pt idx="6926">
                  <c:v>269.62099999999998</c:v>
                </c:pt>
                <c:pt idx="6927">
                  <c:v>269.65339999999998</c:v>
                </c:pt>
                <c:pt idx="6928">
                  <c:v>269.68740000000003</c:v>
                </c:pt>
                <c:pt idx="6929">
                  <c:v>269.72000000000003</c:v>
                </c:pt>
                <c:pt idx="6930">
                  <c:v>269.75330000000002</c:v>
                </c:pt>
                <c:pt idx="6931">
                  <c:v>269.78699999999998</c:v>
                </c:pt>
                <c:pt idx="6932">
                  <c:v>269.81889999999999</c:v>
                </c:pt>
                <c:pt idx="6933">
                  <c:v>269.8526</c:v>
                </c:pt>
                <c:pt idx="6934">
                  <c:v>269.8854</c:v>
                </c:pt>
                <c:pt idx="6935">
                  <c:v>269.91840000000002</c:v>
                </c:pt>
                <c:pt idx="6936">
                  <c:v>269.952</c:v>
                </c:pt>
                <c:pt idx="6937">
                  <c:v>269.98450000000003</c:v>
                </c:pt>
                <c:pt idx="6938">
                  <c:v>270.01740000000001</c:v>
                </c:pt>
                <c:pt idx="6939">
                  <c:v>270.05059999999997</c:v>
                </c:pt>
                <c:pt idx="6940">
                  <c:v>270.08330000000001</c:v>
                </c:pt>
                <c:pt idx="6941">
                  <c:v>270.11660000000001</c:v>
                </c:pt>
                <c:pt idx="6942">
                  <c:v>270.14839999999998</c:v>
                </c:pt>
                <c:pt idx="6943">
                  <c:v>270.18279999999999</c:v>
                </c:pt>
                <c:pt idx="6944">
                  <c:v>270.21510000000001</c:v>
                </c:pt>
                <c:pt idx="6945">
                  <c:v>270.24919999999997</c:v>
                </c:pt>
                <c:pt idx="6946">
                  <c:v>270.28179999999998</c:v>
                </c:pt>
                <c:pt idx="6947">
                  <c:v>270.31450000000001</c:v>
                </c:pt>
                <c:pt idx="6948">
                  <c:v>270.34690000000001</c:v>
                </c:pt>
                <c:pt idx="6949">
                  <c:v>270.38040000000001</c:v>
                </c:pt>
                <c:pt idx="6950">
                  <c:v>270.41250000000002</c:v>
                </c:pt>
                <c:pt idx="6951">
                  <c:v>270.44580000000002</c:v>
                </c:pt>
                <c:pt idx="6952">
                  <c:v>270.4794</c:v>
                </c:pt>
                <c:pt idx="6953">
                  <c:v>270.51299999999998</c:v>
                </c:pt>
                <c:pt idx="6954">
                  <c:v>270.5455</c:v>
                </c:pt>
                <c:pt idx="6955">
                  <c:v>270.57799999999997</c:v>
                </c:pt>
                <c:pt idx="6956">
                  <c:v>270.6114</c:v>
                </c:pt>
                <c:pt idx="6957">
                  <c:v>270.64479999999998</c:v>
                </c:pt>
                <c:pt idx="6958">
                  <c:v>270.67750000000001</c:v>
                </c:pt>
                <c:pt idx="6959">
                  <c:v>270.71019999999999</c:v>
                </c:pt>
                <c:pt idx="6960">
                  <c:v>270.74349999999998</c:v>
                </c:pt>
                <c:pt idx="6961">
                  <c:v>270.77620000000002</c:v>
                </c:pt>
                <c:pt idx="6962">
                  <c:v>270.80959999999999</c:v>
                </c:pt>
                <c:pt idx="6963">
                  <c:v>270.8426</c:v>
                </c:pt>
                <c:pt idx="6964">
                  <c:v>270.875</c:v>
                </c:pt>
                <c:pt idx="6965">
                  <c:v>270.90820000000002</c:v>
                </c:pt>
                <c:pt idx="6966">
                  <c:v>270.9418</c:v>
                </c:pt>
                <c:pt idx="6967">
                  <c:v>270.97449999999998</c:v>
                </c:pt>
                <c:pt idx="6968">
                  <c:v>271.00749999999999</c:v>
                </c:pt>
                <c:pt idx="6969">
                  <c:v>271.04000000000002</c:v>
                </c:pt>
                <c:pt idx="6970">
                  <c:v>271.07420000000002</c:v>
                </c:pt>
                <c:pt idx="6971">
                  <c:v>271.10669999999999</c:v>
                </c:pt>
                <c:pt idx="6972">
                  <c:v>271.13990000000001</c:v>
                </c:pt>
                <c:pt idx="6973">
                  <c:v>271.1728</c:v>
                </c:pt>
                <c:pt idx="6974">
                  <c:v>271.20639999999997</c:v>
                </c:pt>
                <c:pt idx="6975">
                  <c:v>271.2389</c:v>
                </c:pt>
                <c:pt idx="6976">
                  <c:v>271.27210000000002</c:v>
                </c:pt>
                <c:pt idx="6977">
                  <c:v>271.30500000000001</c:v>
                </c:pt>
                <c:pt idx="6978">
                  <c:v>271.33800000000002</c:v>
                </c:pt>
                <c:pt idx="6979">
                  <c:v>271.37060000000002</c:v>
                </c:pt>
                <c:pt idx="6980">
                  <c:v>271.404</c:v>
                </c:pt>
                <c:pt idx="6981">
                  <c:v>271.43709999999999</c:v>
                </c:pt>
                <c:pt idx="6982">
                  <c:v>271.46940000000001</c:v>
                </c:pt>
                <c:pt idx="6983">
                  <c:v>271.50279999999998</c:v>
                </c:pt>
                <c:pt idx="6984">
                  <c:v>271.53539999999998</c:v>
                </c:pt>
                <c:pt idx="6985">
                  <c:v>271.56979999999999</c:v>
                </c:pt>
                <c:pt idx="6986">
                  <c:v>271.60129999999998</c:v>
                </c:pt>
                <c:pt idx="6987">
                  <c:v>271.63569999999999</c:v>
                </c:pt>
                <c:pt idx="6988">
                  <c:v>271.66899999999998</c:v>
                </c:pt>
                <c:pt idx="6989">
                  <c:v>271.70080000000002</c:v>
                </c:pt>
                <c:pt idx="6990">
                  <c:v>271.73439999999999</c:v>
                </c:pt>
                <c:pt idx="6991">
                  <c:v>271.76710000000003</c:v>
                </c:pt>
                <c:pt idx="6992">
                  <c:v>271.79930000000002</c:v>
                </c:pt>
                <c:pt idx="6993">
                  <c:v>271.83330000000001</c:v>
                </c:pt>
                <c:pt idx="6994">
                  <c:v>271.86599999999999</c:v>
                </c:pt>
                <c:pt idx="6995">
                  <c:v>271.89870000000002</c:v>
                </c:pt>
                <c:pt idx="6996">
                  <c:v>271.93259999999998</c:v>
                </c:pt>
                <c:pt idx="6997">
                  <c:v>271.96460000000002</c:v>
                </c:pt>
                <c:pt idx="6998">
                  <c:v>271.99860000000001</c:v>
                </c:pt>
                <c:pt idx="6999">
                  <c:v>272.03149999999999</c:v>
                </c:pt>
                <c:pt idx="7000">
                  <c:v>272.06479999999999</c:v>
                </c:pt>
                <c:pt idx="7001">
                  <c:v>272.09739999999999</c:v>
                </c:pt>
                <c:pt idx="7002">
                  <c:v>272.13080000000002</c:v>
                </c:pt>
                <c:pt idx="7003">
                  <c:v>272.16370000000001</c:v>
                </c:pt>
                <c:pt idx="7004">
                  <c:v>272.1968</c:v>
                </c:pt>
                <c:pt idx="7005">
                  <c:v>272.23</c:v>
                </c:pt>
                <c:pt idx="7006">
                  <c:v>272.26260000000002</c:v>
                </c:pt>
                <c:pt idx="7007">
                  <c:v>272.29590000000002</c:v>
                </c:pt>
                <c:pt idx="7008">
                  <c:v>272.32909999999998</c:v>
                </c:pt>
                <c:pt idx="7009">
                  <c:v>272.36130000000003</c:v>
                </c:pt>
                <c:pt idx="7010">
                  <c:v>272.39460000000003</c:v>
                </c:pt>
                <c:pt idx="7011">
                  <c:v>272.42809999999997</c:v>
                </c:pt>
                <c:pt idx="7012">
                  <c:v>272.46120000000002</c:v>
                </c:pt>
                <c:pt idx="7013">
                  <c:v>272.49400000000003</c:v>
                </c:pt>
                <c:pt idx="7014">
                  <c:v>272.529</c:v>
                </c:pt>
                <c:pt idx="7015">
                  <c:v>272.56079999999997</c:v>
                </c:pt>
                <c:pt idx="7016">
                  <c:v>272.59370000000001</c:v>
                </c:pt>
                <c:pt idx="7017">
                  <c:v>272.6266</c:v>
                </c:pt>
                <c:pt idx="7018">
                  <c:v>272.65940000000001</c:v>
                </c:pt>
                <c:pt idx="7019">
                  <c:v>272.69240000000002</c:v>
                </c:pt>
                <c:pt idx="7020">
                  <c:v>272.726</c:v>
                </c:pt>
                <c:pt idx="7021">
                  <c:v>272.76029999999997</c:v>
                </c:pt>
                <c:pt idx="7022">
                  <c:v>272.7921</c:v>
                </c:pt>
                <c:pt idx="7023">
                  <c:v>272.82420000000002</c:v>
                </c:pt>
                <c:pt idx="7024">
                  <c:v>272.8587</c:v>
                </c:pt>
                <c:pt idx="7025">
                  <c:v>272.89139999999998</c:v>
                </c:pt>
                <c:pt idx="7026">
                  <c:v>272.92439999999999</c:v>
                </c:pt>
                <c:pt idx="7027">
                  <c:v>272.95679999999999</c:v>
                </c:pt>
                <c:pt idx="7028">
                  <c:v>272.98970000000003</c:v>
                </c:pt>
                <c:pt idx="7029">
                  <c:v>273.0224</c:v>
                </c:pt>
                <c:pt idx="7030">
                  <c:v>273.05669999999998</c:v>
                </c:pt>
                <c:pt idx="7031">
                  <c:v>273.08879999999999</c:v>
                </c:pt>
                <c:pt idx="7032">
                  <c:v>273.12209999999999</c:v>
                </c:pt>
                <c:pt idx="7033">
                  <c:v>273.15519999999998</c:v>
                </c:pt>
                <c:pt idx="7034">
                  <c:v>273.18849999999998</c:v>
                </c:pt>
                <c:pt idx="7035">
                  <c:v>273.22129999999999</c:v>
                </c:pt>
                <c:pt idx="7036">
                  <c:v>273.25439999999998</c:v>
                </c:pt>
                <c:pt idx="7037">
                  <c:v>273.28800000000001</c:v>
                </c:pt>
                <c:pt idx="7038">
                  <c:v>273.32080000000002</c:v>
                </c:pt>
                <c:pt idx="7039">
                  <c:v>273.35399999999998</c:v>
                </c:pt>
                <c:pt idx="7040">
                  <c:v>273.38679999999999</c:v>
                </c:pt>
                <c:pt idx="7041">
                  <c:v>273.41969999999998</c:v>
                </c:pt>
                <c:pt idx="7042">
                  <c:v>273.45359999999999</c:v>
                </c:pt>
                <c:pt idx="7043">
                  <c:v>273.4864</c:v>
                </c:pt>
                <c:pt idx="7044">
                  <c:v>273.51979999999998</c:v>
                </c:pt>
                <c:pt idx="7045">
                  <c:v>273.55259999999998</c:v>
                </c:pt>
                <c:pt idx="7046">
                  <c:v>273.58550000000002</c:v>
                </c:pt>
                <c:pt idx="7047">
                  <c:v>273.61860000000001</c:v>
                </c:pt>
                <c:pt idx="7048">
                  <c:v>273.65179999999998</c:v>
                </c:pt>
                <c:pt idx="7049">
                  <c:v>273.68470000000002</c:v>
                </c:pt>
                <c:pt idx="7050">
                  <c:v>273.71800000000002</c:v>
                </c:pt>
                <c:pt idx="7051">
                  <c:v>273.75139999999999</c:v>
                </c:pt>
                <c:pt idx="7052">
                  <c:v>273.78440000000001</c:v>
                </c:pt>
                <c:pt idx="7053">
                  <c:v>273.81779999999998</c:v>
                </c:pt>
                <c:pt idx="7054">
                  <c:v>273.85059999999999</c:v>
                </c:pt>
                <c:pt idx="7055">
                  <c:v>273.88260000000002</c:v>
                </c:pt>
                <c:pt idx="7056">
                  <c:v>273.9162</c:v>
                </c:pt>
                <c:pt idx="7057">
                  <c:v>273.94869999999997</c:v>
                </c:pt>
                <c:pt idx="7058">
                  <c:v>273.98340000000002</c:v>
                </c:pt>
                <c:pt idx="7059">
                  <c:v>274.01510000000002</c:v>
                </c:pt>
                <c:pt idx="7060">
                  <c:v>274.0487</c:v>
                </c:pt>
                <c:pt idx="7061">
                  <c:v>274.08150000000001</c:v>
                </c:pt>
                <c:pt idx="7062">
                  <c:v>274.1148</c:v>
                </c:pt>
                <c:pt idx="7063">
                  <c:v>274.1474</c:v>
                </c:pt>
                <c:pt idx="7064">
                  <c:v>274.18119999999999</c:v>
                </c:pt>
                <c:pt idx="7065">
                  <c:v>274.21409999999997</c:v>
                </c:pt>
                <c:pt idx="7066">
                  <c:v>274.24700000000001</c:v>
                </c:pt>
                <c:pt idx="7067">
                  <c:v>274.28059999999999</c:v>
                </c:pt>
                <c:pt idx="7068">
                  <c:v>274.3134</c:v>
                </c:pt>
                <c:pt idx="7069">
                  <c:v>274.34649999999999</c:v>
                </c:pt>
                <c:pt idx="7070">
                  <c:v>274.37900000000002</c:v>
                </c:pt>
                <c:pt idx="7071">
                  <c:v>274.41250000000002</c:v>
                </c:pt>
                <c:pt idx="7072">
                  <c:v>274.44690000000003</c:v>
                </c:pt>
                <c:pt idx="7073">
                  <c:v>274.47910000000002</c:v>
                </c:pt>
                <c:pt idx="7074">
                  <c:v>274.51220000000001</c:v>
                </c:pt>
                <c:pt idx="7075">
                  <c:v>274.5455</c:v>
                </c:pt>
                <c:pt idx="7076">
                  <c:v>274.5788</c:v>
                </c:pt>
                <c:pt idx="7077">
                  <c:v>274.61110000000002</c:v>
                </c:pt>
                <c:pt idx="7078">
                  <c:v>274.64389999999997</c:v>
                </c:pt>
                <c:pt idx="7079">
                  <c:v>274.6773</c:v>
                </c:pt>
                <c:pt idx="7080">
                  <c:v>274.71080000000001</c:v>
                </c:pt>
                <c:pt idx="7081">
                  <c:v>274.74380000000002</c:v>
                </c:pt>
                <c:pt idx="7082">
                  <c:v>274.77699999999999</c:v>
                </c:pt>
                <c:pt idx="7083">
                  <c:v>274.81079999999997</c:v>
                </c:pt>
                <c:pt idx="7084">
                  <c:v>274.84350000000001</c:v>
                </c:pt>
                <c:pt idx="7085">
                  <c:v>274.87619999999998</c:v>
                </c:pt>
                <c:pt idx="7086">
                  <c:v>274.90980000000002</c:v>
                </c:pt>
                <c:pt idx="7087">
                  <c:v>274.94220000000001</c:v>
                </c:pt>
                <c:pt idx="7088">
                  <c:v>274.97579999999999</c:v>
                </c:pt>
                <c:pt idx="7089">
                  <c:v>275.00880000000001</c:v>
                </c:pt>
                <c:pt idx="7090">
                  <c:v>275.04199999999997</c:v>
                </c:pt>
                <c:pt idx="7091">
                  <c:v>275.0763</c:v>
                </c:pt>
                <c:pt idx="7092">
                  <c:v>275.10879999999997</c:v>
                </c:pt>
                <c:pt idx="7093">
                  <c:v>275.14170000000001</c:v>
                </c:pt>
                <c:pt idx="7094">
                  <c:v>275.17439999999999</c:v>
                </c:pt>
                <c:pt idx="7095">
                  <c:v>275.20819999999998</c:v>
                </c:pt>
                <c:pt idx="7096">
                  <c:v>275.24090000000001</c:v>
                </c:pt>
                <c:pt idx="7097">
                  <c:v>275.27429999999998</c:v>
                </c:pt>
                <c:pt idx="7098">
                  <c:v>275.30650000000003</c:v>
                </c:pt>
                <c:pt idx="7099">
                  <c:v>275.33999999999997</c:v>
                </c:pt>
                <c:pt idx="7100">
                  <c:v>275.37400000000002</c:v>
                </c:pt>
                <c:pt idx="7101">
                  <c:v>275.40699999999998</c:v>
                </c:pt>
                <c:pt idx="7102">
                  <c:v>275.43970000000002</c:v>
                </c:pt>
                <c:pt idx="7103">
                  <c:v>275.47300000000001</c:v>
                </c:pt>
                <c:pt idx="7104">
                  <c:v>275.50619999999998</c:v>
                </c:pt>
                <c:pt idx="7105">
                  <c:v>275.5403</c:v>
                </c:pt>
                <c:pt idx="7106">
                  <c:v>275.57299999999998</c:v>
                </c:pt>
                <c:pt idx="7107">
                  <c:v>275.60680000000002</c:v>
                </c:pt>
                <c:pt idx="7108">
                  <c:v>275.6388</c:v>
                </c:pt>
                <c:pt idx="7109">
                  <c:v>275.67239999999998</c:v>
                </c:pt>
                <c:pt idx="7110">
                  <c:v>275.70580000000001</c:v>
                </c:pt>
                <c:pt idx="7111">
                  <c:v>275.7389</c:v>
                </c:pt>
                <c:pt idx="7112">
                  <c:v>275.77179999999998</c:v>
                </c:pt>
                <c:pt idx="7113">
                  <c:v>275.8057</c:v>
                </c:pt>
                <c:pt idx="7114">
                  <c:v>275.8381</c:v>
                </c:pt>
                <c:pt idx="7115">
                  <c:v>275.87110000000001</c:v>
                </c:pt>
                <c:pt idx="7116">
                  <c:v>275.90390000000002</c:v>
                </c:pt>
                <c:pt idx="7117">
                  <c:v>275.93720000000002</c:v>
                </c:pt>
                <c:pt idx="7118">
                  <c:v>275.96960000000001</c:v>
                </c:pt>
                <c:pt idx="7119">
                  <c:v>276.00369999999998</c:v>
                </c:pt>
                <c:pt idx="7120">
                  <c:v>276.03640000000001</c:v>
                </c:pt>
                <c:pt idx="7121">
                  <c:v>276.06979999999999</c:v>
                </c:pt>
                <c:pt idx="7122">
                  <c:v>276.10289999999998</c:v>
                </c:pt>
                <c:pt idx="7123">
                  <c:v>276.13600000000002</c:v>
                </c:pt>
                <c:pt idx="7124">
                  <c:v>276.1696</c:v>
                </c:pt>
                <c:pt idx="7125">
                  <c:v>276.20269999999999</c:v>
                </c:pt>
                <c:pt idx="7126">
                  <c:v>276.23570000000001</c:v>
                </c:pt>
                <c:pt idx="7127">
                  <c:v>276.26940000000002</c:v>
                </c:pt>
                <c:pt idx="7128">
                  <c:v>276.30180000000001</c:v>
                </c:pt>
                <c:pt idx="7129">
                  <c:v>276.3356</c:v>
                </c:pt>
                <c:pt idx="7130">
                  <c:v>276.3673</c:v>
                </c:pt>
                <c:pt idx="7131">
                  <c:v>276.4008</c:v>
                </c:pt>
                <c:pt idx="7132">
                  <c:v>276.4348</c:v>
                </c:pt>
                <c:pt idx="7133">
                  <c:v>276.46820000000002</c:v>
                </c:pt>
                <c:pt idx="7134">
                  <c:v>276.50130000000001</c:v>
                </c:pt>
                <c:pt idx="7135">
                  <c:v>276.53449999999998</c:v>
                </c:pt>
                <c:pt idx="7136">
                  <c:v>276.56810000000002</c:v>
                </c:pt>
                <c:pt idx="7137">
                  <c:v>276.60070000000002</c:v>
                </c:pt>
                <c:pt idx="7138">
                  <c:v>276.63260000000002</c:v>
                </c:pt>
                <c:pt idx="7139">
                  <c:v>276.66699999999997</c:v>
                </c:pt>
                <c:pt idx="7140">
                  <c:v>276.70080000000002</c:v>
                </c:pt>
                <c:pt idx="7141">
                  <c:v>276.73289999999997</c:v>
                </c:pt>
                <c:pt idx="7142">
                  <c:v>276.76679999999999</c:v>
                </c:pt>
                <c:pt idx="7143">
                  <c:v>276.7998</c:v>
                </c:pt>
                <c:pt idx="7144">
                  <c:v>276.8331</c:v>
                </c:pt>
                <c:pt idx="7145">
                  <c:v>276.86680000000001</c:v>
                </c:pt>
                <c:pt idx="7146">
                  <c:v>276.89940000000001</c:v>
                </c:pt>
                <c:pt idx="7147">
                  <c:v>276.93200000000002</c:v>
                </c:pt>
                <c:pt idx="7148">
                  <c:v>276.96539999999999</c:v>
                </c:pt>
                <c:pt idx="7149">
                  <c:v>276.99900000000002</c:v>
                </c:pt>
                <c:pt idx="7150">
                  <c:v>277.03199999999998</c:v>
                </c:pt>
                <c:pt idx="7151">
                  <c:v>277.06470000000002</c:v>
                </c:pt>
                <c:pt idx="7152">
                  <c:v>277.0985</c:v>
                </c:pt>
                <c:pt idx="7153">
                  <c:v>277.13200000000001</c:v>
                </c:pt>
                <c:pt idx="7154">
                  <c:v>277.16559999999998</c:v>
                </c:pt>
                <c:pt idx="7155">
                  <c:v>277.19920000000002</c:v>
                </c:pt>
                <c:pt idx="7156">
                  <c:v>277.23289999999997</c:v>
                </c:pt>
                <c:pt idx="7157">
                  <c:v>277.26560000000001</c:v>
                </c:pt>
                <c:pt idx="7158">
                  <c:v>277.2987</c:v>
                </c:pt>
                <c:pt idx="7159">
                  <c:v>277.33159999999998</c:v>
                </c:pt>
                <c:pt idx="7160">
                  <c:v>277.36599999999999</c:v>
                </c:pt>
                <c:pt idx="7161">
                  <c:v>277.39870000000002</c:v>
                </c:pt>
                <c:pt idx="7162">
                  <c:v>277.4316</c:v>
                </c:pt>
                <c:pt idx="7163">
                  <c:v>277.46499999999997</c:v>
                </c:pt>
                <c:pt idx="7164">
                  <c:v>277.49709999999999</c:v>
                </c:pt>
                <c:pt idx="7165">
                  <c:v>277.53019999999998</c:v>
                </c:pt>
                <c:pt idx="7166">
                  <c:v>277.56319999999999</c:v>
                </c:pt>
                <c:pt idx="7167">
                  <c:v>277.59739999999999</c:v>
                </c:pt>
                <c:pt idx="7168">
                  <c:v>277.63</c:v>
                </c:pt>
                <c:pt idx="7169">
                  <c:v>277.66309999999999</c:v>
                </c:pt>
                <c:pt idx="7170">
                  <c:v>277.69600000000003</c:v>
                </c:pt>
                <c:pt idx="7171">
                  <c:v>277.72910000000002</c:v>
                </c:pt>
                <c:pt idx="7172">
                  <c:v>277.76319999999998</c:v>
                </c:pt>
                <c:pt idx="7173">
                  <c:v>277.79649999999998</c:v>
                </c:pt>
                <c:pt idx="7174">
                  <c:v>277.82940000000002</c:v>
                </c:pt>
                <c:pt idx="7175">
                  <c:v>277.86259999999999</c:v>
                </c:pt>
                <c:pt idx="7176">
                  <c:v>277.8956</c:v>
                </c:pt>
                <c:pt idx="7177">
                  <c:v>277.92910000000001</c:v>
                </c:pt>
                <c:pt idx="7178">
                  <c:v>277.96269999999998</c:v>
                </c:pt>
                <c:pt idx="7179">
                  <c:v>277.99560000000002</c:v>
                </c:pt>
                <c:pt idx="7180">
                  <c:v>278.02879999999999</c:v>
                </c:pt>
                <c:pt idx="7181">
                  <c:v>278.06270000000001</c:v>
                </c:pt>
                <c:pt idx="7182">
                  <c:v>278.09620000000001</c:v>
                </c:pt>
                <c:pt idx="7183">
                  <c:v>278.12900000000002</c:v>
                </c:pt>
                <c:pt idx="7184">
                  <c:v>278.16149999999999</c:v>
                </c:pt>
                <c:pt idx="7185">
                  <c:v>278.19529999999997</c:v>
                </c:pt>
                <c:pt idx="7186">
                  <c:v>278.22820000000002</c:v>
                </c:pt>
                <c:pt idx="7187">
                  <c:v>278.26100000000002</c:v>
                </c:pt>
                <c:pt idx="7188">
                  <c:v>278.29539999999997</c:v>
                </c:pt>
                <c:pt idx="7189">
                  <c:v>278.32859999999999</c:v>
                </c:pt>
                <c:pt idx="7190">
                  <c:v>278.36200000000002</c:v>
                </c:pt>
                <c:pt idx="7191">
                  <c:v>278.39519999999999</c:v>
                </c:pt>
                <c:pt idx="7192">
                  <c:v>278.42700000000002</c:v>
                </c:pt>
                <c:pt idx="7193">
                  <c:v>278.46140000000003</c:v>
                </c:pt>
                <c:pt idx="7194">
                  <c:v>278.49470000000002</c:v>
                </c:pt>
                <c:pt idx="7195">
                  <c:v>278.52749999999997</c:v>
                </c:pt>
                <c:pt idx="7196">
                  <c:v>278.56079999999997</c:v>
                </c:pt>
                <c:pt idx="7197">
                  <c:v>278.59399999999999</c:v>
                </c:pt>
                <c:pt idx="7198">
                  <c:v>278.6275</c:v>
                </c:pt>
                <c:pt idx="7199">
                  <c:v>278.66059999999999</c:v>
                </c:pt>
                <c:pt idx="7200">
                  <c:v>278.69490000000002</c:v>
                </c:pt>
                <c:pt idx="7201">
                  <c:v>278.72750000000002</c:v>
                </c:pt>
                <c:pt idx="7202">
                  <c:v>278.76049999999998</c:v>
                </c:pt>
                <c:pt idx="7203">
                  <c:v>278.79399999999998</c:v>
                </c:pt>
                <c:pt idx="7204">
                  <c:v>278.82760000000002</c:v>
                </c:pt>
                <c:pt idx="7205">
                  <c:v>278.86110000000002</c:v>
                </c:pt>
                <c:pt idx="7206">
                  <c:v>278.89359999999999</c:v>
                </c:pt>
                <c:pt idx="7207">
                  <c:v>278.92669999999998</c:v>
                </c:pt>
                <c:pt idx="7208">
                  <c:v>278.96039999999999</c:v>
                </c:pt>
                <c:pt idx="7209">
                  <c:v>278.99299999999999</c:v>
                </c:pt>
                <c:pt idx="7210">
                  <c:v>279.0258</c:v>
                </c:pt>
                <c:pt idx="7211">
                  <c:v>279.05959999999999</c:v>
                </c:pt>
                <c:pt idx="7212">
                  <c:v>279.09280000000001</c:v>
                </c:pt>
                <c:pt idx="7213">
                  <c:v>279.12569999999999</c:v>
                </c:pt>
                <c:pt idx="7214">
                  <c:v>279.16000000000003</c:v>
                </c:pt>
                <c:pt idx="7215">
                  <c:v>279.19290000000001</c:v>
                </c:pt>
                <c:pt idx="7216">
                  <c:v>279.226</c:v>
                </c:pt>
                <c:pt idx="7217">
                  <c:v>279.25900000000001</c:v>
                </c:pt>
                <c:pt idx="7218">
                  <c:v>279.29250000000002</c:v>
                </c:pt>
                <c:pt idx="7219">
                  <c:v>279.32580000000002</c:v>
                </c:pt>
                <c:pt idx="7220">
                  <c:v>279.35950000000003</c:v>
                </c:pt>
                <c:pt idx="7221">
                  <c:v>279.39330000000001</c:v>
                </c:pt>
                <c:pt idx="7222">
                  <c:v>279.42619999999999</c:v>
                </c:pt>
                <c:pt idx="7223">
                  <c:v>279.4588</c:v>
                </c:pt>
                <c:pt idx="7224">
                  <c:v>279.49189999999999</c:v>
                </c:pt>
                <c:pt idx="7225">
                  <c:v>279.52539999999999</c:v>
                </c:pt>
                <c:pt idx="7226">
                  <c:v>279.55919999999998</c:v>
                </c:pt>
                <c:pt idx="7227">
                  <c:v>279.59160000000003</c:v>
                </c:pt>
                <c:pt idx="7228">
                  <c:v>279.62509999999997</c:v>
                </c:pt>
                <c:pt idx="7229">
                  <c:v>279.65839999999997</c:v>
                </c:pt>
                <c:pt idx="7230">
                  <c:v>279.69130000000001</c:v>
                </c:pt>
                <c:pt idx="7231">
                  <c:v>279.72480000000002</c:v>
                </c:pt>
                <c:pt idx="7232">
                  <c:v>279.75749999999999</c:v>
                </c:pt>
                <c:pt idx="7233">
                  <c:v>279.79180000000002</c:v>
                </c:pt>
                <c:pt idx="7234">
                  <c:v>279.82499999999999</c:v>
                </c:pt>
                <c:pt idx="7235">
                  <c:v>279.8578</c:v>
                </c:pt>
                <c:pt idx="7236">
                  <c:v>279.89159999999998</c:v>
                </c:pt>
                <c:pt idx="7237">
                  <c:v>279.9246</c:v>
                </c:pt>
                <c:pt idx="7238">
                  <c:v>279.95800000000003</c:v>
                </c:pt>
                <c:pt idx="7239">
                  <c:v>279.99119999999999</c:v>
                </c:pt>
                <c:pt idx="7240">
                  <c:v>280.02480000000003</c:v>
                </c:pt>
                <c:pt idx="7241">
                  <c:v>280.05770000000001</c:v>
                </c:pt>
                <c:pt idx="7242">
                  <c:v>280.09160000000003</c:v>
                </c:pt>
                <c:pt idx="7243">
                  <c:v>280.12470000000002</c:v>
                </c:pt>
                <c:pt idx="7244">
                  <c:v>280.15800000000002</c:v>
                </c:pt>
                <c:pt idx="7245">
                  <c:v>280.19170000000003</c:v>
                </c:pt>
                <c:pt idx="7246">
                  <c:v>280.22489999999999</c:v>
                </c:pt>
                <c:pt idx="7247">
                  <c:v>280.25839999999999</c:v>
                </c:pt>
                <c:pt idx="7248">
                  <c:v>280.2912</c:v>
                </c:pt>
                <c:pt idx="7249">
                  <c:v>280.32459999999998</c:v>
                </c:pt>
                <c:pt idx="7250">
                  <c:v>280.35759999999999</c:v>
                </c:pt>
                <c:pt idx="7251">
                  <c:v>280.39109999999999</c:v>
                </c:pt>
                <c:pt idx="7252">
                  <c:v>280.42500000000001</c:v>
                </c:pt>
                <c:pt idx="7253">
                  <c:v>280.45769999999999</c:v>
                </c:pt>
                <c:pt idx="7254">
                  <c:v>280.49079999999998</c:v>
                </c:pt>
                <c:pt idx="7255">
                  <c:v>280.52440000000001</c:v>
                </c:pt>
                <c:pt idx="7256">
                  <c:v>280.55799999999999</c:v>
                </c:pt>
                <c:pt idx="7257">
                  <c:v>280.59120000000001</c:v>
                </c:pt>
                <c:pt idx="7258">
                  <c:v>280.62400000000002</c:v>
                </c:pt>
                <c:pt idx="7259">
                  <c:v>280.65789999999998</c:v>
                </c:pt>
                <c:pt idx="7260">
                  <c:v>280.69099999999997</c:v>
                </c:pt>
                <c:pt idx="7261">
                  <c:v>280.72460000000001</c:v>
                </c:pt>
                <c:pt idx="7262">
                  <c:v>280.75740000000002</c:v>
                </c:pt>
                <c:pt idx="7263">
                  <c:v>280.7912</c:v>
                </c:pt>
                <c:pt idx="7264">
                  <c:v>280.82440000000003</c:v>
                </c:pt>
                <c:pt idx="7265">
                  <c:v>280.85789999999997</c:v>
                </c:pt>
                <c:pt idx="7266">
                  <c:v>280.89060000000001</c:v>
                </c:pt>
                <c:pt idx="7267">
                  <c:v>280.92450000000002</c:v>
                </c:pt>
                <c:pt idx="7268">
                  <c:v>280.95769999999999</c:v>
                </c:pt>
                <c:pt idx="7269">
                  <c:v>280.9907</c:v>
                </c:pt>
                <c:pt idx="7270">
                  <c:v>281.024</c:v>
                </c:pt>
                <c:pt idx="7271">
                  <c:v>281.05759999999998</c:v>
                </c:pt>
                <c:pt idx="7272">
                  <c:v>281.09100000000001</c:v>
                </c:pt>
                <c:pt idx="7273">
                  <c:v>281.12389999999999</c:v>
                </c:pt>
                <c:pt idx="7274">
                  <c:v>281.15750000000003</c:v>
                </c:pt>
                <c:pt idx="7275">
                  <c:v>281.19009999999997</c:v>
                </c:pt>
                <c:pt idx="7276">
                  <c:v>281.22379999999998</c:v>
                </c:pt>
                <c:pt idx="7277">
                  <c:v>281.25650000000002</c:v>
                </c:pt>
                <c:pt idx="7278">
                  <c:v>281.29090000000002</c:v>
                </c:pt>
                <c:pt idx="7279">
                  <c:v>281.32420000000002</c:v>
                </c:pt>
                <c:pt idx="7280">
                  <c:v>281.35739999999998</c:v>
                </c:pt>
                <c:pt idx="7281">
                  <c:v>281.3913</c:v>
                </c:pt>
                <c:pt idx="7282">
                  <c:v>281.42399999999998</c:v>
                </c:pt>
                <c:pt idx="7283">
                  <c:v>281.45639999999997</c:v>
                </c:pt>
                <c:pt idx="7284">
                  <c:v>281.49079999999998</c:v>
                </c:pt>
                <c:pt idx="7285">
                  <c:v>281.52449999999999</c:v>
                </c:pt>
                <c:pt idx="7286">
                  <c:v>281.55759999999998</c:v>
                </c:pt>
                <c:pt idx="7287">
                  <c:v>281.59070000000003</c:v>
                </c:pt>
                <c:pt idx="7288">
                  <c:v>281.62479999999999</c:v>
                </c:pt>
                <c:pt idx="7289">
                  <c:v>281.65719999999999</c:v>
                </c:pt>
                <c:pt idx="7290">
                  <c:v>281.69189999999998</c:v>
                </c:pt>
                <c:pt idx="7291">
                  <c:v>281.72489999999999</c:v>
                </c:pt>
                <c:pt idx="7292">
                  <c:v>281.75700000000001</c:v>
                </c:pt>
                <c:pt idx="7293">
                  <c:v>281.79050000000001</c:v>
                </c:pt>
                <c:pt idx="7294">
                  <c:v>281.82380000000001</c:v>
                </c:pt>
                <c:pt idx="7295">
                  <c:v>281.8578</c:v>
                </c:pt>
                <c:pt idx="7296">
                  <c:v>281.89139999999998</c:v>
                </c:pt>
                <c:pt idx="7297">
                  <c:v>281.9248</c:v>
                </c:pt>
                <c:pt idx="7298">
                  <c:v>281.95839999999998</c:v>
                </c:pt>
                <c:pt idx="7299">
                  <c:v>281.9914</c:v>
                </c:pt>
                <c:pt idx="7300">
                  <c:v>282.02440000000001</c:v>
                </c:pt>
                <c:pt idx="7301">
                  <c:v>282.05709999999999</c:v>
                </c:pt>
                <c:pt idx="7302">
                  <c:v>282.09059999999999</c:v>
                </c:pt>
                <c:pt idx="7303">
                  <c:v>282.1234</c:v>
                </c:pt>
                <c:pt idx="7304">
                  <c:v>282.1574</c:v>
                </c:pt>
                <c:pt idx="7305">
                  <c:v>282.19060000000002</c:v>
                </c:pt>
                <c:pt idx="7306">
                  <c:v>282.22399999999999</c:v>
                </c:pt>
                <c:pt idx="7307">
                  <c:v>282.25700000000001</c:v>
                </c:pt>
                <c:pt idx="7308">
                  <c:v>282.29079999999999</c:v>
                </c:pt>
                <c:pt idx="7309">
                  <c:v>282.32339999999999</c:v>
                </c:pt>
                <c:pt idx="7310">
                  <c:v>282.35640000000001</c:v>
                </c:pt>
                <c:pt idx="7311">
                  <c:v>282.3897</c:v>
                </c:pt>
                <c:pt idx="7312">
                  <c:v>282.42380000000003</c:v>
                </c:pt>
                <c:pt idx="7313">
                  <c:v>282.45760000000001</c:v>
                </c:pt>
                <c:pt idx="7314">
                  <c:v>282.4898</c:v>
                </c:pt>
                <c:pt idx="7315">
                  <c:v>282.52359999999999</c:v>
                </c:pt>
                <c:pt idx="7316">
                  <c:v>282.55720000000002</c:v>
                </c:pt>
                <c:pt idx="7317">
                  <c:v>282.59010000000001</c:v>
                </c:pt>
                <c:pt idx="7318">
                  <c:v>282.62400000000002</c:v>
                </c:pt>
                <c:pt idx="7319">
                  <c:v>282.65719999999999</c:v>
                </c:pt>
                <c:pt idx="7320">
                  <c:v>282.6902</c:v>
                </c:pt>
                <c:pt idx="7321">
                  <c:v>282.7242</c:v>
                </c:pt>
                <c:pt idx="7322">
                  <c:v>282.75740000000002</c:v>
                </c:pt>
                <c:pt idx="7323">
                  <c:v>282.79140000000001</c:v>
                </c:pt>
                <c:pt idx="7324">
                  <c:v>282.82350000000002</c:v>
                </c:pt>
                <c:pt idx="7325">
                  <c:v>282.85730000000001</c:v>
                </c:pt>
                <c:pt idx="7326">
                  <c:v>282.8904</c:v>
                </c:pt>
                <c:pt idx="7327">
                  <c:v>282.92399999999998</c:v>
                </c:pt>
                <c:pt idx="7328">
                  <c:v>282.95800000000003</c:v>
                </c:pt>
                <c:pt idx="7329">
                  <c:v>282.99020000000002</c:v>
                </c:pt>
                <c:pt idx="7330">
                  <c:v>283.024</c:v>
                </c:pt>
                <c:pt idx="7331">
                  <c:v>283.05770000000001</c:v>
                </c:pt>
                <c:pt idx="7332">
                  <c:v>283.09100000000001</c:v>
                </c:pt>
                <c:pt idx="7333">
                  <c:v>283.12400000000002</c:v>
                </c:pt>
                <c:pt idx="7334">
                  <c:v>283.15839999999997</c:v>
                </c:pt>
                <c:pt idx="7335">
                  <c:v>283.19069999999999</c:v>
                </c:pt>
                <c:pt idx="7336">
                  <c:v>283.22449999999998</c:v>
                </c:pt>
                <c:pt idx="7337">
                  <c:v>283.25700000000001</c:v>
                </c:pt>
                <c:pt idx="7338">
                  <c:v>283.29050000000001</c:v>
                </c:pt>
                <c:pt idx="7339">
                  <c:v>283.32440000000003</c:v>
                </c:pt>
                <c:pt idx="7340">
                  <c:v>283.35759999999999</c:v>
                </c:pt>
                <c:pt idx="7341">
                  <c:v>283.39060000000001</c:v>
                </c:pt>
                <c:pt idx="7342">
                  <c:v>283.42419999999998</c:v>
                </c:pt>
                <c:pt idx="7343">
                  <c:v>283.4572</c:v>
                </c:pt>
                <c:pt idx="7344">
                  <c:v>283.49099999999999</c:v>
                </c:pt>
                <c:pt idx="7345">
                  <c:v>283.52370000000002</c:v>
                </c:pt>
                <c:pt idx="7346">
                  <c:v>283.55720000000002</c:v>
                </c:pt>
                <c:pt idx="7347">
                  <c:v>283.5908</c:v>
                </c:pt>
                <c:pt idx="7348">
                  <c:v>283.62430000000001</c:v>
                </c:pt>
                <c:pt idx="7349">
                  <c:v>283.6576</c:v>
                </c:pt>
                <c:pt idx="7350">
                  <c:v>283.69049999999999</c:v>
                </c:pt>
                <c:pt idx="7351">
                  <c:v>283.72370000000001</c:v>
                </c:pt>
                <c:pt idx="7352">
                  <c:v>283.75740000000002</c:v>
                </c:pt>
                <c:pt idx="7353">
                  <c:v>283.791</c:v>
                </c:pt>
                <c:pt idx="7354">
                  <c:v>283.82420000000002</c:v>
                </c:pt>
                <c:pt idx="7355">
                  <c:v>283.85750000000002</c:v>
                </c:pt>
                <c:pt idx="7356">
                  <c:v>283.89150000000001</c:v>
                </c:pt>
                <c:pt idx="7357">
                  <c:v>283.92439999999999</c:v>
                </c:pt>
                <c:pt idx="7358">
                  <c:v>283.95839999999998</c:v>
                </c:pt>
                <c:pt idx="7359">
                  <c:v>283.99160000000001</c:v>
                </c:pt>
                <c:pt idx="7360">
                  <c:v>284.0249</c:v>
                </c:pt>
                <c:pt idx="7361">
                  <c:v>284.05860000000001</c:v>
                </c:pt>
                <c:pt idx="7362">
                  <c:v>284.09140000000002</c:v>
                </c:pt>
                <c:pt idx="7363">
                  <c:v>284.12470000000002</c:v>
                </c:pt>
                <c:pt idx="7364">
                  <c:v>284.15780000000001</c:v>
                </c:pt>
                <c:pt idx="7365">
                  <c:v>284.19159999999999</c:v>
                </c:pt>
                <c:pt idx="7366">
                  <c:v>284.22460000000001</c:v>
                </c:pt>
                <c:pt idx="7367">
                  <c:v>284.25799999999998</c:v>
                </c:pt>
                <c:pt idx="7368">
                  <c:v>284.29160000000002</c:v>
                </c:pt>
                <c:pt idx="7369">
                  <c:v>284.32459999999998</c:v>
                </c:pt>
                <c:pt idx="7370">
                  <c:v>284.35789999999997</c:v>
                </c:pt>
                <c:pt idx="7371">
                  <c:v>284.3913</c:v>
                </c:pt>
                <c:pt idx="7372">
                  <c:v>284.42500000000001</c:v>
                </c:pt>
                <c:pt idx="7373">
                  <c:v>284.4579</c:v>
                </c:pt>
                <c:pt idx="7374">
                  <c:v>284.49160000000001</c:v>
                </c:pt>
                <c:pt idx="7375">
                  <c:v>284.52480000000003</c:v>
                </c:pt>
                <c:pt idx="7376">
                  <c:v>284.55779999999999</c:v>
                </c:pt>
                <c:pt idx="7377">
                  <c:v>284.59160000000003</c:v>
                </c:pt>
                <c:pt idx="7378">
                  <c:v>284.62470000000002</c:v>
                </c:pt>
                <c:pt idx="7379">
                  <c:v>284.65839999999997</c:v>
                </c:pt>
                <c:pt idx="7380">
                  <c:v>284.69260000000003</c:v>
                </c:pt>
                <c:pt idx="7381">
                  <c:v>284.72469999999998</c:v>
                </c:pt>
                <c:pt idx="7382">
                  <c:v>284.75900000000001</c:v>
                </c:pt>
                <c:pt idx="7383">
                  <c:v>284.79199999999997</c:v>
                </c:pt>
                <c:pt idx="7384">
                  <c:v>284.8252</c:v>
                </c:pt>
                <c:pt idx="7385">
                  <c:v>284.85860000000002</c:v>
                </c:pt>
                <c:pt idx="7386">
                  <c:v>284.89159999999998</c:v>
                </c:pt>
                <c:pt idx="7387">
                  <c:v>284.92559999999997</c:v>
                </c:pt>
                <c:pt idx="7388">
                  <c:v>284.9588</c:v>
                </c:pt>
                <c:pt idx="7389">
                  <c:v>284.99239999999998</c:v>
                </c:pt>
                <c:pt idx="7390">
                  <c:v>285.02530000000002</c:v>
                </c:pt>
                <c:pt idx="7391">
                  <c:v>285.05889999999999</c:v>
                </c:pt>
                <c:pt idx="7392">
                  <c:v>285.09210000000002</c:v>
                </c:pt>
                <c:pt idx="7393">
                  <c:v>285.12509999999997</c:v>
                </c:pt>
                <c:pt idx="7394">
                  <c:v>285.15839999999997</c:v>
                </c:pt>
                <c:pt idx="7395">
                  <c:v>285.19240000000002</c:v>
                </c:pt>
                <c:pt idx="7396">
                  <c:v>285.22559999999999</c:v>
                </c:pt>
                <c:pt idx="7397">
                  <c:v>285.2586</c:v>
                </c:pt>
                <c:pt idx="7398">
                  <c:v>285.29259999999999</c:v>
                </c:pt>
                <c:pt idx="7399">
                  <c:v>285.32490000000001</c:v>
                </c:pt>
                <c:pt idx="7400">
                  <c:v>285.35930000000002</c:v>
                </c:pt>
                <c:pt idx="7401">
                  <c:v>285.39240000000001</c:v>
                </c:pt>
                <c:pt idx="7402">
                  <c:v>285.42540000000002</c:v>
                </c:pt>
                <c:pt idx="7403">
                  <c:v>285.45920000000001</c:v>
                </c:pt>
                <c:pt idx="7404">
                  <c:v>285.49340000000001</c:v>
                </c:pt>
                <c:pt idx="7405">
                  <c:v>285.52589999999998</c:v>
                </c:pt>
                <c:pt idx="7406">
                  <c:v>285.56040000000002</c:v>
                </c:pt>
                <c:pt idx="7407">
                  <c:v>285.59449999999998</c:v>
                </c:pt>
                <c:pt idx="7408">
                  <c:v>285.62619999999998</c:v>
                </c:pt>
                <c:pt idx="7409">
                  <c:v>285.66059999999999</c:v>
                </c:pt>
                <c:pt idx="7410">
                  <c:v>285.69369999999998</c:v>
                </c:pt>
                <c:pt idx="7411">
                  <c:v>285.7276</c:v>
                </c:pt>
                <c:pt idx="7412">
                  <c:v>285.76029999999997</c:v>
                </c:pt>
                <c:pt idx="7413">
                  <c:v>285.79320000000001</c:v>
                </c:pt>
                <c:pt idx="7414">
                  <c:v>285.82580000000002</c:v>
                </c:pt>
                <c:pt idx="7415">
                  <c:v>285.85989999999998</c:v>
                </c:pt>
                <c:pt idx="7416">
                  <c:v>285.89249999999998</c:v>
                </c:pt>
                <c:pt idx="7417">
                  <c:v>285.92630000000003</c:v>
                </c:pt>
                <c:pt idx="7418">
                  <c:v>285.959</c:v>
                </c:pt>
                <c:pt idx="7419">
                  <c:v>285.99259999999998</c:v>
                </c:pt>
                <c:pt idx="7420">
                  <c:v>286.0258</c:v>
                </c:pt>
                <c:pt idx="7421">
                  <c:v>286.0591</c:v>
                </c:pt>
                <c:pt idx="7422">
                  <c:v>286.09320000000002</c:v>
                </c:pt>
                <c:pt idx="7423">
                  <c:v>286.12540000000001</c:v>
                </c:pt>
                <c:pt idx="7424">
                  <c:v>286.15940000000001</c:v>
                </c:pt>
                <c:pt idx="7425">
                  <c:v>286.19260000000003</c:v>
                </c:pt>
                <c:pt idx="7426">
                  <c:v>286.22620000000001</c:v>
                </c:pt>
                <c:pt idx="7427">
                  <c:v>286.26029999999997</c:v>
                </c:pt>
                <c:pt idx="7428">
                  <c:v>286.29320000000001</c:v>
                </c:pt>
                <c:pt idx="7429">
                  <c:v>286.327</c:v>
                </c:pt>
                <c:pt idx="7430">
                  <c:v>286.35899999999998</c:v>
                </c:pt>
                <c:pt idx="7431">
                  <c:v>286.39350000000002</c:v>
                </c:pt>
                <c:pt idx="7432">
                  <c:v>286.42660000000001</c:v>
                </c:pt>
                <c:pt idx="7433">
                  <c:v>286.46019999999999</c:v>
                </c:pt>
                <c:pt idx="7434">
                  <c:v>286.49270000000001</c:v>
                </c:pt>
                <c:pt idx="7435">
                  <c:v>286.52659999999997</c:v>
                </c:pt>
                <c:pt idx="7436">
                  <c:v>286.55990000000003</c:v>
                </c:pt>
                <c:pt idx="7437">
                  <c:v>286.59309999999999</c:v>
                </c:pt>
                <c:pt idx="7438">
                  <c:v>286.6266</c:v>
                </c:pt>
                <c:pt idx="7439">
                  <c:v>286.66039999999998</c:v>
                </c:pt>
                <c:pt idx="7440">
                  <c:v>286.69330000000002</c:v>
                </c:pt>
                <c:pt idx="7441">
                  <c:v>286.72719999999998</c:v>
                </c:pt>
                <c:pt idx="7442">
                  <c:v>286.76049999999998</c:v>
                </c:pt>
                <c:pt idx="7443">
                  <c:v>286.79340000000002</c:v>
                </c:pt>
                <c:pt idx="7444">
                  <c:v>286.8272</c:v>
                </c:pt>
                <c:pt idx="7445">
                  <c:v>286.86070000000001</c:v>
                </c:pt>
                <c:pt idx="7446">
                  <c:v>286.89429999999999</c:v>
                </c:pt>
                <c:pt idx="7447">
                  <c:v>286.92720000000003</c:v>
                </c:pt>
                <c:pt idx="7448">
                  <c:v>286.9606</c:v>
                </c:pt>
                <c:pt idx="7449">
                  <c:v>286.99369999999999</c:v>
                </c:pt>
                <c:pt idx="7450">
                  <c:v>287.02780000000001</c:v>
                </c:pt>
                <c:pt idx="7451">
                  <c:v>287.06040000000002</c:v>
                </c:pt>
                <c:pt idx="7452">
                  <c:v>287.09399999999999</c:v>
                </c:pt>
                <c:pt idx="7453">
                  <c:v>287.1275</c:v>
                </c:pt>
                <c:pt idx="7454">
                  <c:v>287.16120000000001</c:v>
                </c:pt>
                <c:pt idx="7455">
                  <c:v>287.19380000000001</c:v>
                </c:pt>
                <c:pt idx="7456">
                  <c:v>287.22750000000002</c:v>
                </c:pt>
                <c:pt idx="7457">
                  <c:v>287.26150000000001</c:v>
                </c:pt>
                <c:pt idx="7458">
                  <c:v>287.2944</c:v>
                </c:pt>
                <c:pt idx="7459">
                  <c:v>287.32749999999999</c:v>
                </c:pt>
                <c:pt idx="7460">
                  <c:v>287.36110000000002</c:v>
                </c:pt>
                <c:pt idx="7461">
                  <c:v>287.39499999999998</c:v>
                </c:pt>
                <c:pt idx="7462">
                  <c:v>287.42779999999999</c:v>
                </c:pt>
                <c:pt idx="7463">
                  <c:v>287.46129999999999</c:v>
                </c:pt>
                <c:pt idx="7464">
                  <c:v>287.49520000000001</c:v>
                </c:pt>
                <c:pt idx="7465">
                  <c:v>287.52839999999998</c:v>
                </c:pt>
                <c:pt idx="7466">
                  <c:v>287.56169999999997</c:v>
                </c:pt>
                <c:pt idx="7467">
                  <c:v>287.59449999999998</c:v>
                </c:pt>
                <c:pt idx="7468">
                  <c:v>287.62819999999999</c:v>
                </c:pt>
                <c:pt idx="7469">
                  <c:v>287.66210000000001</c:v>
                </c:pt>
                <c:pt idx="7470">
                  <c:v>287.69499999999999</c:v>
                </c:pt>
                <c:pt idx="7471">
                  <c:v>287.72859999999997</c:v>
                </c:pt>
                <c:pt idx="7472">
                  <c:v>287.76179999999999</c:v>
                </c:pt>
                <c:pt idx="7473">
                  <c:v>287.79500000000002</c:v>
                </c:pt>
                <c:pt idx="7474">
                  <c:v>287.82850000000002</c:v>
                </c:pt>
                <c:pt idx="7475">
                  <c:v>287.86200000000002</c:v>
                </c:pt>
                <c:pt idx="7476">
                  <c:v>287.89530000000002</c:v>
                </c:pt>
                <c:pt idx="7477">
                  <c:v>287.9282</c:v>
                </c:pt>
                <c:pt idx="7478">
                  <c:v>287.96109999999999</c:v>
                </c:pt>
                <c:pt idx="7479">
                  <c:v>287.99540000000002</c:v>
                </c:pt>
                <c:pt idx="7480">
                  <c:v>288.02859999999998</c:v>
                </c:pt>
                <c:pt idx="7481">
                  <c:v>288.06200000000001</c:v>
                </c:pt>
                <c:pt idx="7482">
                  <c:v>288.0958</c:v>
                </c:pt>
                <c:pt idx="7483">
                  <c:v>288.12860000000001</c:v>
                </c:pt>
                <c:pt idx="7484">
                  <c:v>288.16160000000002</c:v>
                </c:pt>
                <c:pt idx="7485">
                  <c:v>288.19540000000001</c:v>
                </c:pt>
                <c:pt idx="7486">
                  <c:v>288.22879999999998</c:v>
                </c:pt>
                <c:pt idx="7487">
                  <c:v>288.262</c:v>
                </c:pt>
                <c:pt idx="7488">
                  <c:v>288.2962</c:v>
                </c:pt>
                <c:pt idx="7489">
                  <c:v>288.32870000000003</c:v>
                </c:pt>
                <c:pt idx="7490">
                  <c:v>288.36259999999999</c:v>
                </c:pt>
                <c:pt idx="7491">
                  <c:v>288.39519999999999</c:v>
                </c:pt>
                <c:pt idx="7492">
                  <c:v>288.42860000000002</c:v>
                </c:pt>
                <c:pt idx="7493">
                  <c:v>288.46230000000003</c:v>
                </c:pt>
                <c:pt idx="7494">
                  <c:v>288.49599999999998</c:v>
                </c:pt>
                <c:pt idx="7495">
                  <c:v>288.5292</c:v>
                </c:pt>
                <c:pt idx="7496">
                  <c:v>288.56259999999997</c:v>
                </c:pt>
                <c:pt idx="7497">
                  <c:v>288.596</c:v>
                </c:pt>
                <c:pt idx="7498">
                  <c:v>288.62959999999998</c:v>
                </c:pt>
                <c:pt idx="7499">
                  <c:v>288.6628</c:v>
                </c:pt>
                <c:pt idx="7500">
                  <c:v>288.69560000000001</c:v>
                </c:pt>
                <c:pt idx="7501">
                  <c:v>288.7294</c:v>
                </c:pt>
                <c:pt idx="7502">
                  <c:v>288.76339999999999</c:v>
                </c:pt>
                <c:pt idx="7503">
                  <c:v>288.79640000000001</c:v>
                </c:pt>
                <c:pt idx="7504">
                  <c:v>288.82979999999998</c:v>
                </c:pt>
                <c:pt idx="7505">
                  <c:v>288.86270000000002</c:v>
                </c:pt>
                <c:pt idx="7506">
                  <c:v>288.8965</c:v>
                </c:pt>
                <c:pt idx="7507">
                  <c:v>288.93020000000001</c:v>
                </c:pt>
                <c:pt idx="7508">
                  <c:v>288.96359999999999</c:v>
                </c:pt>
                <c:pt idx="7509">
                  <c:v>288.99709999999999</c:v>
                </c:pt>
                <c:pt idx="7510">
                  <c:v>289.02980000000002</c:v>
                </c:pt>
                <c:pt idx="7511">
                  <c:v>289.06360000000001</c:v>
                </c:pt>
                <c:pt idx="7512">
                  <c:v>289.09620000000001</c:v>
                </c:pt>
                <c:pt idx="7513">
                  <c:v>289.1302</c:v>
                </c:pt>
                <c:pt idx="7514">
                  <c:v>289.16309999999999</c:v>
                </c:pt>
                <c:pt idx="7515">
                  <c:v>289.19659999999999</c:v>
                </c:pt>
                <c:pt idx="7516">
                  <c:v>289.23009999999999</c:v>
                </c:pt>
                <c:pt idx="7517">
                  <c:v>289.2629</c:v>
                </c:pt>
                <c:pt idx="7518">
                  <c:v>289.29680000000002</c:v>
                </c:pt>
                <c:pt idx="7519">
                  <c:v>289.33100000000002</c:v>
                </c:pt>
                <c:pt idx="7520">
                  <c:v>289.36399999999998</c:v>
                </c:pt>
                <c:pt idx="7521">
                  <c:v>289.3972</c:v>
                </c:pt>
                <c:pt idx="7522">
                  <c:v>289.43090000000001</c:v>
                </c:pt>
                <c:pt idx="7523">
                  <c:v>289.46379999999999</c:v>
                </c:pt>
                <c:pt idx="7524">
                  <c:v>289.49720000000002</c:v>
                </c:pt>
                <c:pt idx="7525">
                  <c:v>289.53059999999999</c:v>
                </c:pt>
                <c:pt idx="7526">
                  <c:v>289.56420000000003</c:v>
                </c:pt>
                <c:pt idx="7527">
                  <c:v>289.59739999999999</c:v>
                </c:pt>
                <c:pt idx="7528">
                  <c:v>289.6311</c:v>
                </c:pt>
                <c:pt idx="7529">
                  <c:v>289.66419999999999</c:v>
                </c:pt>
                <c:pt idx="7530">
                  <c:v>289.69799999999998</c:v>
                </c:pt>
                <c:pt idx="7531">
                  <c:v>289.73160000000001</c:v>
                </c:pt>
                <c:pt idx="7532">
                  <c:v>289.76459999999997</c:v>
                </c:pt>
                <c:pt idx="7533">
                  <c:v>289.79820000000001</c:v>
                </c:pt>
                <c:pt idx="7534">
                  <c:v>289.8313</c:v>
                </c:pt>
                <c:pt idx="7535">
                  <c:v>289.86500000000001</c:v>
                </c:pt>
                <c:pt idx="7536">
                  <c:v>289.89800000000002</c:v>
                </c:pt>
                <c:pt idx="7537">
                  <c:v>289.93209999999999</c:v>
                </c:pt>
                <c:pt idx="7538">
                  <c:v>289.96440000000001</c:v>
                </c:pt>
                <c:pt idx="7539">
                  <c:v>289.99779999999998</c:v>
                </c:pt>
                <c:pt idx="7540">
                  <c:v>290.0317</c:v>
                </c:pt>
                <c:pt idx="7541">
                  <c:v>290.06509999999997</c:v>
                </c:pt>
                <c:pt idx="7542">
                  <c:v>290.09789999999998</c:v>
                </c:pt>
                <c:pt idx="7543">
                  <c:v>290.13130000000001</c:v>
                </c:pt>
                <c:pt idx="7544">
                  <c:v>290.16460000000001</c:v>
                </c:pt>
                <c:pt idx="7545">
                  <c:v>290.19740000000002</c:v>
                </c:pt>
                <c:pt idx="7546">
                  <c:v>290.23160000000001</c:v>
                </c:pt>
                <c:pt idx="7547">
                  <c:v>290.26479999999998</c:v>
                </c:pt>
                <c:pt idx="7548">
                  <c:v>290.2978</c:v>
                </c:pt>
                <c:pt idx="7549">
                  <c:v>290.33139999999997</c:v>
                </c:pt>
                <c:pt idx="7550">
                  <c:v>290.3648</c:v>
                </c:pt>
                <c:pt idx="7551">
                  <c:v>290.39870000000002</c:v>
                </c:pt>
                <c:pt idx="7552">
                  <c:v>290.4314</c:v>
                </c:pt>
                <c:pt idx="7553">
                  <c:v>290.46499999999997</c:v>
                </c:pt>
                <c:pt idx="7554">
                  <c:v>290.4982</c:v>
                </c:pt>
                <c:pt idx="7555">
                  <c:v>290.5324</c:v>
                </c:pt>
                <c:pt idx="7556">
                  <c:v>290.56560000000002</c:v>
                </c:pt>
                <c:pt idx="7557">
                  <c:v>290.5992</c:v>
                </c:pt>
                <c:pt idx="7558">
                  <c:v>290.6318</c:v>
                </c:pt>
                <c:pt idx="7559">
                  <c:v>290.66520000000003</c:v>
                </c:pt>
                <c:pt idx="7560">
                  <c:v>290.69900000000001</c:v>
                </c:pt>
                <c:pt idx="7561">
                  <c:v>290.73250000000002</c:v>
                </c:pt>
                <c:pt idx="7562">
                  <c:v>290.76499999999999</c:v>
                </c:pt>
                <c:pt idx="7563">
                  <c:v>290.79919999999998</c:v>
                </c:pt>
                <c:pt idx="7564">
                  <c:v>290.83300000000003</c:v>
                </c:pt>
                <c:pt idx="7565">
                  <c:v>290.86599999999999</c:v>
                </c:pt>
                <c:pt idx="7566">
                  <c:v>290.89999999999998</c:v>
                </c:pt>
                <c:pt idx="7567">
                  <c:v>290.93299999999999</c:v>
                </c:pt>
                <c:pt idx="7568">
                  <c:v>290.96539999999999</c:v>
                </c:pt>
                <c:pt idx="7569">
                  <c:v>290.99919999999997</c:v>
                </c:pt>
                <c:pt idx="7570">
                  <c:v>291.03280000000001</c:v>
                </c:pt>
                <c:pt idx="7571">
                  <c:v>291.06670000000003</c:v>
                </c:pt>
                <c:pt idx="7572">
                  <c:v>291.09969999999998</c:v>
                </c:pt>
                <c:pt idx="7573">
                  <c:v>291.13310000000001</c:v>
                </c:pt>
                <c:pt idx="7574">
                  <c:v>291.16640000000001</c:v>
                </c:pt>
                <c:pt idx="7575">
                  <c:v>291.19990000000001</c:v>
                </c:pt>
                <c:pt idx="7576">
                  <c:v>291.233</c:v>
                </c:pt>
                <c:pt idx="7577">
                  <c:v>291.2663</c:v>
                </c:pt>
                <c:pt idx="7578">
                  <c:v>291.2996</c:v>
                </c:pt>
                <c:pt idx="7579">
                  <c:v>291.33319999999998</c:v>
                </c:pt>
                <c:pt idx="7580">
                  <c:v>291.36660000000001</c:v>
                </c:pt>
                <c:pt idx="7581">
                  <c:v>291.39929999999998</c:v>
                </c:pt>
                <c:pt idx="7582">
                  <c:v>291.4332</c:v>
                </c:pt>
                <c:pt idx="7583">
                  <c:v>291.46640000000002</c:v>
                </c:pt>
                <c:pt idx="7584">
                  <c:v>291.49990000000003</c:v>
                </c:pt>
                <c:pt idx="7585">
                  <c:v>291.5335</c:v>
                </c:pt>
                <c:pt idx="7586">
                  <c:v>291.56639999999999</c:v>
                </c:pt>
                <c:pt idx="7587">
                  <c:v>291.59949999999998</c:v>
                </c:pt>
                <c:pt idx="7588">
                  <c:v>291.63339999999999</c:v>
                </c:pt>
                <c:pt idx="7589">
                  <c:v>291.66640000000001</c:v>
                </c:pt>
                <c:pt idx="7590">
                  <c:v>291.70030000000003</c:v>
                </c:pt>
                <c:pt idx="7591">
                  <c:v>291.73390000000001</c:v>
                </c:pt>
                <c:pt idx="7592">
                  <c:v>291.76749999999998</c:v>
                </c:pt>
                <c:pt idx="7593">
                  <c:v>291.80029999999999</c:v>
                </c:pt>
                <c:pt idx="7594">
                  <c:v>291.83390000000003</c:v>
                </c:pt>
                <c:pt idx="7595">
                  <c:v>291.86700000000002</c:v>
                </c:pt>
                <c:pt idx="7596">
                  <c:v>291.90050000000002</c:v>
                </c:pt>
                <c:pt idx="7597">
                  <c:v>291.93380000000002</c:v>
                </c:pt>
                <c:pt idx="7598">
                  <c:v>291.9676</c:v>
                </c:pt>
                <c:pt idx="7599">
                  <c:v>292.0016</c:v>
                </c:pt>
                <c:pt idx="7600">
                  <c:v>292.03500000000003</c:v>
                </c:pt>
                <c:pt idx="7601">
                  <c:v>292.06740000000002</c:v>
                </c:pt>
                <c:pt idx="7602">
                  <c:v>292.10039999999998</c:v>
                </c:pt>
                <c:pt idx="7603">
                  <c:v>292.13470000000001</c:v>
                </c:pt>
                <c:pt idx="7604">
                  <c:v>292.16800000000001</c:v>
                </c:pt>
                <c:pt idx="7605">
                  <c:v>292.20159999999998</c:v>
                </c:pt>
                <c:pt idx="7606">
                  <c:v>292.23439999999999</c:v>
                </c:pt>
                <c:pt idx="7607">
                  <c:v>292.26740000000001</c:v>
                </c:pt>
                <c:pt idx="7608">
                  <c:v>292.30090000000001</c:v>
                </c:pt>
                <c:pt idx="7609">
                  <c:v>292.33539999999999</c:v>
                </c:pt>
                <c:pt idx="7610">
                  <c:v>292.3689</c:v>
                </c:pt>
                <c:pt idx="7611">
                  <c:v>292.40159999999997</c:v>
                </c:pt>
                <c:pt idx="7612">
                  <c:v>292.43639999999999</c:v>
                </c:pt>
                <c:pt idx="7613">
                  <c:v>292.46800000000002</c:v>
                </c:pt>
                <c:pt idx="7614">
                  <c:v>292.5018</c:v>
                </c:pt>
                <c:pt idx="7615">
                  <c:v>292.53500000000003</c:v>
                </c:pt>
                <c:pt idx="7616">
                  <c:v>292.5684</c:v>
                </c:pt>
                <c:pt idx="7617">
                  <c:v>292.6028</c:v>
                </c:pt>
                <c:pt idx="7618">
                  <c:v>292.63560000000001</c:v>
                </c:pt>
                <c:pt idx="7619">
                  <c:v>292.66950000000003</c:v>
                </c:pt>
                <c:pt idx="7620">
                  <c:v>292.70299999999997</c:v>
                </c:pt>
                <c:pt idx="7621">
                  <c:v>292.73630000000003</c:v>
                </c:pt>
                <c:pt idx="7622">
                  <c:v>292.76929999999999</c:v>
                </c:pt>
                <c:pt idx="7623">
                  <c:v>292.803</c:v>
                </c:pt>
                <c:pt idx="7624">
                  <c:v>292.83620000000002</c:v>
                </c:pt>
                <c:pt idx="7625">
                  <c:v>292.86950000000002</c:v>
                </c:pt>
                <c:pt idx="7626">
                  <c:v>292.90300000000002</c:v>
                </c:pt>
                <c:pt idx="7627">
                  <c:v>292.93560000000002</c:v>
                </c:pt>
                <c:pt idx="7628">
                  <c:v>292.96940000000001</c:v>
                </c:pt>
                <c:pt idx="7629">
                  <c:v>293.0016</c:v>
                </c:pt>
                <c:pt idx="7630">
                  <c:v>293.03489999999999</c:v>
                </c:pt>
                <c:pt idx="7631">
                  <c:v>293.06920000000002</c:v>
                </c:pt>
                <c:pt idx="7632">
                  <c:v>293.1026</c:v>
                </c:pt>
                <c:pt idx="7633">
                  <c:v>293.13560000000001</c:v>
                </c:pt>
                <c:pt idx="7634">
                  <c:v>293.16899999999998</c:v>
                </c:pt>
                <c:pt idx="7635">
                  <c:v>293.20170000000002</c:v>
                </c:pt>
                <c:pt idx="7636">
                  <c:v>293.23509999999999</c:v>
                </c:pt>
                <c:pt idx="7637">
                  <c:v>293.2688</c:v>
                </c:pt>
                <c:pt idx="7638">
                  <c:v>293.3023</c:v>
                </c:pt>
                <c:pt idx="7639">
                  <c:v>293.33589999999998</c:v>
                </c:pt>
                <c:pt idx="7640">
                  <c:v>293.36860000000001</c:v>
                </c:pt>
                <c:pt idx="7641">
                  <c:v>293.40260000000001</c:v>
                </c:pt>
                <c:pt idx="7642">
                  <c:v>293.43560000000002</c:v>
                </c:pt>
                <c:pt idx="7643">
                  <c:v>293.46980000000002</c:v>
                </c:pt>
                <c:pt idx="7644">
                  <c:v>293.50360000000001</c:v>
                </c:pt>
                <c:pt idx="7645">
                  <c:v>293.53579999999999</c:v>
                </c:pt>
                <c:pt idx="7646">
                  <c:v>293.56939999999997</c:v>
                </c:pt>
                <c:pt idx="7647">
                  <c:v>293.6028</c:v>
                </c:pt>
                <c:pt idx="7648">
                  <c:v>293.63679999999999</c:v>
                </c:pt>
                <c:pt idx="7649">
                  <c:v>293.67</c:v>
                </c:pt>
                <c:pt idx="7650">
                  <c:v>293.70299999999997</c:v>
                </c:pt>
                <c:pt idx="7651">
                  <c:v>293.73599999999999</c:v>
                </c:pt>
                <c:pt idx="7652">
                  <c:v>293.76960000000003</c:v>
                </c:pt>
                <c:pt idx="7653">
                  <c:v>293.80279999999999</c:v>
                </c:pt>
                <c:pt idx="7654">
                  <c:v>293.83629999999999</c:v>
                </c:pt>
                <c:pt idx="7655">
                  <c:v>293.86939999999998</c:v>
                </c:pt>
                <c:pt idx="7656">
                  <c:v>293.90289999999999</c:v>
                </c:pt>
                <c:pt idx="7657">
                  <c:v>293.93700000000001</c:v>
                </c:pt>
                <c:pt idx="7658">
                  <c:v>293.96940000000001</c:v>
                </c:pt>
                <c:pt idx="7659">
                  <c:v>294.00349999999997</c:v>
                </c:pt>
                <c:pt idx="7660">
                  <c:v>294.03730000000002</c:v>
                </c:pt>
                <c:pt idx="7661">
                  <c:v>294.07</c:v>
                </c:pt>
                <c:pt idx="7662">
                  <c:v>294.10340000000002</c:v>
                </c:pt>
                <c:pt idx="7663">
                  <c:v>294.13720000000001</c:v>
                </c:pt>
                <c:pt idx="7664">
                  <c:v>294.17059999999998</c:v>
                </c:pt>
                <c:pt idx="7665">
                  <c:v>294.2038</c:v>
                </c:pt>
                <c:pt idx="7666">
                  <c:v>294.23669999999998</c:v>
                </c:pt>
                <c:pt idx="7667">
                  <c:v>294.27019999999999</c:v>
                </c:pt>
                <c:pt idx="7668">
                  <c:v>294.30380000000002</c:v>
                </c:pt>
                <c:pt idx="7669">
                  <c:v>294.33749999999998</c:v>
                </c:pt>
                <c:pt idx="7670">
                  <c:v>294.37060000000002</c:v>
                </c:pt>
                <c:pt idx="7671">
                  <c:v>294.404</c:v>
                </c:pt>
                <c:pt idx="7672">
                  <c:v>294.43680000000001</c:v>
                </c:pt>
                <c:pt idx="7673">
                  <c:v>294.47120000000001</c:v>
                </c:pt>
                <c:pt idx="7674">
                  <c:v>294.50470000000001</c:v>
                </c:pt>
                <c:pt idx="7675">
                  <c:v>294.53789999999998</c:v>
                </c:pt>
                <c:pt idx="7676">
                  <c:v>294.57049999999998</c:v>
                </c:pt>
                <c:pt idx="7677">
                  <c:v>294.60449999999997</c:v>
                </c:pt>
                <c:pt idx="7678">
                  <c:v>294.63819999999998</c:v>
                </c:pt>
                <c:pt idx="7679">
                  <c:v>294.67059999999998</c:v>
                </c:pt>
                <c:pt idx="7680">
                  <c:v>294.70499999999998</c:v>
                </c:pt>
                <c:pt idx="7681">
                  <c:v>294.738</c:v>
                </c:pt>
                <c:pt idx="7682">
                  <c:v>294.77179999999998</c:v>
                </c:pt>
                <c:pt idx="7683">
                  <c:v>294.80439999999999</c:v>
                </c:pt>
                <c:pt idx="7684">
                  <c:v>294.8381</c:v>
                </c:pt>
                <c:pt idx="7685">
                  <c:v>294.87169999999998</c:v>
                </c:pt>
                <c:pt idx="7686">
                  <c:v>294.90480000000002</c:v>
                </c:pt>
                <c:pt idx="7687">
                  <c:v>294.93799999999999</c:v>
                </c:pt>
                <c:pt idx="7688">
                  <c:v>294.97140000000002</c:v>
                </c:pt>
                <c:pt idx="7689">
                  <c:v>295.0052</c:v>
                </c:pt>
                <c:pt idx="7690">
                  <c:v>295.03769999999997</c:v>
                </c:pt>
                <c:pt idx="7691">
                  <c:v>295.07299999999998</c:v>
                </c:pt>
                <c:pt idx="7692">
                  <c:v>295.1062</c:v>
                </c:pt>
                <c:pt idx="7693">
                  <c:v>295.13929999999999</c:v>
                </c:pt>
                <c:pt idx="7694">
                  <c:v>295.17200000000003</c:v>
                </c:pt>
                <c:pt idx="7695">
                  <c:v>295.20519999999999</c:v>
                </c:pt>
                <c:pt idx="7696">
                  <c:v>295.23849999999999</c:v>
                </c:pt>
                <c:pt idx="7697">
                  <c:v>295.2722</c:v>
                </c:pt>
                <c:pt idx="7698">
                  <c:v>295.30540000000002</c:v>
                </c:pt>
                <c:pt idx="7699">
                  <c:v>295.33890000000002</c:v>
                </c:pt>
                <c:pt idx="7700">
                  <c:v>295.37130000000002</c:v>
                </c:pt>
                <c:pt idx="7701">
                  <c:v>295.40600000000001</c:v>
                </c:pt>
                <c:pt idx="7702">
                  <c:v>295.43920000000003</c:v>
                </c:pt>
                <c:pt idx="7703">
                  <c:v>295.47179999999997</c:v>
                </c:pt>
                <c:pt idx="7704">
                  <c:v>295.50540000000001</c:v>
                </c:pt>
                <c:pt idx="7705">
                  <c:v>295.53809999999999</c:v>
                </c:pt>
                <c:pt idx="7706">
                  <c:v>295.572</c:v>
                </c:pt>
                <c:pt idx="7707">
                  <c:v>295.60550000000001</c:v>
                </c:pt>
                <c:pt idx="7708">
                  <c:v>295.63889999999998</c:v>
                </c:pt>
                <c:pt idx="7709">
                  <c:v>295.67239999999998</c:v>
                </c:pt>
                <c:pt idx="7710">
                  <c:v>295.7054</c:v>
                </c:pt>
                <c:pt idx="7711">
                  <c:v>295.73869999999999</c:v>
                </c:pt>
                <c:pt idx="7712">
                  <c:v>295.77249999999998</c:v>
                </c:pt>
                <c:pt idx="7713">
                  <c:v>295.80619999999999</c:v>
                </c:pt>
                <c:pt idx="7714">
                  <c:v>295.83859999999999</c:v>
                </c:pt>
                <c:pt idx="7715">
                  <c:v>295.87279999999998</c:v>
                </c:pt>
                <c:pt idx="7716">
                  <c:v>295.90640000000002</c:v>
                </c:pt>
                <c:pt idx="7717">
                  <c:v>295.93889999999999</c:v>
                </c:pt>
                <c:pt idx="7718">
                  <c:v>295.97280000000001</c:v>
                </c:pt>
                <c:pt idx="7719">
                  <c:v>296.00619999999998</c:v>
                </c:pt>
                <c:pt idx="7720">
                  <c:v>296.03949999999998</c:v>
                </c:pt>
                <c:pt idx="7721">
                  <c:v>296.07279999999997</c:v>
                </c:pt>
                <c:pt idx="7722">
                  <c:v>296.10680000000002</c:v>
                </c:pt>
                <c:pt idx="7723">
                  <c:v>296.14</c:v>
                </c:pt>
                <c:pt idx="7724">
                  <c:v>296.17329999999998</c:v>
                </c:pt>
                <c:pt idx="7725">
                  <c:v>296.20620000000002</c:v>
                </c:pt>
                <c:pt idx="7726">
                  <c:v>296.24029999999999</c:v>
                </c:pt>
                <c:pt idx="7727">
                  <c:v>296.27359999999999</c:v>
                </c:pt>
                <c:pt idx="7728">
                  <c:v>296.30700000000002</c:v>
                </c:pt>
                <c:pt idx="7729">
                  <c:v>296.34059999999999</c:v>
                </c:pt>
                <c:pt idx="7730">
                  <c:v>296.3741</c:v>
                </c:pt>
                <c:pt idx="7731">
                  <c:v>296.40699999999998</c:v>
                </c:pt>
                <c:pt idx="7732">
                  <c:v>296.43990000000002</c:v>
                </c:pt>
                <c:pt idx="7733">
                  <c:v>296.47300000000001</c:v>
                </c:pt>
                <c:pt idx="7734">
                  <c:v>296.5068</c:v>
                </c:pt>
                <c:pt idx="7735">
                  <c:v>296.54059999999998</c:v>
                </c:pt>
                <c:pt idx="7736">
                  <c:v>296.57350000000002</c:v>
                </c:pt>
                <c:pt idx="7737">
                  <c:v>296.60719999999998</c:v>
                </c:pt>
                <c:pt idx="7738">
                  <c:v>296.63979999999998</c:v>
                </c:pt>
                <c:pt idx="7739">
                  <c:v>296.67380000000003</c:v>
                </c:pt>
                <c:pt idx="7740">
                  <c:v>296.7072</c:v>
                </c:pt>
                <c:pt idx="7741">
                  <c:v>296.74040000000002</c:v>
                </c:pt>
                <c:pt idx="7742">
                  <c:v>296.774</c:v>
                </c:pt>
                <c:pt idx="7743">
                  <c:v>296.80709999999999</c:v>
                </c:pt>
                <c:pt idx="7744">
                  <c:v>296.8408</c:v>
                </c:pt>
                <c:pt idx="7745">
                  <c:v>296.87439999999998</c:v>
                </c:pt>
                <c:pt idx="7746">
                  <c:v>296.9074</c:v>
                </c:pt>
                <c:pt idx="7747">
                  <c:v>296.94159999999999</c:v>
                </c:pt>
                <c:pt idx="7748">
                  <c:v>296.97469999999998</c:v>
                </c:pt>
                <c:pt idx="7749">
                  <c:v>297.00909999999999</c:v>
                </c:pt>
                <c:pt idx="7750">
                  <c:v>297.041</c:v>
                </c:pt>
                <c:pt idx="7751">
                  <c:v>297.07440000000003</c:v>
                </c:pt>
                <c:pt idx="7752">
                  <c:v>297.07440000000003</c:v>
                </c:pt>
              </c:numCache>
            </c:numRef>
          </c:xVal>
          <c:yVal>
            <c:numRef>
              <c:f>Sheet1!$E$6:$E$7760</c:f>
              <c:numCache>
                <c:formatCode>General</c:formatCode>
                <c:ptCount val="7755"/>
                <c:pt idx="0">
                  <c:v>9.9942696000000009</c:v>
                </c:pt>
                <c:pt idx="1">
                  <c:v>9.9946172000000004</c:v>
                </c:pt>
                <c:pt idx="2">
                  <c:v>9.9949756999999995</c:v>
                </c:pt>
                <c:pt idx="3">
                  <c:v>9.9953792000000004</c:v>
                </c:pt>
                <c:pt idx="4">
                  <c:v>9.9957641000000006</c:v>
                </c:pt>
                <c:pt idx="5">
                  <c:v>9.9961362999999999</c:v>
                </c:pt>
                <c:pt idx="6">
                  <c:v>9.9964972999999997</c:v>
                </c:pt>
                <c:pt idx="7">
                  <c:v>9.9968491000000004</c:v>
                </c:pt>
                <c:pt idx="8">
                  <c:v>9.9972171999999997</c:v>
                </c:pt>
                <c:pt idx="9">
                  <c:v>9.9975719999999999</c:v>
                </c:pt>
                <c:pt idx="10">
                  <c:v>9.9979028000000003</c:v>
                </c:pt>
                <c:pt idx="11">
                  <c:v>9.9982237999999999</c:v>
                </c:pt>
                <c:pt idx="12">
                  <c:v>9.9984900999999997</c:v>
                </c:pt>
                <c:pt idx="13">
                  <c:v>9.9986999999999995</c:v>
                </c:pt>
                <c:pt idx="14">
                  <c:v>9.9988738000000001</c:v>
                </c:pt>
                <c:pt idx="15">
                  <c:v>9.9984737999999993</c:v>
                </c:pt>
                <c:pt idx="16">
                  <c:v>9.9961734</c:v>
                </c:pt>
                <c:pt idx="17">
                  <c:v>9.9905021999999999</c:v>
                </c:pt>
                <c:pt idx="18">
                  <c:v>9.9798859199999992</c:v>
                </c:pt>
                <c:pt idx="19">
                  <c:v>9.9637720999999999</c:v>
                </c:pt>
                <c:pt idx="20">
                  <c:v>9.9409791999999992</c:v>
                </c:pt>
                <c:pt idx="21">
                  <c:v>9.9182387100000007</c:v>
                </c:pt>
                <c:pt idx="22">
                  <c:v>9.8976552000000009</c:v>
                </c:pt>
                <c:pt idx="23">
                  <c:v>9.8792205000000006</c:v>
                </c:pt>
                <c:pt idx="24">
                  <c:v>9.8588825</c:v>
                </c:pt>
                <c:pt idx="25">
                  <c:v>9.8373910999999996</c:v>
                </c:pt>
                <c:pt idx="26">
                  <c:v>9.8178684000000001</c:v>
                </c:pt>
                <c:pt idx="27">
                  <c:v>9.7962430000000005</c:v>
                </c:pt>
                <c:pt idx="28">
                  <c:v>9.7763986000000003</c:v>
                </c:pt>
                <c:pt idx="29">
                  <c:v>9.7550737999999999</c:v>
                </c:pt>
                <c:pt idx="30">
                  <c:v>9.7323936</c:v>
                </c:pt>
                <c:pt idx="31">
                  <c:v>9.7111643999999995</c:v>
                </c:pt>
                <c:pt idx="32">
                  <c:v>9.6923967999999991</c:v>
                </c:pt>
                <c:pt idx="33">
                  <c:v>9.6752649000000002</c:v>
                </c:pt>
                <c:pt idx="34">
                  <c:v>9.6567235</c:v>
                </c:pt>
                <c:pt idx="35">
                  <c:v>9.6374306000000001</c:v>
                </c:pt>
                <c:pt idx="36">
                  <c:v>9.6195977999999993</c:v>
                </c:pt>
                <c:pt idx="37">
                  <c:v>9.6010570000000008</c:v>
                </c:pt>
                <c:pt idx="38">
                  <c:v>9.5846862999999995</c:v>
                </c:pt>
                <c:pt idx="39">
                  <c:v>9.5685806000000007</c:v>
                </c:pt>
                <c:pt idx="40">
                  <c:v>9.5498247999999997</c:v>
                </c:pt>
                <c:pt idx="41">
                  <c:v>9.5346910000000005</c:v>
                </c:pt>
                <c:pt idx="42">
                  <c:v>9.5181056000000002</c:v>
                </c:pt>
                <c:pt idx="43">
                  <c:v>9.5031865999999994</c:v>
                </c:pt>
                <c:pt idx="44">
                  <c:v>9.4893703000000009</c:v>
                </c:pt>
                <c:pt idx="45">
                  <c:v>9.4757788999999999</c:v>
                </c:pt>
                <c:pt idx="46">
                  <c:v>9.4591960999999998</c:v>
                </c:pt>
                <c:pt idx="47">
                  <c:v>9.4433939999999996</c:v>
                </c:pt>
                <c:pt idx="48">
                  <c:v>9.4261409</c:v>
                </c:pt>
                <c:pt idx="49">
                  <c:v>9.407864</c:v>
                </c:pt>
                <c:pt idx="50">
                  <c:v>9.3919834000000009</c:v>
                </c:pt>
                <c:pt idx="51">
                  <c:v>9.3764418999999997</c:v>
                </c:pt>
                <c:pt idx="52">
                  <c:v>9.3588008000000009</c:v>
                </c:pt>
                <c:pt idx="53">
                  <c:v>9.3451552000000007</c:v>
                </c:pt>
                <c:pt idx="54">
                  <c:v>9.3280004999999999</c:v>
                </c:pt>
                <c:pt idx="55">
                  <c:v>9.3118444999999994</c:v>
                </c:pt>
                <c:pt idx="56">
                  <c:v>9.2982831000000008</c:v>
                </c:pt>
                <c:pt idx="57">
                  <c:v>9.2864535000000004</c:v>
                </c:pt>
                <c:pt idx="58">
                  <c:v>9.2730502999999995</c:v>
                </c:pt>
                <c:pt idx="59">
                  <c:v>9.2582000999999998</c:v>
                </c:pt>
                <c:pt idx="60">
                  <c:v>9.2437710000000006</c:v>
                </c:pt>
                <c:pt idx="61">
                  <c:v>9.2272955999999997</c:v>
                </c:pt>
                <c:pt idx="62">
                  <c:v>9.2151043999999995</c:v>
                </c:pt>
                <c:pt idx="63">
                  <c:v>9.2033580999999991</c:v>
                </c:pt>
                <c:pt idx="64">
                  <c:v>9.1898184000000001</c:v>
                </c:pt>
                <c:pt idx="65">
                  <c:v>9.1760418000000001</c:v>
                </c:pt>
                <c:pt idx="66">
                  <c:v>9.1635981999999991</c:v>
                </c:pt>
                <c:pt idx="67">
                  <c:v>9.1501991</c:v>
                </c:pt>
                <c:pt idx="68">
                  <c:v>9.1397815999999992</c:v>
                </c:pt>
                <c:pt idx="69">
                  <c:v>9.1287655999999995</c:v>
                </c:pt>
                <c:pt idx="70">
                  <c:v>9.1159394000000002</c:v>
                </c:pt>
                <c:pt idx="71">
                  <c:v>9.1047972000000001</c:v>
                </c:pt>
                <c:pt idx="72">
                  <c:v>9.0953607999999999</c:v>
                </c:pt>
                <c:pt idx="73">
                  <c:v>9.0848592000000004</c:v>
                </c:pt>
                <c:pt idx="74">
                  <c:v>9.0736071999999997</c:v>
                </c:pt>
                <c:pt idx="75">
                  <c:v>9.0595336999999994</c:v>
                </c:pt>
                <c:pt idx="76">
                  <c:v>9.0460548000000003</c:v>
                </c:pt>
                <c:pt idx="77">
                  <c:v>9.0336642000000005</c:v>
                </c:pt>
                <c:pt idx="78">
                  <c:v>9.0250611000000003</c:v>
                </c:pt>
                <c:pt idx="79">
                  <c:v>9.0166141</c:v>
                </c:pt>
                <c:pt idx="80">
                  <c:v>9.0080752999999998</c:v>
                </c:pt>
                <c:pt idx="81">
                  <c:v>8.9971779999999999</c:v>
                </c:pt>
                <c:pt idx="82">
                  <c:v>8.987088</c:v>
                </c:pt>
                <c:pt idx="83">
                  <c:v>8.9743010000000005</c:v>
                </c:pt>
                <c:pt idx="84">
                  <c:v>8.9643510000000006</c:v>
                </c:pt>
                <c:pt idx="85">
                  <c:v>8.9555430000000005</c:v>
                </c:pt>
                <c:pt idx="86">
                  <c:v>8.9451540000000005</c:v>
                </c:pt>
                <c:pt idx="87">
                  <c:v>8.9362290000000009</c:v>
                </c:pt>
                <c:pt idx="88">
                  <c:v>8.9281240000000004</c:v>
                </c:pt>
                <c:pt idx="89">
                  <c:v>8.9201270000000008</c:v>
                </c:pt>
                <c:pt idx="90">
                  <c:v>8.9135720000000003</c:v>
                </c:pt>
                <c:pt idx="91">
                  <c:v>8.9043399999999995</c:v>
                </c:pt>
                <c:pt idx="92">
                  <c:v>8.8942800000000002</c:v>
                </c:pt>
                <c:pt idx="93">
                  <c:v>8.8861919999999994</c:v>
                </c:pt>
                <c:pt idx="94">
                  <c:v>8.8754819999999999</c:v>
                </c:pt>
                <c:pt idx="95">
                  <c:v>8.8678460000000001</c:v>
                </c:pt>
                <c:pt idx="96">
                  <c:v>8.8627389999999995</c:v>
                </c:pt>
                <c:pt idx="97">
                  <c:v>8.8543140000000005</c:v>
                </c:pt>
                <c:pt idx="98">
                  <c:v>8.8445520000000002</c:v>
                </c:pt>
                <c:pt idx="99">
                  <c:v>8.8323719999999994</c:v>
                </c:pt>
                <c:pt idx="100">
                  <c:v>8.8241200000000006</c:v>
                </c:pt>
                <c:pt idx="101">
                  <c:v>8.8203479999999992</c:v>
                </c:pt>
                <c:pt idx="102">
                  <c:v>8.8146249999999995</c:v>
                </c:pt>
                <c:pt idx="103">
                  <c:v>8.8049630000000008</c:v>
                </c:pt>
                <c:pt idx="104">
                  <c:v>8.7981529999999992</c:v>
                </c:pt>
                <c:pt idx="105">
                  <c:v>8.7898220000000009</c:v>
                </c:pt>
                <c:pt idx="106">
                  <c:v>8.784635999999999</c:v>
                </c:pt>
                <c:pt idx="107">
                  <c:v>8.7806770000000007</c:v>
                </c:pt>
                <c:pt idx="108">
                  <c:v>8.7741819999999997</c:v>
                </c:pt>
                <c:pt idx="109">
                  <c:v>8.7653300000000005</c:v>
                </c:pt>
                <c:pt idx="110">
                  <c:v>8.7578910000000008</c:v>
                </c:pt>
                <c:pt idx="111">
                  <c:v>8.7496650000000002</c:v>
                </c:pt>
                <c:pt idx="112">
                  <c:v>8.7433720000000008</c:v>
                </c:pt>
                <c:pt idx="113">
                  <c:v>8.736656</c:v>
                </c:pt>
                <c:pt idx="114">
                  <c:v>8.7315059999999995</c:v>
                </c:pt>
                <c:pt idx="115">
                  <c:v>8.7278800000000007</c:v>
                </c:pt>
                <c:pt idx="116">
                  <c:v>8.7225409999999997</c:v>
                </c:pt>
                <c:pt idx="117">
                  <c:v>8.7176030000000004</c:v>
                </c:pt>
                <c:pt idx="118">
                  <c:v>8.7114480000000007</c:v>
                </c:pt>
                <c:pt idx="119">
                  <c:v>8.7024620000000006</c:v>
                </c:pt>
                <c:pt idx="120">
                  <c:v>8.6963349999999995</c:v>
                </c:pt>
                <c:pt idx="121">
                  <c:v>8.6908259999999995</c:v>
                </c:pt>
                <c:pt idx="122">
                  <c:v>8.6849740000000004</c:v>
                </c:pt>
                <c:pt idx="123">
                  <c:v>8.6818360000000006</c:v>
                </c:pt>
                <c:pt idx="124">
                  <c:v>8.6768560000000008</c:v>
                </c:pt>
                <c:pt idx="125">
                  <c:v>8.6716200000000008</c:v>
                </c:pt>
                <c:pt idx="126">
                  <c:v>8.6662169999999996</c:v>
                </c:pt>
                <c:pt idx="127">
                  <c:v>8.6604530000000004</c:v>
                </c:pt>
                <c:pt idx="128">
                  <c:v>8.6553789999999999</c:v>
                </c:pt>
                <c:pt idx="129">
                  <c:v>8.6510820000000006</c:v>
                </c:pt>
                <c:pt idx="130">
                  <c:v>8.6463859999999997</c:v>
                </c:pt>
                <c:pt idx="131">
                  <c:v>8.6418759999999999</c:v>
                </c:pt>
                <c:pt idx="132">
                  <c:v>8.6368039999999997</c:v>
                </c:pt>
                <c:pt idx="133">
                  <c:v>8.6325859999999999</c:v>
                </c:pt>
                <c:pt idx="134">
                  <c:v>8.6269220000000004</c:v>
                </c:pt>
                <c:pt idx="135">
                  <c:v>8.6211760000000002</c:v>
                </c:pt>
                <c:pt idx="136">
                  <c:v>8.6165950000000002</c:v>
                </c:pt>
                <c:pt idx="137">
                  <c:v>8.6116770000000002</c:v>
                </c:pt>
                <c:pt idx="138">
                  <c:v>8.6067590000000003</c:v>
                </c:pt>
                <c:pt idx="139">
                  <c:v>8.6025880000000008</c:v>
                </c:pt>
                <c:pt idx="140">
                  <c:v>8.5992069999999998</c:v>
                </c:pt>
                <c:pt idx="141">
                  <c:v>8.594576</c:v>
                </c:pt>
                <c:pt idx="142">
                  <c:v>8.5909379999999995</c:v>
                </c:pt>
                <c:pt idx="143">
                  <c:v>8.5866550000000004</c:v>
                </c:pt>
                <c:pt idx="144">
                  <c:v>8.5816459999999992</c:v>
                </c:pt>
                <c:pt idx="145">
                  <c:v>8.5783780000000007</c:v>
                </c:pt>
                <c:pt idx="146">
                  <c:v>8.5756589999999999</c:v>
                </c:pt>
                <c:pt idx="147">
                  <c:v>8.5719720000000006</c:v>
                </c:pt>
                <c:pt idx="148">
                  <c:v>8.568283000000001</c:v>
                </c:pt>
                <c:pt idx="149">
                  <c:v>8.5643229999999999</c:v>
                </c:pt>
                <c:pt idx="150">
                  <c:v>8.5613849999999996</c:v>
                </c:pt>
                <c:pt idx="151">
                  <c:v>8.5589019999999998</c:v>
                </c:pt>
                <c:pt idx="152">
                  <c:v>8.5563599999999997</c:v>
                </c:pt>
                <c:pt idx="153">
                  <c:v>8.5527499999999996</c:v>
                </c:pt>
                <c:pt idx="154">
                  <c:v>8.5476170000000007</c:v>
                </c:pt>
                <c:pt idx="155">
                  <c:v>8.5423249999999999</c:v>
                </c:pt>
                <c:pt idx="156">
                  <c:v>8.5377220000000005</c:v>
                </c:pt>
                <c:pt idx="157">
                  <c:v>8.5345010000000006</c:v>
                </c:pt>
                <c:pt idx="158">
                  <c:v>8.5314130000000006</c:v>
                </c:pt>
                <c:pt idx="159">
                  <c:v>8.5284560000000003</c:v>
                </c:pt>
                <c:pt idx="160">
                  <c:v>8.5249869999999994</c:v>
                </c:pt>
                <c:pt idx="161">
                  <c:v>8.5213260000000002</c:v>
                </c:pt>
                <c:pt idx="162">
                  <c:v>8.5177300000000002</c:v>
                </c:pt>
                <c:pt idx="163">
                  <c:v>8.5151780000000006</c:v>
                </c:pt>
                <c:pt idx="164">
                  <c:v>8.5127109999999995</c:v>
                </c:pt>
                <c:pt idx="165">
                  <c:v>8.5108800000000002</c:v>
                </c:pt>
                <c:pt idx="166">
                  <c:v>8.5083929999999999</c:v>
                </c:pt>
                <c:pt idx="167">
                  <c:v>8.5054300000000005</c:v>
                </c:pt>
                <c:pt idx="168">
                  <c:v>8.5023130000000009</c:v>
                </c:pt>
                <c:pt idx="169">
                  <c:v>8.4992830000000001</c:v>
                </c:pt>
                <c:pt idx="170">
                  <c:v>8.4966939999999997</c:v>
                </c:pt>
                <c:pt idx="171">
                  <c:v>8.4943019999999994</c:v>
                </c:pt>
                <c:pt idx="172">
                  <c:v>8.4917270000000009</c:v>
                </c:pt>
                <c:pt idx="173">
                  <c:v>8.4886440000000007</c:v>
                </c:pt>
                <c:pt idx="174">
                  <c:v>8.4854599999999998</c:v>
                </c:pt>
                <c:pt idx="175">
                  <c:v>8.4822159999999993</c:v>
                </c:pt>
                <c:pt idx="176">
                  <c:v>8.4792930000000002</c:v>
                </c:pt>
                <c:pt idx="177">
                  <c:v>8.4768709999999992</c:v>
                </c:pt>
                <c:pt idx="178">
                  <c:v>8.4744740000000007</c:v>
                </c:pt>
                <c:pt idx="179">
                  <c:v>8.4720390000000005</c:v>
                </c:pt>
                <c:pt idx="180">
                  <c:v>8.469792</c:v>
                </c:pt>
                <c:pt idx="181">
                  <c:v>8.4672959999999993</c:v>
                </c:pt>
                <c:pt idx="182">
                  <c:v>8.465008000000001</c:v>
                </c:pt>
                <c:pt idx="183">
                  <c:v>8.4630229999999997</c:v>
                </c:pt>
                <c:pt idx="184">
                  <c:v>8.4609860000000001</c:v>
                </c:pt>
                <c:pt idx="185">
                  <c:v>8.4586679999999994</c:v>
                </c:pt>
                <c:pt idx="186">
                  <c:v>8.456099</c:v>
                </c:pt>
                <c:pt idx="187">
                  <c:v>8.4538860000000007</c:v>
                </c:pt>
                <c:pt idx="188">
                  <c:v>8.450800000000001</c:v>
                </c:pt>
                <c:pt idx="189">
                  <c:v>8.4470489999999998</c:v>
                </c:pt>
                <c:pt idx="190">
                  <c:v>8.4441159999999993</c:v>
                </c:pt>
                <c:pt idx="191">
                  <c:v>8.4423630000000003</c:v>
                </c:pt>
                <c:pt idx="192">
                  <c:v>8.4411360000000002</c:v>
                </c:pt>
                <c:pt idx="193">
                  <c:v>8.4399079999999991</c:v>
                </c:pt>
                <c:pt idx="194">
                  <c:v>8.438091</c:v>
                </c:pt>
                <c:pt idx="195">
                  <c:v>8.4355060000000002</c:v>
                </c:pt>
                <c:pt idx="196">
                  <c:v>8.4327539999999992</c:v>
                </c:pt>
                <c:pt idx="197">
                  <c:v>8.4307110000000005</c:v>
                </c:pt>
                <c:pt idx="198">
                  <c:v>8.4290760000000002</c:v>
                </c:pt>
                <c:pt idx="199">
                  <c:v>8.4275920000000006</c:v>
                </c:pt>
                <c:pt idx="200">
                  <c:v>8.4263580000000005</c:v>
                </c:pt>
                <c:pt idx="201">
                  <c:v>8.4249069999999993</c:v>
                </c:pt>
                <c:pt idx="202">
                  <c:v>8.4227740000000004</c:v>
                </c:pt>
                <c:pt idx="203">
                  <c:v>8.4209809999999994</c:v>
                </c:pt>
                <c:pt idx="204">
                  <c:v>8.4185859999999995</c:v>
                </c:pt>
                <c:pt idx="205">
                  <c:v>8.4166840000000001</c:v>
                </c:pt>
                <c:pt idx="206">
                  <c:v>8.4148080000000007</c:v>
                </c:pt>
                <c:pt idx="207">
                  <c:v>8.4129369999999994</c:v>
                </c:pt>
                <c:pt idx="208">
                  <c:v>8.4109180000000006</c:v>
                </c:pt>
                <c:pt idx="209">
                  <c:v>8.4090129999999998</c:v>
                </c:pt>
                <c:pt idx="210">
                  <c:v>8.4070789999999995</c:v>
                </c:pt>
                <c:pt idx="211">
                  <c:v>8.4051530000000003</c:v>
                </c:pt>
                <c:pt idx="212">
                  <c:v>8.4036620000000006</c:v>
                </c:pt>
                <c:pt idx="213">
                  <c:v>8.4022609999999993</c:v>
                </c:pt>
                <c:pt idx="214">
                  <c:v>8.4011460000000007</c:v>
                </c:pt>
                <c:pt idx="215">
                  <c:v>8.3995239999999995</c:v>
                </c:pt>
                <c:pt idx="216">
                  <c:v>8.3974080000000004</c:v>
                </c:pt>
                <c:pt idx="217">
                  <c:v>8.3947160000000007</c:v>
                </c:pt>
                <c:pt idx="218">
                  <c:v>8.3918479999999995</c:v>
                </c:pt>
                <c:pt idx="219">
                  <c:v>8.3896479999999993</c:v>
                </c:pt>
                <c:pt idx="220">
                  <c:v>8.3880119999999998</c:v>
                </c:pt>
                <c:pt idx="221">
                  <c:v>8.3867259999999995</c:v>
                </c:pt>
                <c:pt idx="222">
                  <c:v>8.3858709999999999</c:v>
                </c:pt>
                <c:pt idx="223">
                  <c:v>8.3851820000000004</c:v>
                </c:pt>
                <c:pt idx="224">
                  <c:v>8.384328</c:v>
                </c:pt>
                <c:pt idx="225">
                  <c:v>8.3834499999999998</c:v>
                </c:pt>
                <c:pt idx="226">
                  <c:v>8.3822460000000003</c:v>
                </c:pt>
                <c:pt idx="227">
                  <c:v>8.3806139999999996</c:v>
                </c:pt>
                <c:pt idx="228">
                  <c:v>8.3793450000000007</c:v>
                </c:pt>
                <c:pt idx="229">
                  <c:v>8.3776690000000009</c:v>
                </c:pt>
                <c:pt idx="230">
                  <c:v>8.3752929999999992</c:v>
                </c:pt>
                <c:pt idx="231">
                  <c:v>8.3733970000000006</c:v>
                </c:pt>
                <c:pt idx="232">
                  <c:v>8.3719549999999998</c:v>
                </c:pt>
                <c:pt idx="233">
                  <c:v>8.3710839999999997</c:v>
                </c:pt>
                <c:pt idx="234">
                  <c:v>8.3700189999999992</c:v>
                </c:pt>
                <c:pt idx="235">
                  <c:v>8.3686799999999995</c:v>
                </c:pt>
                <c:pt idx="236">
                  <c:v>8.3670709999999993</c:v>
                </c:pt>
                <c:pt idx="237">
                  <c:v>8.3654379999999993</c:v>
                </c:pt>
                <c:pt idx="238">
                  <c:v>8.3644219999999994</c:v>
                </c:pt>
                <c:pt idx="239">
                  <c:v>8.363721</c:v>
                </c:pt>
                <c:pt idx="240">
                  <c:v>8.3626459999999998</c:v>
                </c:pt>
                <c:pt idx="241">
                  <c:v>8.3614350000000002</c:v>
                </c:pt>
                <c:pt idx="242">
                  <c:v>8.3602360000000004</c:v>
                </c:pt>
                <c:pt idx="243">
                  <c:v>8.3590820000000008</c:v>
                </c:pt>
                <c:pt idx="244">
                  <c:v>8.358034</c:v>
                </c:pt>
                <c:pt idx="245">
                  <c:v>8.3568339999999992</c:v>
                </c:pt>
                <c:pt idx="246">
                  <c:v>8.3550380000000004</c:v>
                </c:pt>
                <c:pt idx="247">
                  <c:v>8.3532919999999997</c:v>
                </c:pt>
                <c:pt idx="248">
                  <c:v>8.3520000000000003</c:v>
                </c:pt>
                <c:pt idx="249">
                  <c:v>8.3511190000000006</c:v>
                </c:pt>
                <c:pt idx="250">
                  <c:v>8.3503059999999998</c:v>
                </c:pt>
                <c:pt idx="251">
                  <c:v>8.3494799999999998</c:v>
                </c:pt>
                <c:pt idx="252">
                  <c:v>8.3485230000000001</c:v>
                </c:pt>
                <c:pt idx="253">
                  <c:v>8.3470890000000004</c:v>
                </c:pt>
                <c:pt idx="254">
                  <c:v>8.3456609999999998</c:v>
                </c:pt>
                <c:pt idx="255">
                  <c:v>8.3445920000000005</c:v>
                </c:pt>
                <c:pt idx="256">
                  <c:v>8.3435539999999992</c:v>
                </c:pt>
                <c:pt idx="257">
                  <c:v>8.3428319999999996</c:v>
                </c:pt>
                <c:pt idx="258">
                  <c:v>8.3420819999999996</c:v>
                </c:pt>
                <c:pt idx="259">
                  <c:v>8.3411629999999999</c:v>
                </c:pt>
                <c:pt idx="260">
                  <c:v>8.340249</c:v>
                </c:pt>
                <c:pt idx="261">
                  <c:v>8.3389980000000001</c:v>
                </c:pt>
                <c:pt idx="262">
                  <c:v>8.3378979999999991</c:v>
                </c:pt>
                <c:pt idx="263">
                  <c:v>8.3369509999999991</c:v>
                </c:pt>
                <c:pt idx="264">
                  <c:v>8.3358179999999997</c:v>
                </c:pt>
                <c:pt idx="265">
                  <c:v>8.3345699999999994</c:v>
                </c:pt>
                <c:pt idx="266">
                  <c:v>8.3332309999999996</c:v>
                </c:pt>
                <c:pt idx="267">
                  <c:v>8.3323619999999998</c:v>
                </c:pt>
                <c:pt idx="268">
                  <c:v>8.3318960000000004</c:v>
                </c:pt>
                <c:pt idx="269">
                  <c:v>8.3314330000000005</c:v>
                </c:pt>
                <c:pt idx="270">
                  <c:v>8.3305919999999993</c:v>
                </c:pt>
                <c:pt idx="271">
                  <c:v>8.3292599999999997</c:v>
                </c:pt>
                <c:pt idx="272">
                  <c:v>8.3281589999999994</c:v>
                </c:pt>
                <c:pt idx="273">
                  <c:v>8.3269160000000007</c:v>
                </c:pt>
                <c:pt idx="274">
                  <c:v>8.3257820000000002</c:v>
                </c:pt>
                <c:pt idx="275">
                  <c:v>8.3248569999999997</c:v>
                </c:pt>
                <c:pt idx="276">
                  <c:v>8.3239599999999996</c:v>
                </c:pt>
                <c:pt idx="277">
                  <c:v>8.3234080000000006</c:v>
                </c:pt>
                <c:pt idx="278">
                  <c:v>8.3229790000000001</c:v>
                </c:pt>
                <c:pt idx="279">
                  <c:v>8.3223450000000003</c:v>
                </c:pt>
                <c:pt idx="280">
                  <c:v>8.3215699999999995</c:v>
                </c:pt>
                <c:pt idx="281">
                  <c:v>8.3208009999999994</c:v>
                </c:pt>
                <c:pt idx="282">
                  <c:v>8.3198480000000004</c:v>
                </c:pt>
                <c:pt idx="283">
                  <c:v>8.3184710000000006</c:v>
                </c:pt>
                <c:pt idx="284">
                  <c:v>8.3173270000000006</c:v>
                </c:pt>
                <c:pt idx="285">
                  <c:v>8.3162240000000001</c:v>
                </c:pt>
                <c:pt idx="286">
                  <c:v>8.3154260000000004</c:v>
                </c:pt>
                <c:pt idx="287">
                  <c:v>8.3148739999999997</c:v>
                </c:pt>
                <c:pt idx="288">
                  <c:v>8.3140269999999994</c:v>
                </c:pt>
                <c:pt idx="289">
                  <c:v>8.3129749999999998</c:v>
                </c:pt>
                <c:pt idx="290">
                  <c:v>8.3122709999999991</c:v>
                </c:pt>
                <c:pt idx="291">
                  <c:v>8.3115039999999993</c:v>
                </c:pt>
                <c:pt idx="292">
                  <c:v>8.3109260000000003</c:v>
                </c:pt>
                <c:pt idx="293">
                  <c:v>8.3101900000000004</c:v>
                </c:pt>
                <c:pt idx="294">
                  <c:v>8.3092889999999997</c:v>
                </c:pt>
                <c:pt idx="295">
                  <c:v>8.3086509999999993</c:v>
                </c:pt>
                <c:pt idx="296">
                  <c:v>8.3082290000000008</c:v>
                </c:pt>
                <c:pt idx="297">
                  <c:v>8.3077439999999996</c:v>
                </c:pt>
                <c:pt idx="298">
                  <c:v>8.3070710000000005</c:v>
                </c:pt>
                <c:pt idx="299">
                  <c:v>8.3061229999999995</c:v>
                </c:pt>
                <c:pt idx="300">
                  <c:v>8.3053380000000008</c:v>
                </c:pt>
                <c:pt idx="301">
                  <c:v>8.3048920000000006</c:v>
                </c:pt>
                <c:pt idx="302">
                  <c:v>8.3044130000000003</c:v>
                </c:pt>
                <c:pt idx="303">
                  <c:v>8.3039269999999998</c:v>
                </c:pt>
                <c:pt idx="304">
                  <c:v>8.3033730000000006</c:v>
                </c:pt>
                <c:pt idx="305">
                  <c:v>8.3025260000000003</c:v>
                </c:pt>
                <c:pt idx="306">
                  <c:v>8.3017380000000003</c:v>
                </c:pt>
                <c:pt idx="307">
                  <c:v>8.3012709999999998</c:v>
                </c:pt>
                <c:pt idx="308">
                  <c:v>8.3008249999999997</c:v>
                </c:pt>
                <c:pt idx="309">
                  <c:v>8.3003560000000007</c:v>
                </c:pt>
                <c:pt idx="310">
                  <c:v>8.2997359999999993</c:v>
                </c:pt>
                <c:pt idx="311">
                  <c:v>8.2986889999999995</c:v>
                </c:pt>
                <c:pt idx="312">
                  <c:v>8.2973300000000005</c:v>
                </c:pt>
                <c:pt idx="313">
                  <c:v>8.2964409999999997</c:v>
                </c:pt>
                <c:pt idx="314">
                  <c:v>8.2959270000000007</c:v>
                </c:pt>
                <c:pt idx="315">
                  <c:v>8.2954439999999998</c:v>
                </c:pt>
                <c:pt idx="316">
                  <c:v>8.2949680000000008</c:v>
                </c:pt>
                <c:pt idx="317">
                  <c:v>8.2944779999999998</c:v>
                </c:pt>
                <c:pt idx="318">
                  <c:v>8.2938109999999998</c:v>
                </c:pt>
                <c:pt idx="319">
                  <c:v>8.2931559999999998</c:v>
                </c:pt>
                <c:pt idx="320">
                  <c:v>8.2923489999999997</c:v>
                </c:pt>
                <c:pt idx="321">
                  <c:v>8.2913399999999999</c:v>
                </c:pt>
                <c:pt idx="322">
                  <c:v>8.290500999999999</c:v>
                </c:pt>
                <c:pt idx="323">
                  <c:v>8.2899329999999996</c:v>
                </c:pt>
                <c:pt idx="324">
                  <c:v>8.2894439999999996</c:v>
                </c:pt>
                <c:pt idx="325">
                  <c:v>8.2889580000000009</c:v>
                </c:pt>
                <c:pt idx="326">
                  <c:v>8.288456</c:v>
                </c:pt>
                <c:pt idx="327">
                  <c:v>8.2879450000000006</c:v>
                </c:pt>
                <c:pt idx="328">
                  <c:v>8.2874309999999998</c:v>
                </c:pt>
                <c:pt idx="329">
                  <c:v>8.2869080000000004</c:v>
                </c:pt>
                <c:pt idx="330">
                  <c:v>8.2862709999999993</c:v>
                </c:pt>
                <c:pt idx="331">
                  <c:v>8.285260000000001</c:v>
                </c:pt>
                <c:pt idx="332">
                  <c:v>8.2839860000000005</c:v>
                </c:pt>
                <c:pt idx="333">
                  <c:v>8.2830910000000006</c:v>
                </c:pt>
                <c:pt idx="334">
                  <c:v>8.2824740000000006</c:v>
                </c:pt>
                <c:pt idx="335">
                  <c:v>8.2819479999999999</c:v>
                </c:pt>
                <c:pt idx="336">
                  <c:v>8.2814169999999994</c:v>
                </c:pt>
                <c:pt idx="337">
                  <c:v>8.2809010000000001</c:v>
                </c:pt>
                <c:pt idx="338">
                  <c:v>8.2803690000000003</c:v>
                </c:pt>
                <c:pt idx="339">
                  <c:v>8.2798920000000003</c:v>
                </c:pt>
                <c:pt idx="340">
                  <c:v>8.2793609999999997</c:v>
                </c:pt>
                <c:pt idx="341">
                  <c:v>8.2786349999999995</c:v>
                </c:pt>
                <c:pt idx="342">
                  <c:v>8.2780190000000005</c:v>
                </c:pt>
                <c:pt idx="343">
                  <c:v>8.277488</c:v>
                </c:pt>
                <c:pt idx="344">
                  <c:v>8.2769589999999997</c:v>
                </c:pt>
                <c:pt idx="345">
                  <c:v>8.276254999999999</c:v>
                </c:pt>
                <c:pt idx="346">
                  <c:v>8.2756849999999993</c:v>
                </c:pt>
                <c:pt idx="347">
                  <c:v>8.2751420000000007</c:v>
                </c:pt>
                <c:pt idx="348">
                  <c:v>8.2746169999999992</c:v>
                </c:pt>
                <c:pt idx="349">
                  <c:v>8.2740919999999996</c:v>
                </c:pt>
                <c:pt idx="350">
                  <c:v>8.2735660000000006</c:v>
                </c:pt>
                <c:pt idx="351">
                  <c:v>8.2730339999999991</c:v>
                </c:pt>
                <c:pt idx="352">
                  <c:v>8.2725209999999993</c:v>
                </c:pt>
                <c:pt idx="353">
                  <c:v>8.2720070000000003</c:v>
                </c:pt>
                <c:pt idx="354">
                  <c:v>8.2714649999999992</c:v>
                </c:pt>
                <c:pt idx="355">
                  <c:v>8.2706780000000002</c:v>
                </c:pt>
                <c:pt idx="356">
                  <c:v>8.2701159999999998</c:v>
                </c:pt>
                <c:pt idx="357">
                  <c:v>8.2695570000000007</c:v>
                </c:pt>
                <c:pt idx="358">
                  <c:v>8.2690199999999994</c:v>
                </c:pt>
                <c:pt idx="359">
                  <c:v>8.2684730000000002</c:v>
                </c:pt>
                <c:pt idx="360">
                  <c:v>8.2679410000000004</c:v>
                </c:pt>
                <c:pt idx="361">
                  <c:v>8.2674339999999997</c:v>
                </c:pt>
                <c:pt idx="362">
                  <c:v>8.2668959999999991</c:v>
                </c:pt>
                <c:pt idx="363">
                  <c:v>8.266254</c:v>
                </c:pt>
                <c:pt idx="364">
                  <c:v>8.2654540000000001</c:v>
                </c:pt>
                <c:pt idx="365">
                  <c:v>8.2645119999999999</c:v>
                </c:pt>
                <c:pt idx="366">
                  <c:v>8.2638739999999995</c:v>
                </c:pt>
                <c:pt idx="367">
                  <c:v>8.263344</c:v>
                </c:pt>
                <c:pt idx="368">
                  <c:v>8.2628079999999997</c:v>
                </c:pt>
                <c:pt idx="369">
                  <c:v>8.262276</c:v>
                </c:pt>
                <c:pt idx="370">
                  <c:v>8.2617480000000008</c:v>
                </c:pt>
                <c:pt idx="371">
                  <c:v>8.2611969999999992</c:v>
                </c:pt>
                <c:pt idx="372">
                  <c:v>8.2606020000000004</c:v>
                </c:pt>
                <c:pt idx="373">
                  <c:v>8.2598710000000004</c:v>
                </c:pt>
                <c:pt idx="374">
                  <c:v>8.2591640000000002</c:v>
                </c:pt>
                <c:pt idx="375">
                  <c:v>8.2584309999999999</c:v>
                </c:pt>
                <c:pt idx="376">
                  <c:v>8.257867000000001</c:v>
                </c:pt>
                <c:pt idx="377">
                  <c:v>8.2572779999999995</c:v>
                </c:pt>
                <c:pt idx="378">
                  <c:v>8.2567439999999994</c:v>
                </c:pt>
                <c:pt idx="379">
                  <c:v>8.2561959999999992</c:v>
                </c:pt>
                <c:pt idx="380">
                  <c:v>8.2554859999999994</c:v>
                </c:pt>
                <c:pt idx="381">
                  <c:v>8.2548700000000004</c:v>
                </c:pt>
                <c:pt idx="382">
                  <c:v>8.2543100000000003</c:v>
                </c:pt>
                <c:pt idx="383">
                  <c:v>8.2537680000000009</c:v>
                </c:pt>
                <c:pt idx="384">
                  <c:v>8.2532329999999998</c:v>
                </c:pt>
                <c:pt idx="385">
                  <c:v>8.2526799999999998</c:v>
                </c:pt>
                <c:pt idx="386">
                  <c:v>8.2520989999999994</c:v>
                </c:pt>
                <c:pt idx="387">
                  <c:v>8.251532000000001</c:v>
                </c:pt>
                <c:pt idx="388">
                  <c:v>8.2509820000000005</c:v>
                </c:pt>
                <c:pt idx="389">
                  <c:v>8.2504439999999999</c:v>
                </c:pt>
                <c:pt idx="390">
                  <c:v>8.2498810000000002</c:v>
                </c:pt>
                <c:pt idx="391">
                  <c:v>8.2493149999999993</c:v>
                </c:pt>
                <c:pt idx="392">
                  <c:v>8.2487379999999995</c:v>
                </c:pt>
                <c:pt idx="393">
                  <c:v>8.2481600000000004</c:v>
                </c:pt>
                <c:pt idx="394">
                  <c:v>8.2475780000000007</c:v>
                </c:pt>
                <c:pt idx="395">
                  <c:v>8.2470099999999995</c:v>
                </c:pt>
                <c:pt idx="396">
                  <c:v>8.2464390000000005</c:v>
                </c:pt>
                <c:pt idx="397">
                  <c:v>8.24587</c:v>
                </c:pt>
                <c:pt idx="398">
                  <c:v>8.2453020000000006</c:v>
                </c:pt>
                <c:pt idx="399">
                  <c:v>8.2447409999999994</c:v>
                </c:pt>
                <c:pt idx="400">
                  <c:v>8.2441770000000005</c:v>
                </c:pt>
                <c:pt idx="401">
                  <c:v>8.2436140000000009</c:v>
                </c:pt>
                <c:pt idx="402">
                  <c:v>8.2430419999999991</c:v>
                </c:pt>
                <c:pt idx="403">
                  <c:v>8.2424959999999992</c:v>
                </c:pt>
                <c:pt idx="404">
                  <c:v>8.2419659999999997</c:v>
                </c:pt>
                <c:pt idx="405">
                  <c:v>8.2414249999999996</c:v>
                </c:pt>
                <c:pt idx="406">
                  <c:v>8.2408330000000003</c:v>
                </c:pt>
                <c:pt idx="407">
                  <c:v>8.2401730000000004</c:v>
                </c:pt>
                <c:pt idx="408">
                  <c:v>8.2394350000000003</c:v>
                </c:pt>
                <c:pt idx="409">
                  <c:v>8.238842</c:v>
                </c:pt>
                <c:pt idx="410">
                  <c:v>8.2382690000000007</c:v>
                </c:pt>
                <c:pt idx="411">
                  <c:v>8.2377040000000008</c:v>
                </c:pt>
                <c:pt idx="412">
                  <c:v>8.2371420000000004</c:v>
                </c:pt>
                <c:pt idx="413">
                  <c:v>8.2365700000000004</c:v>
                </c:pt>
                <c:pt idx="414">
                  <c:v>8.2360059999999997</c:v>
                </c:pt>
                <c:pt idx="415">
                  <c:v>8.2354450000000003</c:v>
                </c:pt>
                <c:pt idx="416">
                  <c:v>8.234909</c:v>
                </c:pt>
                <c:pt idx="417">
                  <c:v>8.2343809999999991</c:v>
                </c:pt>
                <c:pt idx="418">
                  <c:v>8.2338290000000001</c:v>
                </c:pt>
                <c:pt idx="419">
                  <c:v>8.233270000000001</c:v>
                </c:pt>
                <c:pt idx="420">
                  <c:v>8.2326569999999997</c:v>
                </c:pt>
                <c:pt idx="421">
                  <c:v>8.2319610000000001</c:v>
                </c:pt>
                <c:pt idx="422">
                  <c:v>8.2313709999999993</c:v>
                </c:pt>
                <c:pt idx="423">
                  <c:v>8.2307620000000004</c:v>
                </c:pt>
                <c:pt idx="424">
                  <c:v>8.2301950000000001</c:v>
                </c:pt>
                <c:pt idx="425">
                  <c:v>8.229635</c:v>
                </c:pt>
                <c:pt idx="426">
                  <c:v>8.2290689999999991</c:v>
                </c:pt>
                <c:pt idx="427">
                  <c:v>8.2285179999999993</c:v>
                </c:pt>
                <c:pt idx="428">
                  <c:v>8.2279909999999994</c:v>
                </c:pt>
                <c:pt idx="429">
                  <c:v>8.2274560000000001</c:v>
                </c:pt>
                <c:pt idx="430">
                  <c:v>8.2269170000000003</c:v>
                </c:pt>
                <c:pt idx="431">
                  <c:v>8.2263680000000008</c:v>
                </c:pt>
                <c:pt idx="432">
                  <c:v>8.2257999999999996</c:v>
                </c:pt>
                <c:pt idx="433">
                  <c:v>8.2252259999999993</c:v>
                </c:pt>
                <c:pt idx="434">
                  <c:v>8.2246629999999996</c:v>
                </c:pt>
                <c:pt idx="435">
                  <c:v>8.2240979999999997</c:v>
                </c:pt>
                <c:pt idx="436">
                  <c:v>8.2235019999999999</c:v>
                </c:pt>
                <c:pt idx="437">
                  <c:v>8.2229170000000007</c:v>
                </c:pt>
                <c:pt idx="438">
                  <c:v>8.2223410000000001</c:v>
                </c:pt>
                <c:pt idx="439">
                  <c:v>8.2217649999999995</c:v>
                </c:pt>
                <c:pt idx="440">
                  <c:v>8.2211759999999998</c:v>
                </c:pt>
                <c:pt idx="441">
                  <c:v>8.2205809999999992</c:v>
                </c:pt>
                <c:pt idx="442">
                  <c:v>8.2199779999999993</c:v>
                </c:pt>
                <c:pt idx="443">
                  <c:v>8.2194509999999994</c:v>
                </c:pt>
                <c:pt idx="444">
                  <c:v>8.2189429999999994</c:v>
                </c:pt>
                <c:pt idx="445">
                  <c:v>8.2184179999999998</c:v>
                </c:pt>
                <c:pt idx="446">
                  <c:v>8.2178620000000002</c:v>
                </c:pt>
                <c:pt idx="447">
                  <c:v>8.2172830000000001</c:v>
                </c:pt>
                <c:pt idx="448">
                  <c:v>8.2167340000000006</c:v>
                </c:pt>
                <c:pt idx="449">
                  <c:v>8.2162050000000004</c:v>
                </c:pt>
                <c:pt idx="450">
                  <c:v>8.2156350000000007</c:v>
                </c:pt>
                <c:pt idx="451">
                  <c:v>8.214798</c:v>
                </c:pt>
                <c:pt idx="452">
                  <c:v>8.2140380000000004</c:v>
                </c:pt>
                <c:pt idx="453">
                  <c:v>8.2134689999999999</c:v>
                </c:pt>
                <c:pt idx="454">
                  <c:v>8.2129170000000009</c:v>
                </c:pt>
                <c:pt idx="455">
                  <c:v>8.2123600000000003</c:v>
                </c:pt>
                <c:pt idx="456">
                  <c:v>8.2118090000000006</c:v>
                </c:pt>
                <c:pt idx="457">
                  <c:v>8.2112389999999991</c:v>
                </c:pt>
                <c:pt idx="458">
                  <c:v>8.2106630000000003</c:v>
                </c:pt>
                <c:pt idx="459">
                  <c:v>8.2101089999999992</c:v>
                </c:pt>
                <c:pt idx="460">
                  <c:v>8.2095339999999997</c:v>
                </c:pt>
                <c:pt idx="461">
                  <c:v>8.2087719999999997</c:v>
                </c:pt>
                <c:pt idx="462">
                  <c:v>8.2078480000000003</c:v>
                </c:pt>
                <c:pt idx="463">
                  <c:v>8.2072140000000005</c:v>
                </c:pt>
                <c:pt idx="464">
                  <c:v>8.2066610000000004</c:v>
                </c:pt>
                <c:pt idx="465">
                  <c:v>8.2061320000000002</c:v>
                </c:pt>
                <c:pt idx="466">
                  <c:v>8.2055970000000009</c:v>
                </c:pt>
                <c:pt idx="467">
                  <c:v>8.2050470000000004</c:v>
                </c:pt>
                <c:pt idx="468">
                  <c:v>8.2044809999999995</c:v>
                </c:pt>
                <c:pt idx="469">
                  <c:v>8.2039439999999999</c:v>
                </c:pt>
                <c:pt idx="470">
                  <c:v>8.2033939999999994</c:v>
                </c:pt>
                <c:pt idx="471">
                  <c:v>8.2028210000000001</c:v>
                </c:pt>
                <c:pt idx="472">
                  <c:v>8.2022139999999997</c:v>
                </c:pt>
                <c:pt idx="473">
                  <c:v>8.2013250000000006</c:v>
                </c:pt>
                <c:pt idx="474">
                  <c:v>8.2003020000000006</c:v>
                </c:pt>
                <c:pt idx="475">
                  <c:v>8.1995640000000005</c:v>
                </c:pt>
                <c:pt idx="476">
                  <c:v>8.198976</c:v>
                </c:pt>
                <c:pt idx="477">
                  <c:v>8.1983859999999993</c:v>
                </c:pt>
                <c:pt idx="478">
                  <c:v>8.1977919999999997</c:v>
                </c:pt>
                <c:pt idx="479">
                  <c:v>8.1971699999999998</c:v>
                </c:pt>
                <c:pt idx="480">
                  <c:v>8.1965330000000005</c:v>
                </c:pt>
                <c:pt idx="481">
                  <c:v>8.1959689999999998</c:v>
                </c:pt>
                <c:pt idx="482">
                  <c:v>8.1954119999999993</c:v>
                </c:pt>
                <c:pt idx="483">
                  <c:v>8.1948380000000007</c:v>
                </c:pt>
                <c:pt idx="484">
                  <c:v>8.1942430000000002</c:v>
                </c:pt>
                <c:pt idx="485">
                  <c:v>8.1936219999999995</c:v>
                </c:pt>
                <c:pt idx="486">
                  <c:v>8.1930569999999996</c:v>
                </c:pt>
                <c:pt idx="487">
                  <c:v>8.1925139999999992</c:v>
                </c:pt>
                <c:pt idx="488">
                  <c:v>8.1919559999999993</c:v>
                </c:pt>
                <c:pt idx="489">
                  <c:v>8.1913800000000005</c:v>
                </c:pt>
                <c:pt idx="490">
                  <c:v>8.1907870000000003</c:v>
                </c:pt>
                <c:pt idx="491">
                  <c:v>8.1899829999999998</c:v>
                </c:pt>
                <c:pt idx="492">
                  <c:v>8.1892639999999997</c:v>
                </c:pt>
                <c:pt idx="493">
                  <c:v>8.1885069999999995</c:v>
                </c:pt>
                <c:pt idx="494">
                  <c:v>8.1873629999999995</c:v>
                </c:pt>
                <c:pt idx="495">
                  <c:v>8.1861049999999995</c:v>
                </c:pt>
                <c:pt idx="496">
                  <c:v>8.1852029999999996</c:v>
                </c:pt>
                <c:pt idx="497">
                  <c:v>8.1845680000000005</c:v>
                </c:pt>
                <c:pt idx="498">
                  <c:v>8.1839870000000001</c:v>
                </c:pt>
                <c:pt idx="499">
                  <c:v>8.1833860000000005</c:v>
                </c:pt>
                <c:pt idx="500">
                  <c:v>8.1827849999999991</c:v>
                </c:pt>
                <c:pt idx="501">
                  <c:v>8.1820349999999991</c:v>
                </c:pt>
                <c:pt idx="502">
                  <c:v>8.1814320000000009</c:v>
                </c:pt>
                <c:pt idx="503">
                  <c:v>8.1808399999999999</c:v>
                </c:pt>
                <c:pt idx="504">
                  <c:v>8.1801740000000009</c:v>
                </c:pt>
                <c:pt idx="505">
                  <c:v>8.1791879999999999</c:v>
                </c:pt>
                <c:pt idx="506">
                  <c:v>8.1781860000000002</c:v>
                </c:pt>
                <c:pt idx="507">
                  <c:v>8.1773679999999995</c:v>
                </c:pt>
                <c:pt idx="508">
                  <c:v>8.1767800000000008</c:v>
                </c:pt>
                <c:pt idx="509">
                  <c:v>8.1762060000000005</c:v>
                </c:pt>
                <c:pt idx="510">
                  <c:v>8.1756180000000001</c:v>
                </c:pt>
                <c:pt idx="511">
                  <c:v>8.1749019999999994</c:v>
                </c:pt>
                <c:pt idx="512">
                  <c:v>8.1742969999999993</c:v>
                </c:pt>
                <c:pt idx="513">
                  <c:v>8.1736889999999995</c:v>
                </c:pt>
                <c:pt idx="514">
                  <c:v>8.1730789999999995</c:v>
                </c:pt>
                <c:pt idx="515">
                  <c:v>8.172212</c:v>
                </c:pt>
                <c:pt idx="516">
                  <c:v>8.1704880000000006</c:v>
                </c:pt>
                <c:pt idx="517">
                  <c:v>8.1686960000000006</c:v>
                </c:pt>
                <c:pt idx="518">
                  <c:v>8.1675330000000006</c:v>
                </c:pt>
                <c:pt idx="519">
                  <c:v>8.1665039999999998</c:v>
                </c:pt>
                <c:pt idx="520">
                  <c:v>8.1658849999999994</c:v>
                </c:pt>
                <c:pt idx="521">
                  <c:v>8.1652620000000002</c:v>
                </c:pt>
                <c:pt idx="522">
                  <c:v>8.1645029999999998</c:v>
                </c:pt>
                <c:pt idx="523">
                  <c:v>8.1637520000000006</c:v>
                </c:pt>
                <c:pt idx="524">
                  <c:v>8.1624459999999992</c:v>
                </c:pt>
                <c:pt idx="525">
                  <c:v>8.1613530000000001</c:v>
                </c:pt>
                <c:pt idx="526">
                  <c:v>8.1605489999999996</c:v>
                </c:pt>
                <c:pt idx="527">
                  <c:v>8.1598620000000004</c:v>
                </c:pt>
                <c:pt idx="528">
                  <c:v>8.1587899999999998</c:v>
                </c:pt>
                <c:pt idx="529">
                  <c:v>8.1575620000000004</c:v>
                </c:pt>
                <c:pt idx="530">
                  <c:v>8.1565499999999993</c:v>
                </c:pt>
                <c:pt idx="531">
                  <c:v>8.1552220000000002</c:v>
                </c:pt>
                <c:pt idx="532">
                  <c:v>8.1537170000000003</c:v>
                </c:pt>
                <c:pt idx="533">
                  <c:v>8.1521659999999994</c:v>
                </c:pt>
                <c:pt idx="534">
                  <c:v>8.1500079999999997</c:v>
                </c:pt>
                <c:pt idx="535">
                  <c:v>8.1480700000000006</c:v>
                </c:pt>
                <c:pt idx="536">
                  <c:v>8.1466379999999994</c:v>
                </c:pt>
                <c:pt idx="537">
                  <c:v>8.1452609999999996</c:v>
                </c:pt>
                <c:pt idx="538">
                  <c:v>8.1440149999999996</c:v>
                </c:pt>
                <c:pt idx="539">
                  <c:v>8.1423389999999998</c:v>
                </c:pt>
                <c:pt idx="540">
                  <c:v>8.1404730000000001</c:v>
                </c:pt>
                <c:pt idx="541">
                  <c:v>8.1389659999999999</c:v>
                </c:pt>
                <c:pt idx="542">
                  <c:v>8.1377279999999992</c:v>
                </c:pt>
                <c:pt idx="543">
                  <c:v>8.1361740000000005</c:v>
                </c:pt>
                <c:pt idx="544">
                  <c:v>8.1342979999999994</c:v>
                </c:pt>
                <c:pt idx="545">
                  <c:v>8.1321110000000001</c:v>
                </c:pt>
                <c:pt idx="546">
                  <c:v>8.1303420000000006</c:v>
                </c:pt>
                <c:pt idx="547">
                  <c:v>8.1285509999999999</c:v>
                </c:pt>
                <c:pt idx="548">
                  <c:v>8.1272409999999997</c:v>
                </c:pt>
                <c:pt idx="549">
                  <c:v>8.1254379999999991</c:v>
                </c:pt>
                <c:pt idx="550">
                  <c:v>8.1235219999999995</c:v>
                </c:pt>
                <c:pt idx="551">
                  <c:v>8.1212820000000008</c:v>
                </c:pt>
                <c:pt idx="552">
                  <c:v>8.1185860000000005</c:v>
                </c:pt>
                <c:pt idx="553">
                  <c:v>8.1163939999999997</c:v>
                </c:pt>
                <c:pt idx="554">
                  <c:v>8.1143599999999996</c:v>
                </c:pt>
                <c:pt idx="555">
                  <c:v>8.1124639999999992</c:v>
                </c:pt>
                <c:pt idx="556">
                  <c:v>8.1099829999999997</c:v>
                </c:pt>
                <c:pt idx="557">
                  <c:v>8.1066280000000006</c:v>
                </c:pt>
                <c:pt idx="558">
                  <c:v>8.1042419999999993</c:v>
                </c:pt>
                <c:pt idx="559">
                  <c:v>8.1024499999999993</c:v>
                </c:pt>
                <c:pt idx="560">
                  <c:v>8.1005380000000002</c:v>
                </c:pt>
                <c:pt idx="561">
                  <c:v>8.0986130000000003</c:v>
                </c:pt>
                <c:pt idx="562">
                  <c:v>8.0957310000000007</c:v>
                </c:pt>
                <c:pt idx="563">
                  <c:v>8.0917659999999998</c:v>
                </c:pt>
                <c:pt idx="564">
                  <c:v>8.0885540000000002</c:v>
                </c:pt>
                <c:pt idx="565">
                  <c:v>8.0856890000000003</c:v>
                </c:pt>
                <c:pt idx="566">
                  <c:v>8.0832730000000002</c:v>
                </c:pt>
                <c:pt idx="567">
                  <c:v>8.0806950000000004</c:v>
                </c:pt>
                <c:pt idx="568">
                  <c:v>8.0782790000000002</c:v>
                </c:pt>
                <c:pt idx="569">
                  <c:v>8.0754699999999993</c:v>
                </c:pt>
                <c:pt idx="570">
                  <c:v>8.072139</c:v>
                </c:pt>
                <c:pt idx="571">
                  <c:v>8.0691589999999991</c:v>
                </c:pt>
                <c:pt idx="572">
                  <c:v>8.0663789999999995</c:v>
                </c:pt>
                <c:pt idx="573">
                  <c:v>8.0637840000000001</c:v>
                </c:pt>
                <c:pt idx="574">
                  <c:v>8.0618599999999994</c:v>
                </c:pt>
                <c:pt idx="575">
                  <c:v>8.0595979999999994</c:v>
                </c:pt>
                <c:pt idx="576">
                  <c:v>8.0566809999999993</c:v>
                </c:pt>
                <c:pt idx="577">
                  <c:v>8.0532959999999996</c:v>
                </c:pt>
                <c:pt idx="578">
                  <c:v>8.0490379999999995</c:v>
                </c:pt>
                <c:pt idx="579">
                  <c:v>8.045380999999999</c:v>
                </c:pt>
                <c:pt idx="580">
                  <c:v>8.0430880000000009</c:v>
                </c:pt>
                <c:pt idx="581">
                  <c:v>8.0411319999999993</c:v>
                </c:pt>
                <c:pt idx="582">
                  <c:v>8.0387039999999992</c:v>
                </c:pt>
                <c:pt idx="583">
                  <c:v>8.0341869999999993</c:v>
                </c:pt>
                <c:pt idx="584">
                  <c:v>8.0284499999999994</c:v>
                </c:pt>
                <c:pt idx="585">
                  <c:v>8.0235059999999994</c:v>
                </c:pt>
                <c:pt idx="586">
                  <c:v>8.0200720000000008</c:v>
                </c:pt>
                <c:pt idx="587">
                  <c:v>8.0167719999999996</c:v>
                </c:pt>
                <c:pt idx="588">
                  <c:v>8.0139899999999997</c:v>
                </c:pt>
                <c:pt idx="589">
                  <c:v>8.0110510000000001</c:v>
                </c:pt>
                <c:pt idx="590">
                  <c:v>8.0082260000000005</c:v>
                </c:pt>
                <c:pt idx="591">
                  <c:v>8.0057340000000003</c:v>
                </c:pt>
                <c:pt idx="592">
                  <c:v>8.0028550000000003</c:v>
                </c:pt>
                <c:pt idx="593">
                  <c:v>7.9990640000000006</c:v>
                </c:pt>
                <c:pt idx="594">
                  <c:v>7.9954040000000006</c:v>
                </c:pt>
                <c:pt idx="595">
                  <c:v>7.9914299999999994</c:v>
                </c:pt>
                <c:pt idx="596">
                  <c:v>7.9875559999999997</c:v>
                </c:pt>
                <c:pt idx="597">
                  <c:v>7.9840280000000003</c:v>
                </c:pt>
                <c:pt idx="598">
                  <c:v>7.9814759999999998</c:v>
                </c:pt>
                <c:pt idx="599">
                  <c:v>7.9785740000000001</c:v>
                </c:pt>
                <c:pt idx="600">
                  <c:v>7.975517</c:v>
                </c:pt>
                <c:pt idx="601">
                  <c:v>7.9722590000000002</c:v>
                </c:pt>
                <c:pt idx="602">
                  <c:v>7.9696099999999994</c:v>
                </c:pt>
                <c:pt idx="603">
                  <c:v>7.9672580000000002</c:v>
                </c:pt>
                <c:pt idx="604">
                  <c:v>7.9646150000000002</c:v>
                </c:pt>
                <c:pt idx="605">
                  <c:v>7.9619999999999997</c:v>
                </c:pt>
                <c:pt idx="606">
                  <c:v>7.9592450000000001</c:v>
                </c:pt>
                <c:pt idx="607">
                  <c:v>7.9557989999999998</c:v>
                </c:pt>
                <c:pt idx="608">
                  <c:v>7.9530849999999997</c:v>
                </c:pt>
                <c:pt idx="609">
                  <c:v>7.9502489999999995</c:v>
                </c:pt>
                <c:pt idx="610">
                  <c:v>7.9466280000000005</c:v>
                </c:pt>
                <c:pt idx="611">
                  <c:v>7.942571</c:v>
                </c:pt>
                <c:pt idx="612">
                  <c:v>7.9387480000000004</c:v>
                </c:pt>
                <c:pt idx="613">
                  <c:v>7.9357639999999998</c:v>
                </c:pt>
                <c:pt idx="614">
                  <c:v>7.933249</c:v>
                </c:pt>
                <c:pt idx="615">
                  <c:v>7.9303379999999999</c:v>
                </c:pt>
                <c:pt idx="616">
                  <c:v>7.9266319999999997</c:v>
                </c:pt>
                <c:pt idx="617">
                  <c:v>7.9227889999999999</c:v>
                </c:pt>
                <c:pt idx="618">
                  <c:v>7.9203790000000005</c:v>
                </c:pt>
                <c:pt idx="619">
                  <c:v>7.9186519999999998</c:v>
                </c:pt>
                <c:pt idx="620">
                  <c:v>7.9175900000000006</c:v>
                </c:pt>
                <c:pt idx="621">
                  <c:v>7.9162599999999994</c:v>
                </c:pt>
                <c:pt idx="622">
                  <c:v>7.9141189999999995</c:v>
                </c:pt>
                <c:pt idx="623">
                  <c:v>7.9122159999999999</c:v>
                </c:pt>
                <c:pt idx="624">
                  <c:v>7.9100619999999999</c:v>
                </c:pt>
                <c:pt idx="625">
                  <c:v>7.9076749999999993</c:v>
                </c:pt>
                <c:pt idx="626">
                  <c:v>7.9053240000000002</c:v>
                </c:pt>
                <c:pt idx="627">
                  <c:v>7.9025739999999995</c:v>
                </c:pt>
                <c:pt idx="628">
                  <c:v>7.9003079999999999</c:v>
                </c:pt>
                <c:pt idx="629">
                  <c:v>7.898606</c:v>
                </c:pt>
                <c:pt idx="630">
                  <c:v>7.8968939999999996</c:v>
                </c:pt>
                <c:pt idx="631">
                  <c:v>7.8952220000000004</c:v>
                </c:pt>
                <c:pt idx="632">
                  <c:v>7.8936840000000004</c:v>
                </c:pt>
                <c:pt idx="633">
                  <c:v>7.8923240000000003</c:v>
                </c:pt>
                <c:pt idx="634">
                  <c:v>7.8911169999999995</c:v>
                </c:pt>
                <c:pt idx="635">
                  <c:v>7.8903020000000001</c:v>
                </c:pt>
                <c:pt idx="636">
                  <c:v>7.8890720000000005</c:v>
                </c:pt>
                <c:pt idx="637">
                  <c:v>7.8878319999999995</c:v>
                </c:pt>
                <c:pt idx="638">
                  <c:v>7.8865540000000003</c:v>
                </c:pt>
                <c:pt idx="639">
                  <c:v>7.8849819999999999</c:v>
                </c:pt>
                <c:pt idx="640">
                  <c:v>7.8835920000000002</c:v>
                </c:pt>
                <c:pt idx="641">
                  <c:v>7.8821209999999997</c:v>
                </c:pt>
                <c:pt idx="642">
                  <c:v>7.8809009999999997</c:v>
                </c:pt>
                <c:pt idx="643">
                  <c:v>7.8800840000000001</c:v>
                </c:pt>
                <c:pt idx="644">
                  <c:v>7.8792740000000006</c:v>
                </c:pt>
                <c:pt idx="645">
                  <c:v>7.8785569999999998</c:v>
                </c:pt>
                <c:pt idx="646">
                  <c:v>7.8779919999999999</c:v>
                </c:pt>
                <c:pt idx="647">
                  <c:v>7.877478</c:v>
                </c:pt>
                <c:pt idx="648">
                  <c:v>7.8772509999999993</c:v>
                </c:pt>
                <c:pt idx="649">
                  <c:v>7.8770480000000003</c:v>
                </c:pt>
                <c:pt idx="650">
                  <c:v>7.876849</c:v>
                </c:pt>
                <c:pt idx="651">
                  <c:v>7.8763540000000001</c:v>
                </c:pt>
                <c:pt idx="652">
                  <c:v>7.8760300000000001</c:v>
                </c:pt>
                <c:pt idx="653">
                  <c:v>7.8756450000000005</c:v>
                </c:pt>
                <c:pt idx="654">
                  <c:v>7.8753969999999995</c:v>
                </c:pt>
                <c:pt idx="655">
                  <c:v>7.8751639999999998</c:v>
                </c:pt>
                <c:pt idx="656">
                  <c:v>7.8748629999999995</c:v>
                </c:pt>
                <c:pt idx="657">
                  <c:v>7.8747189999999998</c:v>
                </c:pt>
                <c:pt idx="658">
                  <c:v>7.8746559999999999</c:v>
                </c:pt>
                <c:pt idx="659">
                  <c:v>7.8746039999999997</c:v>
                </c:pt>
                <c:pt idx="660">
                  <c:v>7.8745759999999994</c:v>
                </c:pt>
                <c:pt idx="661">
                  <c:v>7.8745669999999999</c:v>
                </c:pt>
                <c:pt idx="662">
                  <c:v>7.87453</c:v>
                </c:pt>
                <c:pt idx="663">
                  <c:v>7.8745209999999997</c:v>
                </c:pt>
                <c:pt idx="664">
                  <c:v>7.8745580000000004</c:v>
                </c:pt>
                <c:pt idx="665">
                  <c:v>7.8746200000000002</c:v>
                </c:pt>
                <c:pt idx="666">
                  <c:v>7.8747349999999994</c:v>
                </c:pt>
                <c:pt idx="667">
                  <c:v>7.8748969999999998</c:v>
                </c:pt>
                <c:pt idx="668">
                  <c:v>7.8750499999999999</c:v>
                </c:pt>
                <c:pt idx="669">
                  <c:v>7.875273</c:v>
                </c:pt>
                <c:pt idx="670">
                  <c:v>7.8755959999999998</c:v>
                </c:pt>
                <c:pt idx="671">
                  <c:v>7.8759300000000003</c:v>
                </c:pt>
                <c:pt idx="672">
                  <c:v>7.8762569999999998</c:v>
                </c:pt>
                <c:pt idx="673">
                  <c:v>7.8768580000000004</c:v>
                </c:pt>
                <c:pt idx="674">
                  <c:v>7.8775840000000006</c:v>
                </c:pt>
                <c:pt idx="675">
                  <c:v>7.8783960000000004</c:v>
                </c:pt>
                <c:pt idx="676">
                  <c:v>7.8791270000000004</c:v>
                </c:pt>
                <c:pt idx="677">
                  <c:v>7.8798709999999996</c:v>
                </c:pt>
                <c:pt idx="678">
                  <c:v>7.8806060000000002</c:v>
                </c:pt>
                <c:pt idx="679">
                  <c:v>7.8816039999999994</c:v>
                </c:pt>
                <c:pt idx="680">
                  <c:v>7.8828659999999999</c:v>
                </c:pt>
                <c:pt idx="681">
                  <c:v>7.8842219999999994</c:v>
                </c:pt>
                <c:pt idx="682">
                  <c:v>7.8857400000000002</c:v>
                </c:pt>
                <c:pt idx="683">
                  <c:v>7.8871500000000001</c:v>
                </c:pt>
                <c:pt idx="684">
                  <c:v>7.888674</c:v>
                </c:pt>
                <c:pt idx="685">
                  <c:v>7.8908769999999997</c:v>
                </c:pt>
                <c:pt idx="686">
                  <c:v>7.892887</c:v>
                </c:pt>
                <c:pt idx="687">
                  <c:v>7.894781</c:v>
                </c:pt>
                <c:pt idx="688">
                  <c:v>7.8967139999999993</c:v>
                </c:pt>
                <c:pt idx="689">
                  <c:v>7.8987400000000001</c:v>
                </c:pt>
                <c:pt idx="690">
                  <c:v>7.9012500000000001</c:v>
                </c:pt>
                <c:pt idx="691">
                  <c:v>7.9035650000000004</c:v>
                </c:pt>
                <c:pt idx="692">
                  <c:v>7.9055559999999998</c:v>
                </c:pt>
                <c:pt idx="693">
                  <c:v>7.906962</c:v>
                </c:pt>
                <c:pt idx="694">
                  <c:v>7.9086129999999999</c:v>
                </c:pt>
                <c:pt idx="695">
                  <c:v>7.9108850000000004</c:v>
                </c:pt>
                <c:pt idx="696">
                  <c:v>7.9137339999999998</c:v>
                </c:pt>
                <c:pt idx="697">
                  <c:v>7.9156940000000002</c:v>
                </c:pt>
                <c:pt idx="698">
                  <c:v>7.9180770000000003</c:v>
                </c:pt>
                <c:pt idx="699">
                  <c:v>7.9204080000000001</c:v>
                </c:pt>
                <c:pt idx="700">
                  <c:v>7.922428</c:v>
                </c:pt>
                <c:pt idx="701">
                  <c:v>7.925116</c:v>
                </c:pt>
                <c:pt idx="702">
                  <c:v>7.9283239999999999</c:v>
                </c:pt>
                <c:pt idx="703">
                  <c:v>7.9312209999999999</c:v>
                </c:pt>
                <c:pt idx="704">
                  <c:v>7.9346079999999999</c:v>
                </c:pt>
                <c:pt idx="705">
                  <c:v>7.9379330000000001</c:v>
                </c:pt>
                <c:pt idx="706">
                  <c:v>7.940436</c:v>
                </c:pt>
                <c:pt idx="707">
                  <c:v>7.9430100000000001</c:v>
                </c:pt>
                <c:pt idx="708">
                  <c:v>7.9453019999999999</c:v>
                </c:pt>
                <c:pt idx="709">
                  <c:v>7.9473769999999995</c:v>
                </c:pt>
                <c:pt idx="710">
                  <c:v>7.9492589999999996</c:v>
                </c:pt>
                <c:pt idx="711">
                  <c:v>7.9516559999999998</c:v>
                </c:pt>
                <c:pt idx="712">
                  <c:v>7.9548050000000003</c:v>
                </c:pt>
                <c:pt idx="713">
                  <c:v>7.9585109999999997</c:v>
                </c:pt>
                <c:pt idx="714">
                  <c:v>7.9616920000000002</c:v>
                </c:pt>
                <c:pt idx="715">
                  <c:v>7.9636979999999999</c:v>
                </c:pt>
                <c:pt idx="716">
                  <c:v>7.9652259999999995</c:v>
                </c:pt>
                <c:pt idx="717">
                  <c:v>7.967435</c:v>
                </c:pt>
                <c:pt idx="718">
                  <c:v>7.970002</c:v>
                </c:pt>
                <c:pt idx="719">
                  <c:v>7.9728599999999998</c:v>
                </c:pt>
                <c:pt idx="720">
                  <c:v>7.9750100000000002</c:v>
                </c:pt>
                <c:pt idx="721">
                  <c:v>7.9762300000000002</c:v>
                </c:pt>
                <c:pt idx="722">
                  <c:v>7.9776050000000005</c:v>
                </c:pt>
                <c:pt idx="723">
                  <c:v>7.9798410000000004</c:v>
                </c:pt>
                <c:pt idx="724">
                  <c:v>7.9825160000000004</c:v>
                </c:pt>
                <c:pt idx="725">
                  <c:v>7.9852939999999997</c:v>
                </c:pt>
                <c:pt idx="726">
                  <c:v>7.9879300000000004</c:v>
                </c:pt>
                <c:pt idx="727">
                  <c:v>7.9903440000000003</c:v>
                </c:pt>
                <c:pt idx="728">
                  <c:v>7.9927349999999997</c:v>
                </c:pt>
                <c:pt idx="729">
                  <c:v>7.9951790000000003</c:v>
                </c:pt>
                <c:pt idx="730">
                  <c:v>7.9975420000000002</c:v>
                </c:pt>
                <c:pt idx="731">
                  <c:v>7.9993160000000003</c:v>
                </c:pt>
                <c:pt idx="732">
                  <c:v>8.0008909999999993</c:v>
                </c:pt>
                <c:pt idx="733">
                  <c:v>8.0024230000000003</c:v>
                </c:pt>
                <c:pt idx="734">
                  <c:v>8.0041189999999993</c:v>
                </c:pt>
                <c:pt idx="735">
                  <c:v>8.0057270000000003</c:v>
                </c:pt>
                <c:pt idx="736">
                  <c:v>8.0071189999999994</c:v>
                </c:pt>
                <c:pt idx="737">
                  <c:v>8.0086940000000002</c:v>
                </c:pt>
                <c:pt idx="738">
                  <c:v>8.0106590000000004</c:v>
                </c:pt>
                <c:pt idx="739">
                  <c:v>8.0133369999999999</c:v>
                </c:pt>
                <c:pt idx="740">
                  <c:v>8.0162809999999993</c:v>
                </c:pt>
                <c:pt idx="741">
                  <c:v>8.0183590000000002</c:v>
                </c:pt>
                <c:pt idx="742">
                  <c:v>8.0197859999999999</c:v>
                </c:pt>
                <c:pt idx="743">
                  <c:v>8.0215829999999997</c:v>
                </c:pt>
                <c:pt idx="744">
                  <c:v>8.0233889999999999</c:v>
                </c:pt>
                <c:pt idx="745">
                  <c:v>8.0258509999999994</c:v>
                </c:pt>
                <c:pt idx="746">
                  <c:v>8.0284359999999992</c:v>
                </c:pt>
                <c:pt idx="747">
                  <c:v>8.0299219999999991</c:v>
                </c:pt>
                <c:pt idx="748">
                  <c:v>8.0311240000000002</c:v>
                </c:pt>
                <c:pt idx="749">
                  <c:v>8.0320479999999996</c:v>
                </c:pt>
                <c:pt idx="750">
                  <c:v>8.0330919999999999</c:v>
                </c:pt>
                <c:pt idx="751">
                  <c:v>8.0347869999999997</c:v>
                </c:pt>
                <c:pt idx="752">
                  <c:v>8.0363640000000007</c:v>
                </c:pt>
                <c:pt idx="753">
                  <c:v>8.037431999999999</c:v>
                </c:pt>
                <c:pt idx="754">
                  <c:v>8.0385799999999996</c:v>
                </c:pt>
                <c:pt idx="755">
                  <c:v>8.039472</c:v>
                </c:pt>
                <c:pt idx="756">
                  <c:v>8.040534000000001</c:v>
                </c:pt>
                <c:pt idx="757">
                  <c:v>8.0417690000000004</c:v>
                </c:pt>
                <c:pt idx="758">
                  <c:v>8.0431869999999996</c:v>
                </c:pt>
                <c:pt idx="759">
                  <c:v>8.0444049999999994</c:v>
                </c:pt>
                <c:pt idx="760">
                  <c:v>8.0462360000000004</c:v>
                </c:pt>
                <c:pt idx="761">
                  <c:v>8.0479479999999999</c:v>
                </c:pt>
                <c:pt idx="762">
                  <c:v>8.0490370000000002</c:v>
                </c:pt>
                <c:pt idx="763">
                  <c:v>8.0500319999999999</c:v>
                </c:pt>
                <c:pt idx="764">
                  <c:v>8.0507449999999992</c:v>
                </c:pt>
                <c:pt idx="765">
                  <c:v>8.0512479999999993</c:v>
                </c:pt>
                <c:pt idx="766">
                  <c:v>8.0521440000000002</c:v>
                </c:pt>
                <c:pt idx="767">
                  <c:v>8.0533450000000002</c:v>
                </c:pt>
                <c:pt idx="768">
                  <c:v>8.0546469999999992</c:v>
                </c:pt>
                <c:pt idx="769">
                  <c:v>8.0561749999999996</c:v>
                </c:pt>
                <c:pt idx="770">
                  <c:v>8.0572970000000002</c:v>
                </c:pt>
                <c:pt idx="771">
                  <c:v>8.0580680000000005</c:v>
                </c:pt>
                <c:pt idx="772">
                  <c:v>8.0589639999999996</c:v>
                </c:pt>
                <c:pt idx="773">
                  <c:v>8.0596600000000009</c:v>
                </c:pt>
                <c:pt idx="774">
                  <c:v>8.0604379999999995</c:v>
                </c:pt>
                <c:pt idx="775">
                  <c:v>8.0611499999999996</c:v>
                </c:pt>
                <c:pt idx="776">
                  <c:v>8.061769</c:v>
                </c:pt>
                <c:pt idx="777">
                  <c:v>8.0622860000000003</c:v>
                </c:pt>
                <c:pt idx="778">
                  <c:v>8.0628419999999998</c:v>
                </c:pt>
                <c:pt idx="779">
                  <c:v>8.0638190000000005</c:v>
                </c:pt>
                <c:pt idx="780">
                  <c:v>8.0646939999999994</c:v>
                </c:pt>
                <c:pt idx="781">
                  <c:v>8.0653179999999995</c:v>
                </c:pt>
                <c:pt idx="782">
                  <c:v>8.0658089999999998</c:v>
                </c:pt>
                <c:pt idx="783">
                  <c:v>8.0661590000000007</c:v>
                </c:pt>
                <c:pt idx="784">
                  <c:v>8.0666440000000001</c:v>
                </c:pt>
                <c:pt idx="785">
                  <c:v>8.0671420000000005</c:v>
                </c:pt>
                <c:pt idx="786">
                  <c:v>8.067501</c:v>
                </c:pt>
                <c:pt idx="787">
                  <c:v>8.0678440000000009</c:v>
                </c:pt>
                <c:pt idx="788">
                  <c:v>8.068282</c:v>
                </c:pt>
                <c:pt idx="789">
                  <c:v>8.0690270000000002</c:v>
                </c:pt>
                <c:pt idx="790">
                  <c:v>8.0698059999999998</c:v>
                </c:pt>
                <c:pt idx="791">
                  <c:v>8.0703399999999998</c:v>
                </c:pt>
                <c:pt idx="792">
                  <c:v>8.0706880000000005</c:v>
                </c:pt>
                <c:pt idx="793">
                  <c:v>8.0710379999999997</c:v>
                </c:pt>
                <c:pt idx="794">
                  <c:v>8.0717529999999993</c:v>
                </c:pt>
                <c:pt idx="795">
                  <c:v>8.0724540000000005</c:v>
                </c:pt>
                <c:pt idx="796">
                  <c:v>8.0728450000000009</c:v>
                </c:pt>
                <c:pt idx="797">
                  <c:v>8.0732549999999996</c:v>
                </c:pt>
                <c:pt idx="798">
                  <c:v>8.0736969999999992</c:v>
                </c:pt>
                <c:pt idx="799">
                  <c:v>8.0741160000000001</c:v>
                </c:pt>
                <c:pt idx="800">
                  <c:v>8.0747610000000005</c:v>
                </c:pt>
                <c:pt idx="801">
                  <c:v>8.0752030000000001</c:v>
                </c:pt>
                <c:pt idx="802">
                  <c:v>8.0755750000000006</c:v>
                </c:pt>
                <c:pt idx="803">
                  <c:v>8.0759509999999999</c:v>
                </c:pt>
                <c:pt idx="804">
                  <c:v>8.0763560000000005</c:v>
                </c:pt>
                <c:pt idx="805">
                  <c:v>8.0767509999999998</c:v>
                </c:pt>
                <c:pt idx="806">
                  <c:v>8.0771560000000004</c:v>
                </c:pt>
                <c:pt idx="807">
                  <c:v>8.0775520000000007</c:v>
                </c:pt>
                <c:pt idx="808">
                  <c:v>8.0779859999999992</c:v>
                </c:pt>
                <c:pt idx="809">
                  <c:v>8.07836</c:v>
                </c:pt>
                <c:pt idx="810">
                  <c:v>8.0787110000000002</c:v>
                </c:pt>
                <c:pt idx="811">
                  <c:v>8.0790489999999995</c:v>
                </c:pt>
                <c:pt idx="812">
                  <c:v>8.0794510000000006</c:v>
                </c:pt>
                <c:pt idx="813">
                  <c:v>8.0798659999999991</c:v>
                </c:pt>
                <c:pt idx="814">
                  <c:v>8.0802639999999997</c:v>
                </c:pt>
                <c:pt idx="815">
                  <c:v>8.0806350000000009</c:v>
                </c:pt>
                <c:pt idx="816">
                  <c:v>8.081002999999999</c:v>
                </c:pt>
                <c:pt idx="817">
                  <c:v>8.0813609999999994</c:v>
                </c:pt>
                <c:pt idx="818">
                  <c:v>8.0817370000000004</c:v>
                </c:pt>
                <c:pt idx="819">
                  <c:v>8.0821280000000009</c:v>
                </c:pt>
                <c:pt idx="820">
                  <c:v>8.0825589999999998</c:v>
                </c:pt>
                <c:pt idx="821">
                  <c:v>8.0829889999999995</c:v>
                </c:pt>
                <c:pt idx="822">
                  <c:v>8.0834279999999996</c:v>
                </c:pt>
                <c:pt idx="823">
                  <c:v>8.0838400000000004</c:v>
                </c:pt>
                <c:pt idx="824">
                  <c:v>8.0842209999999994</c:v>
                </c:pt>
                <c:pt idx="825">
                  <c:v>8.0845769999999995</c:v>
                </c:pt>
                <c:pt idx="826">
                  <c:v>8.0849189999999993</c:v>
                </c:pt>
                <c:pt idx="827">
                  <c:v>8.0852489999999992</c:v>
                </c:pt>
                <c:pt idx="828">
                  <c:v>8.0856019999999997</c:v>
                </c:pt>
                <c:pt idx="829">
                  <c:v>8.0859740000000002</c:v>
                </c:pt>
                <c:pt idx="830">
                  <c:v>8.0863549999999993</c:v>
                </c:pt>
                <c:pt idx="831">
                  <c:v>8.0867310000000003</c:v>
                </c:pt>
                <c:pt idx="832">
                  <c:v>8.0871200000000005</c:v>
                </c:pt>
                <c:pt idx="833">
                  <c:v>8.0875190000000003</c:v>
                </c:pt>
                <c:pt idx="834">
                  <c:v>8.0879150000000006</c:v>
                </c:pt>
                <c:pt idx="835">
                  <c:v>8.0882719999999999</c:v>
                </c:pt>
                <c:pt idx="836">
                  <c:v>8.088595999999999</c:v>
                </c:pt>
                <c:pt idx="837">
                  <c:v>8.0889199999999999</c:v>
                </c:pt>
                <c:pt idx="838">
                  <c:v>8.0892490000000006</c:v>
                </c:pt>
                <c:pt idx="839">
                  <c:v>8.0896100000000004</c:v>
                </c:pt>
                <c:pt idx="840">
                  <c:v>8.0899859999999997</c:v>
                </c:pt>
                <c:pt idx="841">
                  <c:v>8.0903519999999993</c:v>
                </c:pt>
                <c:pt idx="842">
                  <c:v>8.0907499999999999</c:v>
                </c:pt>
                <c:pt idx="843">
                  <c:v>8.0911340000000003</c:v>
                </c:pt>
                <c:pt idx="844">
                  <c:v>8.0914739999999998</c:v>
                </c:pt>
                <c:pt idx="845">
                  <c:v>8.09178</c:v>
                </c:pt>
                <c:pt idx="846">
                  <c:v>8.0920629999999996</c:v>
                </c:pt>
                <c:pt idx="847">
                  <c:v>8.0923639999999999</c:v>
                </c:pt>
                <c:pt idx="848">
                  <c:v>8.0927159999999994</c:v>
                </c:pt>
                <c:pt idx="849">
                  <c:v>8.0930999999999997</c:v>
                </c:pt>
                <c:pt idx="850">
                  <c:v>8.0934729999999995</c:v>
                </c:pt>
                <c:pt idx="851">
                  <c:v>8.0937800000000006</c:v>
                </c:pt>
                <c:pt idx="852">
                  <c:v>8.0940440000000002</c:v>
                </c:pt>
                <c:pt idx="853">
                  <c:v>8.0943059999999996</c:v>
                </c:pt>
                <c:pt idx="854">
                  <c:v>8.0945959999999992</c:v>
                </c:pt>
                <c:pt idx="855">
                  <c:v>8.094932</c:v>
                </c:pt>
                <c:pt idx="856">
                  <c:v>8.0952730000000006</c:v>
                </c:pt>
                <c:pt idx="857">
                  <c:v>8.0955919999999999</c:v>
                </c:pt>
                <c:pt idx="858">
                  <c:v>8.0958679999999994</c:v>
                </c:pt>
                <c:pt idx="859">
                  <c:v>8.0960990000000006</c:v>
                </c:pt>
                <c:pt idx="860">
                  <c:v>8.096349</c:v>
                </c:pt>
                <c:pt idx="861">
                  <c:v>8.0966339999999999</c:v>
                </c:pt>
                <c:pt idx="862">
                  <c:v>8.0969320000000007</c:v>
                </c:pt>
                <c:pt idx="863">
                  <c:v>8.097232</c:v>
                </c:pt>
                <c:pt idx="864">
                  <c:v>8.097486</c:v>
                </c:pt>
                <c:pt idx="865">
                  <c:v>8.0977200000000007</c:v>
                </c:pt>
                <c:pt idx="866">
                  <c:v>8.0979419999999998</c:v>
                </c:pt>
                <c:pt idx="867">
                  <c:v>8.0982009999999995</c:v>
                </c:pt>
                <c:pt idx="868">
                  <c:v>8.0984400000000001</c:v>
                </c:pt>
                <c:pt idx="869">
                  <c:v>8.0986709999999995</c:v>
                </c:pt>
                <c:pt idx="870">
                  <c:v>8.0989050000000002</c:v>
                </c:pt>
                <c:pt idx="871">
                  <c:v>8.0991409999999995</c:v>
                </c:pt>
                <c:pt idx="872">
                  <c:v>8.0994120000000009</c:v>
                </c:pt>
                <c:pt idx="873">
                  <c:v>8.0996869999999994</c:v>
                </c:pt>
                <c:pt idx="874">
                  <c:v>8.0999540000000003</c:v>
                </c:pt>
                <c:pt idx="875">
                  <c:v>8.1002299999999998</c:v>
                </c:pt>
                <c:pt idx="876">
                  <c:v>8.100479</c:v>
                </c:pt>
                <c:pt idx="877">
                  <c:v>8.1007160000000002</c:v>
                </c:pt>
                <c:pt idx="878">
                  <c:v>8.100916999999999</c:v>
                </c:pt>
                <c:pt idx="879">
                  <c:v>8.1010899999999992</c:v>
                </c:pt>
                <c:pt idx="880">
                  <c:v>8.1012810000000002</c:v>
                </c:pt>
                <c:pt idx="881">
                  <c:v>8.1014920000000004</c:v>
                </c:pt>
                <c:pt idx="882">
                  <c:v>8.101738000000001</c:v>
                </c:pt>
                <c:pt idx="883">
                  <c:v>8.1019880000000004</c:v>
                </c:pt>
                <c:pt idx="884">
                  <c:v>8.1021839999999994</c:v>
                </c:pt>
                <c:pt idx="885">
                  <c:v>8.1023630000000004</c:v>
                </c:pt>
                <c:pt idx="886">
                  <c:v>8.1025209999999994</c:v>
                </c:pt>
                <c:pt idx="887">
                  <c:v>8.1026740000000004</c:v>
                </c:pt>
                <c:pt idx="888">
                  <c:v>8.1028450000000003</c:v>
                </c:pt>
                <c:pt idx="889">
                  <c:v>8.1030259999999998</c:v>
                </c:pt>
                <c:pt idx="890">
                  <c:v>8.1031870000000001</c:v>
                </c:pt>
                <c:pt idx="891">
                  <c:v>8.1033500000000007</c:v>
                </c:pt>
                <c:pt idx="892">
                  <c:v>8.1035409999999999</c:v>
                </c:pt>
                <c:pt idx="893">
                  <c:v>8.1037560000000006</c:v>
                </c:pt>
                <c:pt idx="894">
                  <c:v>8.1039720000000006</c:v>
                </c:pt>
                <c:pt idx="895">
                  <c:v>8.1041369999999997</c:v>
                </c:pt>
                <c:pt idx="896">
                  <c:v>8.1042690000000004</c:v>
                </c:pt>
                <c:pt idx="897">
                  <c:v>8.1043640000000003</c:v>
                </c:pt>
                <c:pt idx="898">
                  <c:v>8.1044689999999999</c:v>
                </c:pt>
                <c:pt idx="899">
                  <c:v>8.1045990000000003</c:v>
                </c:pt>
                <c:pt idx="900">
                  <c:v>8.1047480000000007</c:v>
                </c:pt>
                <c:pt idx="901">
                  <c:v>8.1048720000000003</c:v>
                </c:pt>
                <c:pt idx="902">
                  <c:v>8.105004000000001</c:v>
                </c:pt>
                <c:pt idx="903">
                  <c:v>8.1051330000000004</c:v>
                </c:pt>
                <c:pt idx="904">
                  <c:v>8.1052590000000002</c:v>
                </c:pt>
                <c:pt idx="905">
                  <c:v>8.1053689999999996</c:v>
                </c:pt>
                <c:pt idx="906">
                  <c:v>8.1054549999999992</c:v>
                </c:pt>
                <c:pt idx="907">
                  <c:v>8.1055120000000009</c:v>
                </c:pt>
                <c:pt idx="908">
                  <c:v>8.1056109999999997</c:v>
                </c:pt>
                <c:pt idx="909">
                  <c:v>8.1057520000000007</c:v>
                </c:pt>
                <c:pt idx="910">
                  <c:v>8.1059029999999996</c:v>
                </c:pt>
                <c:pt idx="911">
                  <c:v>8.1060160000000003</c:v>
                </c:pt>
                <c:pt idx="912">
                  <c:v>8.1060839999999992</c:v>
                </c:pt>
                <c:pt idx="913">
                  <c:v>8.1061560000000004</c:v>
                </c:pt>
                <c:pt idx="914">
                  <c:v>8.1062170000000009</c:v>
                </c:pt>
                <c:pt idx="915">
                  <c:v>8.1063069999999993</c:v>
                </c:pt>
                <c:pt idx="916">
                  <c:v>8.1063910000000003</c:v>
                </c:pt>
                <c:pt idx="917">
                  <c:v>8.1064559999999997</c:v>
                </c:pt>
                <c:pt idx="918">
                  <c:v>8.1065190000000005</c:v>
                </c:pt>
                <c:pt idx="919">
                  <c:v>8.1066190000000002</c:v>
                </c:pt>
                <c:pt idx="920">
                  <c:v>8.1066870000000009</c:v>
                </c:pt>
                <c:pt idx="921">
                  <c:v>8.1067470000000004</c:v>
                </c:pt>
                <c:pt idx="922">
                  <c:v>8.1068099999999994</c:v>
                </c:pt>
                <c:pt idx="923">
                  <c:v>8.1068569999999998</c:v>
                </c:pt>
                <c:pt idx="924">
                  <c:v>8.1069200000000006</c:v>
                </c:pt>
                <c:pt idx="925">
                  <c:v>8.1069779999999998</c:v>
                </c:pt>
                <c:pt idx="926">
                  <c:v>8.1069940000000003</c:v>
                </c:pt>
                <c:pt idx="927">
                  <c:v>8.1069859999999991</c:v>
                </c:pt>
                <c:pt idx="928">
                  <c:v>8.1069999999999993</c:v>
                </c:pt>
                <c:pt idx="929">
                  <c:v>8.1070279999999997</c:v>
                </c:pt>
                <c:pt idx="930">
                  <c:v>8.1070639999999994</c:v>
                </c:pt>
                <c:pt idx="931">
                  <c:v>8.1071109999999997</c:v>
                </c:pt>
                <c:pt idx="932">
                  <c:v>8.1071410000000004</c:v>
                </c:pt>
                <c:pt idx="933">
                  <c:v>8.1071519999999992</c:v>
                </c:pt>
                <c:pt idx="934">
                  <c:v>8.1071840000000002</c:v>
                </c:pt>
                <c:pt idx="935">
                  <c:v>8.1071969999999993</c:v>
                </c:pt>
                <c:pt idx="936">
                  <c:v>8.1071950000000008</c:v>
                </c:pt>
                <c:pt idx="937">
                  <c:v>8.1072050000000004</c:v>
                </c:pt>
                <c:pt idx="938">
                  <c:v>8.1071849999999994</c:v>
                </c:pt>
                <c:pt idx="939">
                  <c:v>8.1071779999999993</c:v>
                </c:pt>
                <c:pt idx="940">
                  <c:v>8.1071860000000004</c:v>
                </c:pt>
                <c:pt idx="941">
                  <c:v>8.1071980000000003</c:v>
                </c:pt>
                <c:pt idx="942">
                  <c:v>8.1072039999999994</c:v>
                </c:pt>
                <c:pt idx="943">
                  <c:v>8.1072109999999995</c:v>
                </c:pt>
                <c:pt idx="944">
                  <c:v>8.1071910000000003</c:v>
                </c:pt>
                <c:pt idx="945">
                  <c:v>8.1071620000000006</c:v>
                </c:pt>
                <c:pt idx="946">
                  <c:v>8.1071240000000007</c:v>
                </c:pt>
                <c:pt idx="947">
                  <c:v>8.1070630000000001</c:v>
                </c:pt>
                <c:pt idx="948">
                  <c:v>8.106992</c:v>
                </c:pt>
                <c:pt idx="949">
                  <c:v>8.1069309999999994</c:v>
                </c:pt>
                <c:pt idx="950">
                  <c:v>8.1068709999999999</c:v>
                </c:pt>
                <c:pt idx="951">
                  <c:v>8.1068370000000005</c:v>
                </c:pt>
                <c:pt idx="952">
                  <c:v>8.1067839999999993</c:v>
                </c:pt>
                <c:pt idx="953">
                  <c:v>8.1067289999999996</c:v>
                </c:pt>
                <c:pt idx="954">
                  <c:v>8.1066789999999997</c:v>
                </c:pt>
                <c:pt idx="955">
                  <c:v>8.1066330000000004</c:v>
                </c:pt>
                <c:pt idx="956">
                  <c:v>8.1065640000000005</c:v>
                </c:pt>
                <c:pt idx="957">
                  <c:v>8.1064670000000003</c:v>
                </c:pt>
                <c:pt idx="958">
                  <c:v>8.1063659999999995</c:v>
                </c:pt>
                <c:pt idx="959">
                  <c:v>8.1062910000000006</c:v>
                </c:pt>
                <c:pt idx="960">
                  <c:v>8.10623</c:v>
                </c:pt>
                <c:pt idx="961">
                  <c:v>8.1061709999999998</c:v>
                </c:pt>
                <c:pt idx="962">
                  <c:v>8.1060839999999992</c:v>
                </c:pt>
                <c:pt idx="963">
                  <c:v>8.1059850000000004</c:v>
                </c:pt>
                <c:pt idx="964">
                  <c:v>8.1059199999999993</c:v>
                </c:pt>
                <c:pt idx="965">
                  <c:v>8.1058850000000007</c:v>
                </c:pt>
                <c:pt idx="966">
                  <c:v>8.1058409999999999</c:v>
                </c:pt>
                <c:pt idx="967">
                  <c:v>8.1057559999999995</c:v>
                </c:pt>
                <c:pt idx="968">
                  <c:v>8.1056249999999999</c:v>
                </c:pt>
                <c:pt idx="969">
                  <c:v>8.1054639999999996</c:v>
                </c:pt>
                <c:pt idx="970">
                  <c:v>8.1053379999999997</c:v>
                </c:pt>
                <c:pt idx="971">
                  <c:v>8.1052499999999998</c:v>
                </c:pt>
                <c:pt idx="972">
                  <c:v>8.1051739999999999</c:v>
                </c:pt>
                <c:pt idx="973">
                  <c:v>8.1050730000000009</c:v>
                </c:pt>
                <c:pt idx="974">
                  <c:v>8.1049629999999997</c:v>
                </c:pt>
                <c:pt idx="975">
                  <c:v>8.1048279999999995</c:v>
                </c:pt>
                <c:pt idx="976">
                  <c:v>8.1046940000000003</c:v>
                </c:pt>
                <c:pt idx="977">
                  <c:v>8.1045700000000007</c:v>
                </c:pt>
                <c:pt idx="978">
                  <c:v>8.1044610000000006</c:v>
                </c:pt>
                <c:pt idx="979">
                  <c:v>8.1043500000000002</c:v>
                </c:pt>
                <c:pt idx="980">
                  <c:v>8.1042480000000001</c:v>
                </c:pt>
                <c:pt idx="981">
                  <c:v>8.1041419999999995</c:v>
                </c:pt>
                <c:pt idx="982">
                  <c:v>8.1040340000000004</c:v>
                </c:pt>
                <c:pt idx="983">
                  <c:v>8.1039119999999993</c:v>
                </c:pt>
                <c:pt idx="984">
                  <c:v>8.103784000000001</c:v>
                </c:pt>
                <c:pt idx="985">
                  <c:v>8.1036479999999997</c:v>
                </c:pt>
                <c:pt idx="986">
                  <c:v>8.1035330000000005</c:v>
                </c:pt>
                <c:pt idx="987">
                  <c:v>8.1034220000000001</c:v>
                </c:pt>
                <c:pt idx="988">
                  <c:v>8.1032620000000009</c:v>
                </c:pt>
                <c:pt idx="989">
                  <c:v>8.1030689999999996</c:v>
                </c:pt>
                <c:pt idx="990">
                  <c:v>8.1028839999999995</c:v>
                </c:pt>
                <c:pt idx="991">
                  <c:v>8.1027260000000005</c:v>
                </c:pt>
                <c:pt idx="992">
                  <c:v>8.1025969999999994</c:v>
                </c:pt>
                <c:pt idx="993">
                  <c:v>8.1024560000000001</c:v>
                </c:pt>
                <c:pt idx="994">
                  <c:v>8.1023119999999995</c:v>
                </c:pt>
                <c:pt idx="995">
                  <c:v>8.1021610000000006</c:v>
                </c:pt>
                <c:pt idx="996">
                  <c:v>8.1020149999999997</c:v>
                </c:pt>
                <c:pt idx="997">
                  <c:v>8.1018729999999994</c:v>
                </c:pt>
                <c:pt idx="998">
                  <c:v>8.1017100000000006</c:v>
                </c:pt>
                <c:pt idx="999">
                  <c:v>8.1015149999999991</c:v>
                </c:pt>
                <c:pt idx="1000">
                  <c:v>8.1013179999999991</c:v>
                </c:pt>
                <c:pt idx="1001">
                  <c:v>8.1011489999999995</c:v>
                </c:pt>
                <c:pt idx="1002">
                  <c:v>8.1009969999999996</c:v>
                </c:pt>
                <c:pt idx="1003">
                  <c:v>8.1008879999999994</c:v>
                </c:pt>
                <c:pt idx="1004">
                  <c:v>8.1007449999999999</c:v>
                </c:pt>
                <c:pt idx="1005">
                  <c:v>8.1005590000000005</c:v>
                </c:pt>
                <c:pt idx="1006">
                  <c:v>8.1003659999999993</c:v>
                </c:pt>
                <c:pt idx="1007">
                  <c:v>8.1001820000000002</c:v>
                </c:pt>
                <c:pt idx="1008">
                  <c:v>8.1000320000000006</c:v>
                </c:pt>
                <c:pt idx="1009">
                  <c:v>8.0998780000000004</c:v>
                </c:pt>
                <c:pt idx="1010">
                  <c:v>8.0997009999999996</c:v>
                </c:pt>
                <c:pt idx="1011">
                  <c:v>8.0994700000000002</c:v>
                </c:pt>
                <c:pt idx="1012">
                  <c:v>8.0992440000000006</c:v>
                </c:pt>
                <c:pt idx="1013">
                  <c:v>8.0990230000000007</c:v>
                </c:pt>
                <c:pt idx="1014">
                  <c:v>8.0987980000000004</c:v>
                </c:pt>
                <c:pt idx="1015">
                  <c:v>8.0985910000000008</c:v>
                </c:pt>
                <c:pt idx="1016">
                  <c:v>8.0983830000000001</c:v>
                </c:pt>
                <c:pt idx="1017">
                  <c:v>8.09816</c:v>
                </c:pt>
                <c:pt idx="1018">
                  <c:v>8.0979510000000001</c:v>
                </c:pt>
                <c:pt idx="1019">
                  <c:v>8.0977390000000007</c:v>
                </c:pt>
                <c:pt idx="1020">
                  <c:v>8.0975099999999998</c:v>
                </c:pt>
                <c:pt idx="1021">
                  <c:v>8.0972810000000006</c:v>
                </c:pt>
                <c:pt idx="1022">
                  <c:v>8.0970720000000007</c:v>
                </c:pt>
                <c:pt idx="1023">
                  <c:v>8.0968599999999995</c:v>
                </c:pt>
                <c:pt idx="1024">
                  <c:v>8.0966459999999998</c:v>
                </c:pt>
                <c:pt idx="1025">
                  <c:v>8.0964399999999994</c:v>
                </c:pt>
                <c:pt idx="1026">
                  <c:v>8.0962060000000005</c:v>
                </c:pt>
                <c:pt idx="1027">
                  <c:v>8.0959870000000009</c:v>
                </c:pt>
                <c:pt idx="1028">
                  <c:v>8.0957740000000005</c:v>
                </c:pt>
                <c:pt idx="1029">
                  <c:v>8.0955399999999997</c:v>
                </c:pt>
                <c:pt idx="1030">
                  <c:v>8.0952850000000005</c:v>
                </c:pt>
                <c:pt idx="1031">
                  <c:v>8.0950389999999999</c:v>
                </c:pt>
                <c:pt idx="1032">
                  <c:v>8.0948039999999999</c:v>
                </c:pt>
                <c:pt idx="1033">
                  <c:v>8.0945859999999996</c:v>
                </c:pt>
                <c:pt idx="1034">
                  <c:v>8.0943710000000006</c:v>
                </c:pt>
                <c:pt idx="1035">
                  <c:v>8.0941489999999998</c:v>
                </c:pt>
                <c:pt idx="1036">
                  <c:v>8.093903000000001</c:v>
                </c:pt>
                <c:pt idx="1037">
                  <c:v>8.0936629999999994</c:v>
                </c:pt>
                <c:pt idx="1038">
                  <c:v>8.093432</c:v>
                </c:pt>
                <c:pt idx="1039">
                  <c:v>8.0931960000000007</c:v>
                </c:pt>
                <c:pt idx="1040">
                  <c:v>8.0929660000000005</c:v>
                </c:pt>
                <c:pt idx="1041">
                  <c:v>8.0927260000000008</c:v>
                </c:pt>
                <c:pt idx="1042">
                  <c:v>8.092492</c:v>
                </c:pt>
                <c:pt idx="1043">
                  <c:v>8.0922479999999997</c:v>
                </c:pt>
                <c:pt idx="1044">
                  <c:v>8.0920050000000003</c:v>
                </c:pt>
                <c:pt idx="1045">
                  <c:v>8.0917469999999998</c:v>
                </c:pt>
                <c:pt idx="1046">
                  <c:v>8.0914479999999998</c:v>
                </c:pt>
                <c:pt idx="1047">
                  <c:v>8.0911639999999991</c:v>
                </c:pt>
                <c:pt idx="1048">
                  <c:v>8.0908979999999993</c:v>
                </c:pt>
                <c:pt idx="1049">
                  <c:v>8.0906300000000009</c:v>
                </c:pt>
                <c:pt idx="1050">
                  <c:v>8.0903880000000008</c:v>
                </c:pt>
                <c:pt idx="1051">
                  <c:v>8.0901510000000005</c:v>
                </c:pt>
                <c:pt idx="1052">
                  <c:v>8.0899140000000003</c:v>
                </c:pt>
                <c:pt idx="1053">
                  <c:v>8.0896790000000003</c:v>
                </c:pt>
                <c:pt idx="1054">
                  <c:v>8.089423</c:v>
                </c:pt>
                <c:pt idx="1055">
                  <c:v>8.0891669999999998</c:v>
                </c:pt>
                <c:pt idx="1056">
                  <c:v>8.0888960000000001</c:v>
                </c:pt>
                <c:pt idx="1057">
                  <c:v>8.0886209999999998</c:v>
                </c:pt>
                <c:pt idx="1058">
                  <c:v>8.0883439999999993</c:v>
                </c:pt>
                <c:pt idx="1059">
                  <c:v>8.0880569999999992</c:v>
                </c:pt>
                <c:pt idx="1060">
                  <c:v>8.0877669999999995</c:v>
                </c:pt>
                <c:pt idx="1061">
                  <c:v>8.0874959999999998</c:v>
                </c:pt>
                <c:pt idx="1062">
                  <c:v>8.087212000000001</c:v>
                </c:pt>
                <c:pt idx="1063">
                  <c:v>8.0869250000000008</c:v>
                </c:pt>
                <c:pt idx="1064">
                  <c:v>8.0866520000000008</c:v>
                </c:pt>
                <c:pt idx="1065">
                  <c:v>8.0863820000000004</c:v>
                </c:pt>
                <c:pt idx="1066">
                  <c:v>8.0860920000000007</c:v>
                </c:pt>
                <c:pt idx="1067">
                  <c:v>8.0858120000000007</c:v>
                </c:pt>
                <c:pt idx="1068">
                  <c:v>8.085526999999999</c:v>
                </c:pt>
                <c:pt idx="1069">
                  <c:v>8.0852079999999997</c:v>
                </c:pt>
                <c:pt idx="1070">
                  <c:v>8.0849019999999996</c:v>
                </c:pt>
                <c:pt idx="1071">
                  <c:v>8.0846060000000008</c:v>
                </c:pt>
                <c:pt idx="1072">
                  <c:v>8.0843279999999993</c:v>
                </c:pt>
                <c:pt idx="1073">
                  <c:v>8.0840440000000005</c:v>
                </c:pt>
                <c:pt idx="1074">
                  <c:v>8.0837760000000003</c:v>
                </c:pt>
                <c:pt idx="1075">
                  <c:v>8.0834840000000003</c:v>
                </c:pt>
                <c:pt idx="1076">
                  <c:v>8.0832090000000001</c:v>
                </c:pt>
                <c:pt idx="1077">
                  <c:v>8.0829219999999999</c:v>
                </c:pt>
                <c:pt idx="1078">
                  <c:v>8.082611</c:v>
                </c:pt>
                <c:pt idx="1079">
                  <c:v>8.0822679999999991</c:v>
                </c:pt>
                <c:pt idx="1080">
                  <c:v>8.0819340000000004</c:v>
                </c:pt>
                <c:pt idx="1081">
                  <c:v>8.0816309999999998</c:v>
                </c:pt>
                <c:pt idx="1082">
                  <c:v>8.0813620000000004</c:v>
                </c:pt>
                <c:pt idx="1083">
                  <c:v>8.0810859999999991</c:v>
                </c:pt>
                <c:pt idx="1084">
                  <c:v>8.0808040000000005</c:v>
                </c:pt>
                <c:pt idx="1085">
                  <c:v>8.080483000000001</c:v>
                </c:pt>
                <c:pt idx="1086">
                  <c:v>8.0801510000000007</c:v>
                </c:pt>
                <c:pt idx="1087">
                  <c:v>8.0798410000000001</c:v>
                </c:pt>
                <c:pt idx="1088">
                  <c:v>8.0795549999999992</c:v>
                </c:pt>
                <c:pt idx="1089">
                  <c:v>8.0792619999999999</c:v>
                </c:pt>
                <c:pt idx="1090">
                  <c:v>8.0789770000000001</c:v>
                </c:pt>
                <c:pt idx="1091">
                  <c:v>8.0786800000000003</c:v>
                </c:pt>
                <c:pt idx="1092">
                  <c:v>8.0783540000000009</c:v>
                </c:pt>
                <c:pt idx="1093">
                  <c:v>8.0780340000000006</c:v>
                </c:pt>
                <c:pt idx="1094">
                  <c:v>8.0777079999999994</c:v>
                </c:pt>
                <c:pt idx="1095">
                  <c:v>8.0774000000000008</c:v>
                </c:pt>
                <c:pt idx="1096">
                  <c:v>8.0771090000000001</c:v>
                </c:pt>
                <c:pt idx="1097">
                  <c:v>8.0768079999999998</c:v>
                </c:pt>
                <c:pt idx="1098">
                  <c:v>8.0764700000000005</c:v>
                </c:pt>
                <c:pt idx="1099">
                  <c:v>8.0761260000000004</c:v>
                </c:pt>
                <c:pt idx="1100">
                  <c:v>8.0757080000000006</c:v>
                </c:pt>
                <c:pt idx="1101">
                  <c:v>8.0753450000000004</c:v>
                </c:pt>
                <c:pt idx="1102">
                  <c:v>8.0749919999999999</c:v>
                </c:pt>
                <c:pt idx="1103">
                  <c:v>8.0746500000000001</c:v>
                </c:pt>
                <c:pt idx="1104">
                  <c:v>8.0743410000000004</c:v>
                </c:pt>
                <c:pt idx="1105">
                  <c:v>8.0740409999999994</c:v>
                </c:pt>
                <c:pt idx="1106">
                  <c:v>8.0736969999999992</c:v>
                </c:pt>
                <c:pt idx="1107">
                  <c:v>8.0733160000000002</c:v>
                </c:pt>
                <c:pt idx="1108">
                  <c:v>8.072932999999999</c:v>
                </c:pt>
                <c:pt idx="1109">
                  <c:v>8.0725890000000007</c:v>
                </c:pt>
                <c:pt idx="1110">
                  <c:v>8.0722819999999995</c:v>
                </c:pt>
                <c:pt idx="1111">
                  <c:v>8.0719899999999996</c:v>
                </c:pt>
                <c:pt idx="1112">
                  <c:v>8.0716479999999997</c:v>
                </c:pt>
                <c:pt idx="1113">
                  <c:v>8.071294</c:v>
                </c:pt>
                <c:pt idx="1114">
                  <c:v>8.0709440000000008</c:v>
                </c:pt>
                <c:pt idx="1115">
                  <c:v>8.0705899999999993</c:v>
                </c:pt>
                <c:pt idx="1116">
                  <c:v>8.0702180000000006</c:v>
                </c:pt>
                <c:pt idx="1117">
                  <c:v>8.0698190000000007</c:v>
                </c:pt>
                <c:pt idx="1118">
                  <c:v>8.0694189999999999</c:v>
                </c:pt>
                <c:pt idx="1119">
                  <c:v>8.0690659999999994</c:v>
                </c:pt>
                <c:pt idx="1120">
                  <c:v>8.0687409999999993</c:v>
                </c:pt>
                <c:pt idx="1121">
                  <c:v>8.0684100000000001</c:v>
                </c:pt>
                <c:pt idx="1122">
                  <c:v>8.068066</c:v>
                </c:pt>
                <c:pt idx="1123">
                  <c:v>8.0677059999999994</c:v>
                </c:pt>
                <c:pt idx="1124">
                  <c:v>8.0673510000000004</c:v>
                </c:pt>
                <c:pt idx="1125">
                  <c:v>8.0669979999999999</c:v>
                </c:pt>
                <c:pt idx="1126">
                  <c:v>8.0666150000000005</c:v>
                </c:pt>
                <c:pt idx="1127">
                  <c:v>8.0662160000000007</c:v>
                </c:pt>
                <c:pt idx="1128">
                  <c:v>8.0657879999999995</c:v>
                </c:pt>
                <c:pt idx="1129">
                  <c:v>8.0653500000000005</c:v>
                </c:pt>
                <c:pt idx="1130">
                  <c:v>8.0649329999999999</c:v>
                </c:pt>
                <c:pt idx="1131">
                  <c:v>8.0645400000000009</c:v>
                </c:pt>
                <c:pt idx="1132">
                  <c:v>8.0641590000000001</c:v>
                </c:pt>
                <c:pt idx="1133">
                  <c:v>8.0637840000000001</c:v>
                </c:pt>
                <c:pt idx="1134">
                  <c:v>8.0634119999999996</c:v>
                </c:pt>
                <c:pt idx="1135">
                  <c:v>8.0630509999999997</c:v>
                </c:pt>
                <c:pt idx="1136">
                  <c:v>8.0626739999999995</c:v>
                </c:pt>
                <c:pt idx="1137">
                  <c:v>8.0622659999999993</c:v>
                </c:pt>
                <c:pt idx="1138">
                  <c:v>8.0618459999999992</c:v>
                </c:pt>
                <c:pt idx="1139">
                  <c:v>8.0614240000000006</c:v>
                </c:pt>
                <c:pt idx="1140">
                  <c:v>8.0610110000000006</c:v>
                </c:pt>
                <c:pt idx="1141">
                  <c:v>8.0605980000000006</c:v>
                </c:pt>
                <c:pt idx="1142">
                  <c:v>8.0601590000000005</c:v>
                </c:pt>
                <c:pt idx="1143">
                  <c:v>8.0597110000000001</c:v>
                </c:pt>
                <c:pt idx="1144">
                  <c:v>8.0592939999999995</c:v>
                </c:pt>
                <c:pt idx="1145">
                  <c:v>8.0589250000000003</c:v>
                </c:pt>
                <c:pt idx="1146">
                  <c:v>8.058586</c:v>
                </c:pt>
                <c:pt idx="1147">
                  <c:v>8.0582139999999995</c:v>
                </c:pt>
                <c:pt idx="1148">
                  <c:v>8.0578120000000002</c:v>
                </c:pt>
                <c:pt idx="1149">
                  <c:v>8.0574119999999994</c:v>
                </c:pt>
                <c:pt idx="1150">
                  <c:v>8.0570050000000002</c:v>
                </c:pt>
                <c:pt idx="1151">
                  <c:v>8.0565960000000008</c:v>
                </c:pt>
                <c:pt idx="1152">
                  <c:v>8.0561910000000001</c:v>
                </c:pt>
                <c:pt idx="1153">
                  <c:v>8.0557660000000002</c:v>
                </c:pt>
                <c:pt idx="1154">
                  <c:v>8.0553249999999998</c:v>
                </c:pt>
                <c:pt idx="1155">
                  <c:v>8.0548940000000009</c:v>
                </c:pt>
                <c:pt idx="1156">
                  <c:v>8.0544860000000007</c:v>
                </c:pt>
                <c:pt idx="1157">
                  <c:v>8.0540839999999996</c:v>
                </c:pt>
                <c:pt idx="1158">
                  <c:v>8.0536619999999992</c:v>
                </c:pt>
                <c:pt idx="1159">
                  <c:v>8.0532310000000003</c:v>
                </c:pt>
                <c:pt idx="1160">
                  <c:v>8.0527929999999994</c:v>
                </c:pt>
                <c:pt idx="1161">
                  <c:v>8.0523450000000008</c:v>
                </c:pt>
                <c:pt idx="1162">
                  <c:v>8.0519010000000009</c:v>
                </c:pt>
                <c:pt idx="1163">
                  <c:v>8.0514109999999999</c:v>
                </c:pt>
                <c:pt idx="1164">
                  <c:v>8.0505670000000009</c:v>
                </c:pt>
                <c:pt idx="1165">
                  <c:v>8.0499489999999998</c:v>
                </c:pt>
                <c:pt idx="1166">
                  <c:v>8.0495289999999997</c:v>
                </c:pt>
                <c:pt idx="1167">
                  <c:v>8.0491349999999997</c:v>
                </c:pt>
                <c:pt idx="1168">
                  <c:v>8.0487359999999999</c:v>
                </c:pt>
                <c:pt idx="1169">
                  <c:v>8.0483060000000002</c:v>
                </c:pt>
                <c:pt idx="1170">
                  <c:v>8.0478389999999997</c:v>
                </c:pt>
                <c:pt idx="1171">
                  <c:v>8.0474139999999998</c:v>
                </c:pt>
                <c:pt idx="1172">
                  <c:v>8.0470480000000002</c:v>
                </c:pt>
                <c:pt idx="1173">
                  <c:v>8.0466700000000007</c:v>
                </c:pt>
                <c:pt idx="1174">
                  <c:v>8.0462439999999997</c:v>
                </c:pt>
                <c:pt idx="1175">
                  <c:v>8.0457049999999999</c:v>
                </c:pt>
                <c:pt idx="1176">
                  <c:v>8.0450149999999994</c:v>
                </c:pt>
                <c:pt idx="1177">
                  <c:v>8.0445100000000007</c:v>
                </c:pt>
                <c:pt idx="1178">
                  <c:v>8.0440989999999992</c:v>
                </c:pt>
                <c:pt idx="1179">
                  <c:v>8.0437069999999995</c:v>
                </c:pt>
                <c:pt idx="1180">
                  <c:v>8.0432950000000005</c:v>
                </c:pt>
                <c:pt idx="1181">
                  <c:v>8.0428440000000005</c:v>
                </c:pt>
                <c:pt idx="1182">
                  <c:v>8.0423720000000003</c:v>
                </c:pt>
                <c:pt idx="1183">
                  <c:v>8.0418179999999992</c:v>
                </c:pt>
                <c:pt idx="1184">
                  <c:v>8.0413420000000002</c:v>
                </c:pt>
                <c:pt idx="1185">
                  <c:v>8.040894999999999</c:v>
                </c:pt>
                <c:pt idx="1186">
                  <c:v>8.0404470000000003</c:v>
                </c:pt>
                <c:pt idx="1187">
                  <c:v>8.0399810000000009</c:v>
                </c:pt>
                <c:pt idx="1188">
                  <c:v>8.0395050000000001</c:v>
                </c:pt>
                <c:pt idx="1189">
                  <c:v>8.0390309999999996</c:v>
                </c:pt>
                <c:pt idx="1190">
                  <c:v>8.0385740000000006</c:v>
                </c:pt>
                <c:pt idx="1191">
                  <c:v>8.038119</c:v>
                </c:pt>
                <c:pt idx="1192">
                  <c:v>8.0376560000000001</c:v>
                </c:pt>
                <c:pt idx="1193">
                  <c:v>8.0371989999999993</c:v>
                </c:pt>
                <c:pt idx="1194">
                  <c:v>8.0367339999999992</c:v>
                </c:pt>
                <c:pt idx="1195">
                  <c:v>8.0362580000000001</c:v>
                </c:pt>
                <c:pt idx="1196">
                  <c:v>8.035779999999999</c:v>
                </c:pt>
                <c:pt idx="1197">
                  <c:v>8.0353239999999992</c:v>
                </c:pt>
                <c:pt idx="1198">
                  <c:v>8.0348959999999998</c:v>
                </c:pt>
                <c:pt idx="1199">
                  <c:v>8.0344619999999995</c:v>
                </c:pt>
                <c:pt idx="1200">
                  <c:v>8.0340089999999993</c:v>
                </c:pt>
                <c:pt idx="1201">
                  <c:v>8.0334369999999993</c:v>
                </c:pt>
                <c:pt idx="1202">
                  <c:v>8.0326979999999999</c:v>
                </c:pt>
                <c:pt idx="1203">
                  <c:v>8.0322029999999991</c:v>
                </c:pt>
                <c:pt idx="1204">
                  <c:v>8.0317699999999999</c:v>
                </c:pt>
                <c:pt idx="1205">
                  <c:v>8.0313639999999999</c:v>
                </c:pt>
                <c:pt idx="1206">
                  <c:v>8.0309399999999993</c:v>
                </c:pt>
                <c:pt idx="1207">
                  <c:v>8.0304800000000007</c:v>
                </c:pt>
                <c:pt idx="1208">
                  <c:v>8.0299460000000007</c:v>
                </c:pt>
                <c:pt idx="1209">
                  <c:v>8.0293100000000006</c:v>
                </c:pt>
                <c:pt idx="1210">
                  <c:v>8.0288339999999998</c:v>
                </c:pt>
                <c:pt idx="1211">
                  <c:v>8.0283560000000005</c:v>
                </c:pt>
                <c:pt idx="1212">
                  <c:v>8.0278720000000003</c:v>
                </c:pt>
                <c:pt idx="1213">
                  <c:v>8.0273889999999994</c:v>
                </c:pt>
                <c:pt idx="1214">
                  <c:v>8.0269309999999994</c:v>
                </c:pt>
                <c:pt idx="1215">
                  <c:v>8.0264500000000005</c:v>
                </c:pt>
                <c:pt idx="1216">
                  <c:v>8.0259520000000002</c:v>
                </c:pt>
                <c:pt idx="1217">
                  <c:v>8.0254560000000001</c:v>
                </c:pt>
                <c:pt idx="1218">
                  <c:v>8.0247039999999998</c:v>
                </c:pt>
                <c:pt idx="1219">
                  <c:v>8.0241120000000006</c:v>
                </c:pt>
                <c:pt idx="1220">
                  <c:v>8.0236269999999994</c:v>
                </c:pt>
                <c:pt idx="1221">
                  <c:v>8.0231099999999991</c:v>
                </c:pt>
                <c:pt idx="1222">
                  <c:v>8.0225070000000009</c:v>
                </c:pt>
                <c:pt idx="1223">
                  <c:v>8.0218120000000006</c:v>
                </c:pt>
                <c:pt idx="1224">
                  <c:v>8.0212229999999991</c:v>
                </c:pt>
                <c:pt idx="1225">
                  <c:v>8.0207499999999996</c:v>
                </c:pt>
                <c:pt idx="1226">
                  <c:v>8.020308</c:v>
                </c:pt>
                <c:pt idx="1227">
                  <c:v>8.0198479999999996</c:v>
                </c:pt>
                <c:pt idx="1228">
                  <c:v>8.0193560000000002</c:v>
                </c:pt>
                <c:pt idx="1229">
                  <c:v>8.0185519999999997</c:v>
                </c:pt>
                <c:pt idx="1230">
                  <c:v>8.0177230000000002</c:v>
                </c:pt>
                <c:pt idx="1231">
                  <c:v>8.0170689999999993</c:v>
                </c:pt>
                <c:pt idx="1232">
                  <c:v>8.0165699999999998</c:v>
                </c:pt>
                <c:pt idx="1233">
                  <c:v>8.0160809999999998</c:v>
                </c:pt>
                <c:pt idx="1234">
                  <c:v>8.0155729999999998</c:v>
                </c:pt>
                <c:pt idx="1235">
                  <c:v>8.0150640000000006</c:v>
                </c:pt>
                <c:pt idx="1236">
                  <c:v>8.014558000000001</c:v>
                </c:pt>
                <c:pt idx="1237">
                  <c:v>8.0140419999999999</c:v>
                </c:pt>
                <c:pt idx="1238">
                  <c:v>8.0135380000000005</c:v>
                </c:pt>
                <c:pt idx="1239">
                  <c:v>8.0130189999999999</c:v>
                </c:pt>
                <c:pt idx="1240">
                  <c:v>8.0125069999999994</c:v>
                </c:pt>
                <c:pt idx="1241">
                  <c:v>8.0120229999999992</c:v>
                </c:pt>
                <c:pt idx="1242">
                  <c:v>8.0113979999999998</c:v>
                </c:pt>
                <c:pt idx="1243">
                  <c:v>8.0106549999999999</c:v>
                </c:pt>
                <c:pt idx="1244">
                  <c:v>8.0101040000000001</c:v>
                </c:pt>
                <c:pt idx="1245">
                  <c:v>8.0095930000000006</c:v>
                </c:pt>
                <c:pt idx="1246">
                  <c:v>8.009112</c:v>
                </c:pt>
                <c:pt idx="1247">
                  <c:v>8.0086429999999993</c:v>
                </c:pt>
                <c:pt idx="1248">
                  <c:v>8.0080849999999995</c:v>
                </c:pt>
                <c:pt idx="1249">
                  <c:v>8.0074389999999998</c:v>
                </c:pt>
                <c:pt idx="1250">
                  <c:v>8.0066279999999992</c:v>
                </c:pt>
                <c:pt idx="1251">
                  <c:v>8.0053769999999993</c:v>
                </c:pt>
                <c:pt idx="1252">
                  <c:v>8.0044520000000006</c:v>
                </c:pt>
                <c:pt idx="1253">
                  <c:v>8.0036950000000004</c:v>
                </c:pt>
                <c:pt idx="1254">
                  <c:v>8.0031289999999995</c:v>
                </c:pt>
                <c:pt idx="1255">
                  <c:v>8.0025790000000008</c:v>
                </c:pt>
                <c:pt idx="1256">
                  <c:v>8.0020939999999996</c:v>
                </c:pt>
                <c:pt idx="1257">
                  <c:v>8.0016169999999995</c:v>
                </c:pt>
                <c:pt idx="1258">
                  <c:v>8.0011489999999998</c:v>
                </c:pt>
                <c:pt idx="1259">
                  <c:v>8.0006540000000008</c:v>
                </c:pt>
                <c:pt idx="1260">
                  <c:v>8.0001680000000004</c:v>
                </c:pt>
                <c:pt idx="1261">
                  <c:v>7.9996910000000003</c:v>
                </c:pt>
                <c:pt idx="1262">
                  <c:v>7.9991909999999997</c:v>
                </c:pt>
                <c:pt idx="1263">
                  <c:v>7.9986610000000002</c:v>
                </c:pt>
                <c:pt idx="1264">
                  <c:v>7.9978769999999999</c:v>
                </c:pt>
                <c:pt idx="1265">
                  <c:v>7.997204</c:v>
                </c:pt>
                <c:pt idx="1266">
                  <c:v>7.9967039999999994</c:v>
                </c:pt>
                <c:pt idx="1267">
                  <c:v>7.9962080000000002</c:v>
                </c:pt>
                <c:pt idx="1268">
                  <c:v>7.995622</c:v>
                </c:pt>
                <c:pt idx="1269">
                  <c:v>7.9948610000000002</c:v>
                </c:pt>
                <c:pt idx="1270">
                  <c:v>7.9935860000000005</c:v>
                </c:pt>
                <c:pt idx="1271">
                  <c:v>7.9926360000000001</c:v>
                </c:pt>
                <c:pt idx="1272">
                  <c:v>7.9920799999999996</c:v>
                </c:pt>
                <c:pt idx="1273">
                  <c:v>7.9915560000000001</c:v>
                </c:pt>
                <c:pt idx="1274">
                  <c:v>7.9910329999999998</c:v>
                </c:pt>
                <c:pt idx="1275">
                  <c:v>7.9905189999999999</c:v>
                </c:pt>
                <c:pt idx="1276">
                  <c:v>7.9899800000000001</c:v>
                </c:pt>
                <c:pt idx="1277">
                  <c:v>7.9893900000000002</c:v>
                </c:pt>
                <c:pt idx="1278">
                  <c:v>7.9887739999999994</c:v>
                </c:pt>
                <c:pt idx="1279">
                  <c:v>7.9882309999999999</c:v>
                </c:pt>
                <c:pt idx="1280">
                  <c:v>7.9877020000000005</c:v>
                </c:pt>
                <c:pt idx="1281">
                  <c:v>7.9871540000000003</c:v>
                </c:pt>
                <c:pt idx="1282">
                  <c:v>7.9866000000000001</c:v>
                </c:pt>
                <c:pt idx="1283">
                  <c:v>7.9860629999999997</c:v>
                </c:pt>
                <c:pt idx="1284">
                  <c:v>7.9855010000000002</c:v>
                </c:pt>
                <c:pt idx="1285">
                  <c:v>7.9849389999999998</c:v>
                </c:pt>
                <c:pt idx="1286">
                  <c:v>7.9843820000000001</c:v>
                </c:pt>
                <c:pt idx="1287">
                  <c:v>7.9838149999999999</c:v>
                </c:pt>
                <c:pt idx="1288">
                  <c:v>7.9832470000000004</c:v>
                </c:pt>
                <c:pt idx="1289">
                  <c:v>7.9826579999999998</c:v>
                </c:pt>
                <c:pt idx="1290">
                  <c:v>7.9817040000000006</c:v>
                </c:pt>
                <c:pt idx="1291">
                  <c:v>7.980734</c:v>
                </c:pt>
                <c:pt idx="1292">
                  <c:v>7.980118</c:v>
                </c:pt>
                <c:pt idx="1293">
                  <c:v>7.9795759999999998</c:v>
                </c:pt>
                <c:pt idx="1294">
                  <c:v>7.9789890000000003</c:v>
                </c:pt>
                <c:pt idx="1295">
                  <c:v>7.9783419999999996</c:v>
                </c:pt>
                <c:pt idx="1296">
                  <c:v>7.977741</c:v>
                </c:pt>
                <c:pt idx="1297">
                  <c:v>7.9771739999999998</c:v>
                </c:pt>
                <c:pt idx="1298">
                  <c:v>7.9766440000000003</c:v>
                </c:pt>
                <c:pt idx="1299">
                  <c:v>7.9761030000000002</c:v>
                </c:pt>
                <c:pt idx="1300">
                  <c:v>7.9754810000000003</c:v>
                </c:pt>
                <c:pt idx="1301">
                  <c:v>7.97485</c:v>
                </c:pt>
                <c:pt idx="1302">
                  <c:v>7.9742700000000006</c:v>
                </c:pt>
                <c:pt idx="1303">
                  <c:v>7.9736650000000004</c:v>
                </c:pt>
                <c:pt idx="1304">
                  <c:v>7.9728779999999997</c:v>
                </c:pt>
                <c:pt idx="1305">
                  <c:v>7.9719329999999999</c:v>
                </c:pt>
                <c:pt idx="1306">
                  <c:v>7.9709629999999994</c:v>
                </c:pt>
                <c:pt idx="1307">
                  <c:v>7.9703090000000003</c:v>
                </c:pt>
                <c:pt idx="1308">
                  <c:v>7.9697290000000001</c:v>
                </c:pt>
                <c:pt idx="1309">
                  <c:v>7.9691399999999994</c:v>
                </c:pt>
                <c:pt idx="1310">
                  <c:v>7.9683910000000004</c:v>
                </c:pt>
                <c:pt idx="1311">
                  <c:v>7.9673440000000006</c:v>
                </c:pt>
                <c:pt idx="1312">
                  <c:v>7.9664929999999998</c:v>
                </c:pt>
                <c:pt idx="1313">
                  <c:v>7.9658739999999995</c:v>
                </c:pt>
                <c:pt idx="1314">
                  <c:v>7.9652980000000007</c:v>
                </c:pt>
                <c:pt idx="1315">
                  <c:v>7.9647209999999999</c:v>
                </c:pt>
                <c:pt idx="1316">
                  <c:v>7.9640640000000005</c:v>
                </c:pt>
                <c:pt idx="1317">
                  <c:v>7.9629289999999999</c:v>
                </c:pt>
                <c:pt idx="1318">
                  <c:v>7.9617009999999997</c:v>
                </c:pt>
                <c:pt idx="1319">
                  <c:v>7.9609329999999998</c:v>
                </c:pt>
                <c:pt idx="1320">
                  <c:v>7.9603299999999999</c:v>
                </c:pt>
                <c:pt idx="1321">
                  <c:v>7.9597259999999999</c:v>
                </c:pt>
                <c:pt idx="1322">
                  <c:v>7.9591659999999997</c:v>
                </c:pt>
                <c:pt idx="1323">
                  <c:v>7.9585330000000001</c:v>
                </c:pt>
                <c:pt idx="1324">
                  <c:v>7.957497</c:v>
                </c:pt>
                <c:pt idx="1325">
                  <c:v>7.9563519999999999</c:v>
                </c:pt>
                <c:pt idx="1326">
                  <c:v>7.9553929999999999</c:v>
                </c:pt>
                <c:pt idx="1327">
                  <c:v>7.9546559999999999</c:v>
                </c:pt>
                <c:pt idx="1328">
                  <c:v>7.954072</c:v>
                </c:pt>
                <c:pt idx="1329">
                  <c:v>7.9534959999999995</c:v>
                </c:pt>
                <c:pt idx="1330">
                  <c:v>7.9529169999999993</c:v>
                </c:pt>
                <c:pt idx="1331">
                  <c:v>7.9522499999999994</c:v>
                </c:pt>
                <c:pt idx="1332">
                  <c:v>7.9513110000000005</c:v>
                </c:pt>
                <c:pt idx="1333">
                  <c:v>7.9505460000000001</c:v>
                </c:pt>
                <c:pt idx="1334">
                  <c:v>7.9495849999999999</c:v>
                </c:pt>
                <c:pt idx="1335">
                  <c:v>7.9486480000000004</c:v>
                </c:pt>
                <c:pt idx="1336">
                  <c:v>7.947921</c:v>
                </c:pt>
                <c:pt idx="1337">
                  <c:v>7.9471620000000005</c:v>
                </c:pt>
                <c:pt idx="1338">
                  <c:v>7.9465649999999997</c:v>
                </c:pt>
                <c:pt idx="1339">
                  <c:v>7.9459759999999999</c:v>
                </c:pt>
                <c:pt idx="1340">
                  <c:v>7.9453610000000001</c:v>
                </c:pt>
                <c:pt idx="1341">
                  <c:v>7.944674</c:v>
                </c:pt>
                <c:pt idx="1342">
                  <c:v>7.9440290000000005</c:v>
                </c:pt>
                <c:pt idx="1343">
                  <c:v>7.9433880000000006</c:v>
                </c:pt>
                <c:pt idx="1344">
                  <c:v>7.9427819999999993</c:v>
                </c:pt>
                <c:pt idx="1345">
                  <c:v>7.9421289999999996</c:v>
                </c:pt>
                <c:pt idx="1346">
                  <c:v>7.9413239999999998</c:v>
                </c:pt>
                <c:pt idx="1347">
                  <c:v>7.9403319999999997</c:v>
                </c:pt>
                <c:pt idx="1348">
                  <c:v>7.9394399999999994</c:v>
                </c:pt>
                <c:pt idx="1349">
                  <c:v>7.9386840000000003</c:v>
                </c:pt>
                <c:pt idx="1350">
                  <c:v>7.9380509999999997</c:v>
                </c:pt>
                <c:pt idx="1351">
                  <c:v>7.9373950000000004</c:v>
                </c:pt>
                <c:pt idx="1352">
                  <c:v>7.9366699999999994</c:v>
                </c:pt>
                <c:pt idx="1353">
                  <c:v>7.935854</c:v>
                </c:pt>
                <c:pt idx="1354">
                  <c:v>7.9351599999999998</c:v>
                </c:pt>
                <c:pt idx="1355">
                  <c:v>7.9345289999999995</c:v>
                </c:pt>
                <c:pt idx="1356">
                  <c:v>7.9337010000000001</c:v>
                </c:pt>
                <c:pt idx="1357">
                  <c:v>7.9327740000000002</c:v>
                </c:pt>
                <c:pt idx="1358">
                  <c:v>7.9318249999999999</c:v>
                </c:pt>
                <c:pt idx="1359">
                  <c:v>7.9310139999999993</c:v>
                </c:pt>
                <c:pt idx="1360">
                  <c:v>7.9303710000000001</c:v>
                </c:pt>
                <c:pt idx="1361">
                  <c:v>7.9297610000000001</c:v>
                </c:pt>
                <c:pt idx="1362">
                  <c:v>7.92903</c:v>
                </c:pt>
                <c:pt idx="1363">
                  <c:v>7.927988</c:v>
                </c:pt>
                <c:pt idx="1364">
                  <c:v>7.9272369999999999</c:v>
                </c:pt>
                <c:pt idx="1365">
                  <c:v>7.9265419999999995</c:v>
                </c:pt>
                <c:pt idx="1366">
                  <c:v>7.9258579999999998</c:v>
                </c:pt>
                <c:pt idx="1367">
                  <c:v>7.9246479999999995</c:v>
                </c:pt>
                <c:pt idx="1368">
                  <c:v>7.9226840000000003</c:v>
                </c:pt>
                <c:pt idx="1369">
                  <c:v>7.9214520000000004</c:v>
                </c:pt>
                <c:pt idx="1370">
                  <c:v>7.9207470000000004</c:v>
                </c:pt>
                <c:pt idx="1371">
                  <c:v>7.9199199999999994</c:v>
                </c:pt>
                <c:pt idx="1372">
                  <c:v>7.9193099999999994</c:v>
                </c:pt>
                <c:pt idx="1373">
                  <c:v>7.9183919999999999</c:v>
                </c:pt>
                <c:pt idx="1374">
                  <c:v>7.9175249999999995</c:v>
                </c:pt>
                <c:pt idx="1375">
                  <c:v>7.9168909999999997</c:v>
                </c:pt>
                <c:pt idx="1376">
                  <c:v>7.9162910000000002</c:v>
                </c:pt>
                <c:pt idx="1377">
                  <c:v>7.9152699999999996</c:v>
                </c:pt>
                <c:pt idx="1378">
                  <c:v>7.9139379999999999</c:v>
                </c:pt>
                <c:pt idx="1379">
                  <c:v>7.9129430000000003</c:v>
                </c:pt>
                <c:pt idx="1380">
                  <c:v>7.91235</c:v>
                </c:pt>
                <c:pt idx="1381">
                  <c:v>7.9116529999999994</c:v>
                </c:pt>
                <c:pt idx="1382">
                  <c:v>7.9110040000000001</c:v>
                </c:pt>
                <c:pt idx="1383">
                  <c:v>7.9099300000000001</c:v>
                </c:pt>
                <c:pt idx="1384">
                  <c:v>7.9087339999999999</c:v>
                </c:pt>
                <c:pt idx="1385">
                  <c:v>7.9078149999999994</c:v>
                </c:pt>
                <c:pt idx="1386">
                  <c:v>7.9072339999999999</c:v>
                </c:pt>
                <c:pt idx="1387">
                  <c:v>7.9066650000000003</c:v>
                </c:pt>
                <c:pt idx="1388">
                  <c:v>7.9056420000000003</c:v>
                </c:pt>
                <c:pt idx="1389">
                  <c:v>7.9040309999999998</c:v>
                </c:pt>
                <c:pt idx="1390">
                  <c:v>7.9024099999999997</c:v>
                </c:pt>
                <c:pt idx="1391">
                  <c:v>7.9011519999999997</c:v>
                </c:pt>
                <c:pt idx="1392">
                  <c:v>7.900531</c:v>
                </c:pt>
                <c:pt idx="1393">
                  <c:v>7.8998150000000003</c:v>
                </c:pt>
                <c:pt idx="1394">
                  <c:v>7.8988649999999998</c:v>
                </c:pt>
                <c:pt idx="1395">
                  <c:v>7.8978579999999994</c:v>
                </c:pt>
                <c:pt idx="1396">
                  <c:v>7.8971330000000002</c:v>
                </c:pt>
                <c:pt idx="1397">
                  <c:v>7.8965379999999996</c:v>
                </c:pt>
                <c:pt idx="1398">
                  <c:v>7.8959519999999994</c:v>
                </c:pt>
                <c:pt idx="1399">
                  <c:v>7.8953730000000002</c:v>
                </c:pt>
                <c:pt idx="1400">
                  <c:v>7.8947880000000001</c:v>
                </c:pt>
                <c:pt idx="1401">
                  <c:v>7.8941840000000001</c:v>
                </c:pt>
                <c:pt idx="1402">
                  <c:v>7.8933540000000004</c:v>
                </c:pt>
                <c:pt idx="1403">
                  <c:v>7.8924330000000005</c:v>
                </c:pt>
                <c:pt idx="1404">
                  <c:v>7.8916740000000001</c:v>
                </c:pt>
                <c:pt idx="1405">
                  <c:v>7.8910369999999999</c:v>
                </c:pt>
                <c:pt idx="1406">
                  <c:v>7.8904160000000001</c:v>
                </c:pt>
                <c:pt idx="1407">
                  <c:v>7.8898080000000004</c:v>
                </c:pt>
                <c:pt idx="1408">
                  <c:v>7.8892030000000002</c:v>
                </c:pt>
                <c:pt idx="1409">
                  <c:v>7.8885889999999996</c:v>
                </c:pt>
                <c:pt idx="1410">
                  <c:v>7.8878360000000001</c:v>
                </c:pt>
                <c:pt idx="1411">
                  <c:v>7.8869539999999994</c:v>
                </c:pt>
                <c:pt idx="1412">
                  <c:v>7.8862519999999998</c:v>
                </c:pt>
                <c:pt idx="1413">
                  <c:v>7.8855040000000001</c:v>
                </c:pt>
                <c:pt idx="1414">
                  <c:v>7.8846790000000002</c:v>
                </c:pt>
                <c:pt idx="1415">
                  <c:v>7.8837510000000002</c:v>
                </c:pt>
                <c:pt idx="1416">
                  <c:v>7.8830740000000006</c:v>
                </c:pt>
                <c:pt idx="1417">
                  <c:v>7.8824529999999999</c:v>
                </c:pt>
                <c:pt idx="1418">
                  <c:v>7.8817870000000001</c:v>
                </c:pt>
                <c:pt idx="1419">
                  <c:v>7.881113</c:v>
                </c:pt>
                <c:pt idx="1420">
                  <c:v>7.8804870000000005</c:v>
                </c:pt>
                <c:pt idx="1421">
                  <c:v>7.879848</c:v>
                </c:pt>
                <c:pt idx="1422">
                  <c:v>7.8790949999999995</c:v>
                </c:pt>
                <c:pt idx="1423">
                  <c:v>7.8784779999999994</c:v>
                </c:pt>
                <c:pt idx="1424">
                  <c:v>7.8778050000000004</c:v>
                </c:pt>
                <c:pt idx="1425">
                  <c:v>7.8770449999999999</c:v>
                </c:pt>
                <c:pt idx="1426">
                  <c:v>7.8761640000000002</c:v>
                </c:pt>
                <c:pt idx="1427">
                  <c:v>7.8749900000000004</c:v>
                </c:pt>
                <c:pt idx="1428">
                  <c:v>7.8742739999999998</c:v>
                </c:pt>
                <c:pt idx="1429">
                  <c:v>7.8736759999999997</c:v>
                </c:pt>
                <c:pt idx="1430">
                  <c:v>7.8731249999999999</c:v>
                </c:pt>
                <c:pt idx="1431">
                  <c:v>7.8725620000000003</c:v>
                </c:pt>
                <c:pt idx="1432">
                  <c:v>7.8719769999999993</c:v>
                </c:pt>
                <c:pt idx="1433">
                  <c:v>7.8712819999999999</c:v>
                </c:pt>
                <c:pt idx="1434">
                  <c:v>7.8706379999999996</c:v>
                </c:pt>
                <c:pt idx="1435">
                  <c:v>7.8700390000000002</c:v>
                </c:pt>
                <c:pt idx="1436">
                  <c:v>7.8694259999999998</c:v>
                </c:pt>
                <c:pt idx="1437">
                  <c:v>7.868843</c:v>
                </c:pt>
                <c:pt idx="1438">
                  <c:v>7.8682460000000001</c:v>
                </c:pt>
                <c:pt idx="1439">
                  <c:v>7.8676449999999996</c:v>
                </c:pt>
                <c:pt idx="1440">
                  <c:v>7.8670629999999999</c:v>
                </c:pt>
                <c:pt idx="1441">
                  <c:v>7.8664900000000006</c:v>
                </c:pt>
                <c:pt idx="1442">
                  <c:v>7.8659210000000002</c:v>
                </c:pt>
                <c:pt idx="1443">
                  <c:v>7.8653750000000002</c:v>
                </c:pt>
                <c:pt idx="1444">
                  <c:v>7.8648539999999993</c:v>
                </c:pt>
                <c:pt idx="1445">
                  <c:v>7.8643330000000002</c:v>
                </c:pt>
                <c:pt idx="1446">
                  <c:v>7.8637999999999995</c:v>
                </c:pt>
                <c:pt idx="1447">
                  <c:v>7.8632729999999995</c:v>
                </c:pt>
                <c:pt idx="1448">
                  <c:v>7.8627400000000005</c:v>
                </c:pt>
                <c:pt idx="1449">
                  <c:v>7.8621999999999996</c:v>
                </c:pt>
                <c:pt idx="1450">
                  <c:v>7.8616659999999996</c:v>
                </c:pt>
                <c:pt idx="1451">
                  <c:v>7.8611500000000003</c:v>
                </c:pt>
                <c:pt idx="1452">
                  <c:v>7.8606639999999999</c:v>
                </c:pt>
                <c:pt idx="1453">
                  <c:v>7.8602150000000002</c:v>
                </c:pt>
                <c:pt idx="1454">
                  <c:v>7.8597719999999995</c:v>
                </c:pt>
                <c:pt idx="1455">
                  <c:v>7.8593279999999996</c:v>
                </c:pt>
                <c:pt idx="1456">
                  <c:v>7.8588740000000001</c:v>
                </c:pt>
                <c:pt idx="1457">
                  <c:v>7.8584250000000004</c:v>
                </c:pt>
                <c:pt idx="1458">
                  <c:v>7.8579889999999999</c:v>
                </c:pt>
                <c:pt idx="1459">
                  <c:v>7.8575680000000006</c:v>
                </c:pt>
                <c:pt idx="1460">
                  <c:v>7.8571489999999997</c:v>
                </c:pt>
                <c:pt idx="1461">
                  <c:v>7.8567599999999995</c:v>
                </c:pt>
                <c:pt idx="1462">
                  <c:v>7.8563939999999999</c:v>
                </c:pt>
                <c:pt idx="1463">
                  <c:v>7.8560499999999998</c:v>
                </c:pt>
                <c:pt idx="1464">
                  <c:v>7.8557220000000001</c:v>
                </c:pt>
                <c:pt idx="1465">
                  <c:v>7.8553920000000002</c:v>
                </c:pt>
                <c:pt idx="1466">
                  <c:v>7.8550620000000002</c:v>
                </c:pt>
                <c:pt idx="1467">
                  <c:v>7.8547390000000004</c:v>
                </c:pt>
                <c:pt idx="1468">
                  <c:v>7.8544119999999999</c:v>
                </c:pt>
                <c:pt idx="1469">
                  <c:v>7.8541299999999996</c:v>
                </c:pt>
                <c:pt idx="1470">
                  <c:v>7.8538619999999995</c:v>
                </c:pt>
                <c:pt idx="1471">
                  <c:v>7.8535979999999999</c:v>
                </c:pt>
                <c:pt idx="1472">
                  <c:v>7.8533720000000002</c:v>
                </c:pt>
                <c:pt idx="1473">
                  <c:v>7.8531829999999996</c:v>
                </c:pt>
                <c:pt idx="1474">
                  <c:v>7.8530099999999994</c:v>
                </c:pt>
                <c:pt idx="1475">
                  <c:v>7.8528419999999999</c:v>
                </c:pt>
                <c:pt idx="1476">
                  <c:v>7.8526819999999997</c:v>
                </c:pt>
                <c:pt idx="1477">
                  <c:v>7.8525460000000002</c:v>
                </c:pt>
                <c:pt idx="1478">
                  <c:v>7.8524270000000005</c:v>
                </c:pt>
                <c:pt idx="1479">
                  <c:v>7.8523239999999994</c:v>
                </c:pt>
                <c:pt idx="1480">
                  <c:v>7.8522319999999999</c:v>
                </c:pt>
                <c:pt idx="1481">
                  <c:v>7.8521230000000006</c:v>
                </c:pt>
                <c:pt idx="1482">
                  <c:v>7.8520370000000002</c:v>
                </c:pt>
                <c:pt idx="1483">
                  <c:v>7.8520059999999994</c:v>
                </c:pt>
                <c:pt idx="1484">
                  <c:v>7.8520859999999999</c:v>
                </c:pt>
                <c:pt idx="1485">
                  <c:v>7.8522479999999995</c:v>
                </c:pt>
                <c:pt idx="1486">
                  <c:v>7.85229</c:v>
                </c:pt>
                <c:pt idx="1487">
                  <c:v>7.8523250000000004</c:v>
                </c:pt>
                <c:pt idx="1488">
                  <c:v>7.852417</c:v>
                </c:pt>
                <c:pt idx="1489">
                  <c:v>7.852608</c:v>
                </c:pt>
                <c:pt idx="1490">
                  <c:v>7.8529300000000006</c:v>
                </c:pt>
                <c:pt idx="1491">
                  <c:v>7.8532299999999999</c:v>
                </c:pt>
                <c:pt idx="1492">
                  <c:v>7.8534059999999997</c:v>
                </c:pt>
                <c:pt idx="1493">
                  <c:v>7.8535620000000002</c:v>
                </c:pt>
                <c:pt idx="1494">
                  <c:v>7.8540080000000003</c:v>
                </c:pt>
                <c:pt idx="1495">
                  <c:v>7.854768</c:v>
                </c:pt>
                <c:pt idx="1496">
                  <c:v>7.8555000000000001</c:v>
                </c:pt>
                <c:pt idx="1497">
                  <c:v>7.8561259999999997</c:v>
                </c:pt>
                <c:pt idx="1498">
                  <c:v>7.8564249999999998</c:v>
                </c:pt>
                <c:pt idx="1499">
                  <c:v>7.8567</c:v>
                </c:pt>
                <c:pt idx="1500">
                  <c:v>7.8569840000000006</c:v>
                </c:pt>
                <c:pt idx="1501">
                  <c:v>7.8573459999999997</c:v>
                </c:pt>
                <c:pt idx="1502">
                  <c:v>7.8579050000000006</c:v>
                </c:pt>
                <c:pt idx="1503">
                  <c:v>7.8584770000000006</c:v>
                </c:pt>
                <c:pt idx="1504">
                  <c:v>7.8591110000000004</c:v>
                </c:pt>
                <c:pt idx="1505">
                  <c:v>7.8595799999999993</c:v>
                </c:pt>
                <c:pt idx="1506">
                  <c:v>7.8599300000000003</c:v>
                </c:pt>
                <c:pt idx="1507">
                  <c:v>7.8603990000000001</c:v>
                </c:pt>
                <c:pt idx="1508">
                  <c:v>7.8607680000000002</c:v>
                </c:pt>
                <c:pt idx="1509">
                  <c:v>7.8610360000000004</c:v>
                </c:pt>
                <c:pt idx="1510">
                  <c:v>7.8614750000000004</c:v>
                </c:pt>
                <c:pt idx="1511">
                  <c:v>7.8618690000000004</c:v>
                </c:pt>
                <c:pt idx="1512">
                  <c:v>7.8624559999999999</c:v>
                </c:pt>
                <c:pt idx="1513">
                  <c:v>7.8628529999999994</c:v>
                </c:pt>
                <c:pt idx="1514">
                  <c:v>7.8631659999999997</c:v>
                </c:pt>
                <c:pt idx="1515">
                  <c:v>7.8635950000000001</c:v>
                </c:pt>
                <c:pt idx="1516">
                  <c:v>7.8640850000000002</c:v>
                </c:pt>
                <c:pt idx="1517">
                  <c:v>7.8645309999999995</c:v>
                </c:pt>
                <c:pt idx="1518">
                  <c:v>7.8649930000000001</c:v>
                </c:pt>
                <c:pt idx="1519">
                  <c:v>7.8653810000000002</c:v>
                </c:pt>
                <c:pt idx="1520">
                  <c:v>7.8657279999999998</c:v>
                </c:pt>
                <c:pt idx="1521">
                  <c:v>7.8662039999999998</c:v>
                </c:pt>
                <c:pt idx="1522">
                  <c:v>7.8666140000000002</c:v>
                </c:pt>
                <c:pt idx="1523">
                  <c:v>7.8670059999999999</c:v>
                </c:pt>
                <c:pt idx="1524">
                  <c:v>7.8673579999999994</c:v>
                </c:pt>
                <c:pt idx="1525">
                  <c:v>7.8676499999999994</c:v>
                </c:pt>
                <c:pt idx="1526">
                  <c:v>7.867953</c:v>
                </c:pt>
                <c:pt idx="1527">
                  <c:v>7.8682720000000002</c:v>
                </c:pt>
                <c:pt idx="1528">
                  <c:v>7.8686360000000004</c:v>
                </c:pt>
                <c:pt idx="1529">
                  <c:v>7.8690160000000002</c:v>
                </c:pt>
                <c:pt idx="1530">
                  <c:v>7.8693759999999999</c:v>
                </c:pt>
                <c:pt idx="1531">
                  <c:v>7.8697379999999999</c:v>
                </c:pt>
                <c:pt idx="1532">
                  <c:v>7.8700899999999994</c:v>
                </c:pt>
                <c:pt idx="1533">
                  <c:v>7.8704079999999994</c:v>
                </c:pt>
                <c:pt idx="1534">
                  <c:v>7.8707519999999995</c:v>
                </c:pt>
                <c:pt idx="1535">
                  <c:v>7.8710909999999998</c:v>
                </c:pt>
                <c:pt idx="1536">
                  <c:v>7.8714139999999997</c:v>
                </c:pt>
                <c:pt idx="1537">
                  <c:v>7.8717220000000001</c:v>
                </c:pt>
                <c:pt idx="1538">
                  <c:v>7.8720140000000001</c:v>
                </c:pt>
                <c:pt idx="1539">
                  <c:v>7.8723039999999997</c:v>
                </c:pt>
                <c:pt idx="1540">
                  <c:v>7.8726190000000003</c:v>
                </c:pt>
                <c:pt idx="1541">
                  <c:v>7.8729339999999999</c:v>
                </c:pt>
                <c:pt idx="1542">
                  <c:v>7.873246</c:v>
                </c:pt>
                <c:pt idx="1543">
                  <c:v>7.8735409999999995</c:v>
                </c:pt>
                <c:pt idx="1544">
                  <c:v>7.8738139999999994</c:v>
                </c:pt>
                <c:pt idx="1545">
                  <c:v>7.8741000000000003</c:v>
                </c:pt>
                <c:pt idx="1546">
                  <c:v>7.8743879999999997</c:v>
                </c:pt>
                <c:pt idx="1547">
                  <c:v>7.8746480000000005</c:v>
                </c:pt>
                <c:pt idx="1548">
                  <c:v>7.8749339999999997</c:v>
                </c:pt>
                <c:pt idx="1549">
                  <c:v>7.875216</c:v>
                </c:pt>
                <c:pt idx="1550">
                  <c:v>7.8754980000000003</c:v>
                </c:pt>
                <c:pt idx="1551">
                  <c:v>7.8757730000000006</c:v>
                </c:pt>
                <c:pt idx="1552">
                  <c:v>7.8760250000000003</c:v>
                </c:pt>
                <c:pt idx="1553">
                  <c:v>7.8762559999999997</c:v>
                </c:pt>
                <c:pt idx="1554">
                  <c:v>7.8765070000000001</c:v>
                </c:pt>
                <c:pt idx="1555">
                  <c:v>7.8767580000000006</c:v>
                </c:pt>
                <c:pt idx="1556">
                  <c:v>7.8769720000000003</c:v>
                </c:pt>
                <c:pt idx="1557">
                  <c:v>7.8771889999999996</c:v>
                </c:pt>
                <c:pt idx="1558">
                  <c:v>7.8773759999999999</c:v>
                </c:pt>
                <c:pt idx="1559">
                  <c:v>7.877548</c:v>
                </c:pt>
                <c:pt idx="1560">
                  <c:v>7.8777720000000002</c:v>
                </c:pt>
                <c:pt idx="1561">
                  <c:v>7.8779849999999998</c:v>
                </c:pt>
                <c:pt idx="1562">
                  <c:v>7.878209</c:v>
                </c:pt>
                <c:pt idx="1563">
                  <c:v>7.8784279999999995</c:v>
                </c:pt>
                <c:pt idx="1564">
                  <c:v>7.8786299999999994</c:v>
                </c:pt>
                <c:pt idx="1565">
                  <c:v>7.8787799999999999</c:v>
                </c:pt>
                <c:pt idx="1566">
                  <c:v>7.8788819999999999</c:v>
                </c:pt>
                <c:pt idx="1567">
                  <c:v>7.8789850000000001</c:v>
                </c:pt>
                <c:pt idx="1568">
                  <c:v>7.8791080000000004</c:v>
                </c:pt>
                <c:pt idx="1569">
                  <c:v>7.8792580000000001</c:v>
                </c:pt>
                <c:pt idx="1570">
                  <c:v>7.8794040000000001</c:v>
                </c:pt>
                <c:pt idx="1571">
                  <c:v>7.8795380000000002</c:v>
                </c:pt>
                <c:pt idx="1572">
                  <c:v>7.8796529999999994</c:v>
                </c:pt>
                <c:pt idx="1573">
                  <c:v>7.8797480000000002</c:v>
                </c:pt>
                <c:pt idx="1574">
                  <c:v>7.879867</c:v>
                </c:pt>
                <c:pt idx="1575">
                  <c:v>7.8799640000000002</c:v>
                </c:pt>
                <c:pt idx="1576">
                  <c:v>7.8800340000000002</c:v>
                </c:pt>
                <c:pt idx="1577">
                  <c:v>7.8801120000000004</c:v>
                </c:pt>
                <c:pt idx="1578">
                  <c:v>7.8801749999999995</c:v>
                </c:pt>
                <c:pt idx="1579">
                  <c:v>7.8802300000000001</c:v>
                </c:pt>
                <c:pt idx="1580">
                  <c:v>7.8802959999999995</c:v>
                </c:pt>
                <c:pt idx="1581">
                  <c:v>7.8803599999999996</c:v>
                </c:pt>
                <c:pt idx="1582">
                  <c:v>7.8804230000000004</c:v>
                </c:pt>
                <c:pt idx="1583">
                  <c:v>7.8804720000000001</c:v>
                </c:pt>
                <c:pt idx="1584">
                  <c:v>7.8804959999999999</c:v>
                </c:pt>
                <c:pt idx="1585">
                  <c:v>7.8804829999999999</c:v>
                </c:pt>
                <c:pt idx="1586">
                  <c:v>7.880477</c:v>
                </c:pt>
                <c:pt idx="1587">
                  <c:v>7.8805170000000002</c:v>
                </c:pt>
                <c:pt idx="1588">
                  <c:v>7.8805649999999998</c:v>
                </c:pt>
                <c:pt idx="1589">
                  <c:v>7.8806029999999998</c:v>
                </c:pt>
                <c:pt idx="1590">
                  <c:v>7.8805800000000001</c:v>
                </c:pt>
                <c:pt idx="1591">
                  <c:v>7.8805200000000006</c:v>
                </c:pt>
                <c:pt idx="1592">
                  <c:v>7.8804569999999998</c:v>
                </c:pt>
                <c:pt idx="1593">
                  <c:v>7.8803929999999998</c:v>
                </c:pt>
                <c:pt idx="1594">
                  <c:v>7.8803210000000004</c:v>
                </c:pt>
                <c:pt idx="1595">
                  <c:v>7.8802660000000007</c:v>
                </c:pt>
                <c:pt idx="1596">
                  <c:v>7.880236</c:v>
                </c:pt>
                <c:pt idx="1597">
                  <c:v>7.8801959999999998</c:v>
                </c:pt>
                <c:pt idx="1598">
                  <c:v>7.8801439999999996</c:v>
                </c:pt>
                <c:pt idx="1599">
                  <c:v>7.8800780000000001</c:v>
                </c:pt>
                <c:pt idx="1600">
                  <c:v>7.8800059999999998</c:v>
                </c:pt>
                <c:pt idx="1601">
                  <c:v>7.8799380000000001</c:v>
                </c:pt>
                <c:pt idx="1602">
                  <c:v>7.879848</c:v>
                </c:pt>
                <c:pt idx="1603">
                  <c:v>7.8797269999999999</c:v>
                </c:pt>
                <c:pt idx="1604">
                  <c:v>7.8796210000000002</c:v>
                </c:pt>
                <c:pt idx="1605">
                  <c:v>7.8795169999999999</c:v>
                </c:pt>
                <c:pt idx="1606">
                  <c:v>7.87941</c:v>
                </c:pt>
                <c:pt idx="1607">
                  <c:v>7.8792499999999999</c:v>
                </c:pt>
                <c:pt idx="1608">
                  <c:v>7.8789879999999997</c:v>
                </c:pt>
                <c:pt idx="1609">
                  <c:v>7.8787750000000001</c:v>
                </c:pt>
                <c:pt idx="1610">
                  <c:v>7.8785799999999995</c:v>
                </c:pt>
                <c:pt idx="1611">
                  <c:v>7.8784150000000004</c:v>
                </c:pt>
                <c:pt idx="1612">
                  <c:v>7.8782759999999996</c:v>
                </c:pt>
                <c:pt idx="1613">
                  <c:v>7.8781479999999995</c:v>
                </c:pt>
                <c:pt idx="1614">
                  <c:v>7.8780230000000007</c:v>
                </c:pt>
                <c:pt idx="1615">
                  <c:v>7.8778699999999997</c:v>
                </c:pt>
                <c:pt idx="1616">
                  <c:v>7.8776910000000004</c:v>
                </c:pt>
                <c:pt idx="1617">
                  <c:v>7.8775309999999994</c:v>
                </c:pt>
                <c:pt idx="1618">
                  <c:v>7.8773599999999995</c:v>
                </c:pt>
                <c:pt idx="1619">
                  <c:v>7.8771490000000002</c:v>
                </c:pt>
                <c:pt idx="1620">
                  <c:v>7.8768519999999995</c:v>
                </c:pt>
                <c:pt idx="1621">
                  <c:v>7.8765510000000001</c:v>
                </c:pt>
                <c:pt idx="1622">
                  <c:v>7.8763059999999996</c:v>
                </c:pt>
                <c:pt idx="1623">
                  <c:v>7.8761000000000001</c:v>
                </c:pt>
                <c:pt idx="1624">
                  <c:v>7.8758999999999997</c:v>
                </c:pt>
                <c:pt idx="1625">
                  <c:v>7.87568</c:v>
                </c:pt>
                <c:pt idx="1626">
                  <c:v>7.8754299999999997</c:v>
                </c:pt>
                <c:pt idx="1627">
                  <c:v>7.8750789999999995</c:v>
                </c:pt>
                <c:pt idx="1628">
                  <c:v>7.874536</c:v>
                </c:pt>
                <c:pt idx="1629">
                  <c:v>7.8740000000000006</c:v>
                </c:pt>
                <c:pt idx="1630">
                  <c:v>7.8736700000000006</c:v>
                </c:pt>
                <c:pt idx="1631">
                  <c:v>7.8734160000000006</c:v>
                </c:pt>
                <c:pt idx="1632">
                  <c:v>7.8731949999999999</c:v>
                </c:pt>
                <c:pt idx="1633">
                  <c:v>7.8729440000000004</c:v>
                </c:pt>
                <c:pt idx="1634">
                  <c:v>7.8726760000000002</c:v>
                </c:pt>
                <c:pt idx="1635">
                  <c:v>7.8723930000000006</c:v>
                </c:pt>
                <c:pt idx="1636">
                  <c:v>7.8721060000000005</c:v>
                </c:pt>
                <c:pt idx="1637">
                  <c:v>7.8717980000000001</c:v>
                </c:pt>
                <c:pt idx="1638">
                  <c:v>7.8714969999999997</c:v>
                </c:pt>
                <c:pt idx="1639">
                  <c:v>7.871124</c:v>
                </c:pt>
                <c:pt idx="1640">
                  <c:v>7.8706940000000003</c:v>
                </c:pt>
                <c:pt idx="1641">
                  <c:v>7.8702380000000005</c:v>
                </c:pt>
                <c:pt idx="1642">
                  <c:v>7.8698999999999995</c:v>
                </c:pt>
                <c:pt idx="1643">
                  <c:v>7.8695520000000005</c:v>
                </c:pt>
                <c:pt idx="1644">
                  <c:v>7.8692130000000002</c:v>
                </c:pt>
                <c:pt idx="1645">
                  <c:v>7.868887</c:v>
                </c:pt>
                <c:pt idx="1646">
                  <c:v>7.868582</c:v>
                </c:pt>
                <c:pt idx="1647">
                  <c:v>7.868258</c:v>
                </c:pt>
                <c:pt idx="1648">
                  <c:v>7.8678900000000001</c:v>
                </c:pt>
                <c:pt idx="1649">
                  <c:v>7.8673719999999996</c:v>
                </c:pt>
                <c:pt idx="1650">
                  <c:v>7.8669720000000005</c:v>
                </c:pt>
                <c:pt idx="1651">
                  <c:v>7.8666099999999997</c:v>
                </c:pt>
                <c:pt idx="1652">
                  <c:v>7.8662640000000001</c:v>
                </c:pt>
                <c:pt idx="1653">
                  <c:v>7.865926</c:v>
                </c:pt>
                <c:pt idx="1654">
                  <c:v>7.865596</c:v>
                </c:pt>
                <c:pt idx="1655">
                  <c:v>7.8652470000000001</c:v>
                </c:pt>
                <c:pt idx="1656">
                  <c:v>7.8648600000000002</c:v>
                </c:pt>
                <c:pt idx="1657">
                  <c:v>7.8643640000000001</c:v>
                </c:pt>
                <c:pt idx="1658">
                  <c:v>7.863588</c:v>
                </c:pt>
                <c:pt idx="1659">
                  <c:v>7.8629540000000002</c:v>
                </c:pt>
                <c:pt idx="1660">
                  <c:v>7.8625600000000002</c:v>
                </c:pt>
                <c:pt idx="1661">
                  <c:v>7.8621920000000003</c:v>
                </c:pt>
                <c:pt idx="1662">
                  <c:v>7.8618070000000007</c:v>
                </c:pt>
                <c:pt idx="1663">
                  <c:v>7.861332</c:v>
                </c:pt>
                <c:pt idx="1664">
                  <c:v>7.8608449999999994</c:v>
                </c:pt>
                <c:pt idx="1665">
                  <c:v>7.8604640000000003</c:v>
                </c:pt>
                <c:pt idx="1666">
                  <c:v>7.8600810000000001</c:v>
                </c:pt>
                <c:pt idx="1667">
                  <c:v>7.859699</c:v>
                </c:pt>
                <c:pt idx="1668">
                  <c:v>7.8593000000000002</c:v>
                </c:pt>
                <c:pt idx="1669">
                  <c:v>7.8588769999999997</c:v>
                </c:pt>
                <c:pt idx="1670">
                  <c:v>7.8584519999999998</c:v>
                </c:pt>
                <c:pt idx="1671">
                  <c:v>7.8580000000000005</c:v>
                </c:pt>
                <c:pt idx="1672">
                  <c:v>7.8574679999999999</c:v>
                </c:pt>
                <c:pt idx="1673">
                  <c:v>7.8569429999999993</c:v>
                </c:pt>
                <c:pt idx="1674">
                  <c:v>7.8564810000000005</c:v>
                </c:pt>
                <c:pt idx="1675">
                  <c:v>7.8560300000000005</c:v>
                </c:pt>
                <c:pt idx="1676">
                  <c:v>7.8555919999999997</c:v>
                </c:pt>
                <c:pt idx="1677">
                  <c:v>7.855054</c:v>
                </c:pt>
                <c:pt idx="1678">
                  <c:v>7.8543669999999999</c:v>
                </c:pt>
                <c:pt idx="1679">
                  <c:v>7.8535919999999999</c:v>
                </c:pt>
                <c:pt idx="1680">
                  <c:v>7.8526419999999995</c:v>
                </c:pt>
                <c:pt idx="1681">
                  <c:v>7.8517190000000001</c:v>
                </c:pt>
                <c:pt idx="1682">
                  <c:v>7.8511939999999996</c:v>
                </c:pt>
                <c:pt idx="1683">
                  <c:v>7.8506649999999993</c:v>
                </c:pt>
                <c:pt idx="1684">
                  <c:v>7.850174</c:v>
                </c:pt>
                <c:pt idx="1685">
                  <c:v>7.8497500000000002</c:v>
                </c:pt>
                <c:pt idx="1686">
                  <c:v>7.8492860000000002</c:v>
                </c:pt>
                <c:pt idx="1687">
                  <c:v>7.8488100000000003</c:v>
                </c:pt>
                <c:pt idx="1688">
                  <c:v>7.8483339999999995</c:v>
                </c:pt>
                <c:pt idx="1689">
                  <c:v>7.8478659999999998</c:v>
                </c:pt>
                <c:pt idx="1690">
                  <c:v>7.847372</c:v>
                </c:pt>
                <c:pt idx="1691">
                  <c:v>7.8466140000000006</c:v>
                </c:pt>
                <c:pt idx="1692">
                  <c:v>7.8455810000000001</c:v>
                </c:pt>
                <c:pt idx="1693">
                  <c:v>7.8448359999999999</c:v>
                </c:pt>
                <c:pt idx="1694">
                  <c:v>7.844328</c:v>
                </c:pt>
                <c:pt idx="1695">
                  <c:v>7.8438319999999999</c:v>
                </c:pt>
                <c:pt idx="1696">
                  <c:v>7.8432909999999998</c:v>
                </c:pt>
                <c:pt idx="1697">
                  <c:v>7.8426550000000006</c:v>
                </c:pt>
                <c:pt idx="1698">
                  <c:v>7.8420749999999995</c:v>
                </c:pt>
                <c:pt idx="1699">
                  <c:v>7.841577</c:v>
                </c:pt>
                <c:pt idx="1700">
                  <c:v>7.8410779999999995</c:v>
                </c:pt>
                <c:pt idx="1701">
                  <c:v>7.8405659999999999</c:v>
                </c:pt>
                <c:pt idx="1702">
                  <c:v>7.8400270000000001</c:v>
                </c:pt>
                <c:pt idx="1703">
                  <c:v>7.8393790000000001</c:v>
                </c:pt>
                <c:pt idx="1704">
                  <c:v>7.8387479999999998</c:v>
                </c:pt>
                <c:pt idx="1705">
                  <c:v>7.8382129999999997</c:v>
                </c:pt>
                <c:pt idx="1706">
                  <c:v>7.8376839999999994</c:v>
                </c:pt>
                <c:pt idx="1707">
                  <c:v>7.8371750000000002</c:v>
                </c:pt>
                <c:pt idx="1708">
                  <c:v>7.8365320000000001</c:v>
                </c:pt>
                <c:pt idx="1709">
                  <c:v>7.8352570000000004</c:v>
                </c:pt>
                <c:pt idx="1710">
                  <c:v>7.8341219999999998</c:v>
                </c:pt>
                <c:pt idx="1711">
                  <c:v>7.8330700000000002</c:v>
                </c:pt>
                <c:pt idx="1712">
                  <c:v>7.8319840000000003</c:v>
                </c:pt>
                <c:pt idx="1713">
                  <c:v>7.8313920000000001</c:v>
                </c:pt>
                <c:pt idx="1714">
                  <c:v>7.8307920000000006</c:v>
                </c:pt>
                <c:pt idx="1715">
                  <c:v>7.8302100000000001</c:v>
                </c:pt>
                <c:pt idx="1716">
                  <c:v>7.8296139999999994</c:v>
                </c:pt>
                <c:pt idx="1717">
                  <c:v>7.8290280000000001</c:v>
                </c:pt>
                <c:pt idx="1718">
                  <c:v>7.8284669999999998</c:v>
                </c:pt>
                <c:pt idx="1719">
                  <c:v>7.8279200000000007</c:v>
                </c:pt>
                <c:pt idx="1720">
                  <c:v>7.8272469999999998</c:v>
                </c:pt>
                <c:pt idx="1721">
                  <c:v>7.8261079999999996</c:v>
                </c:pt>
                <c:pt idx="1722">
                  <c:v>7.8244959999999999</c:v>
                </c:pt>
                <c:pt idx="1723">
                  <c:v>7.8232499999999998</c:v>
                </c:pt>
                <c:pt idx="1724">
                  <c:v>7.8221030000000003</c:v>
                </c:pt>
                <c:pt idx="1725">
                  <c:v>7.8211899999999996</c:v>
                </c:pt>
                <c:pt idx="1726">
                  <c:v>7.8202180000000006</c:v>
                </c:pt>
                <c:pt idx="1727">
                  <c:v>7.8195079999999999</c:v>
                </c:pt>
                <c:pt idx="1728">
                  <c:v>7.8189120000000001</c:v>
                </c:pt>
                <c:pt idx="1729">
                  <c:v>7.8182799999999997</c:v>
                </c:pt>
                <c:pt idx="1730">
                  <c:v>7.8176489999999994</c:v>
                </c:pt>
                <c:pt idx="1731">
                  <c:v>7.8170000000000002</c:v>
                </c:pt>
                <c:pt idx="1732">
                  <c:v>7.8160240000000005</c:v>
                </c:pt>
                <c:pt idx="1733">
                  <c:v>7.8151630000000001</c:v>
                </c:pt>
                <c:pt idx="1734">
                  <c:v>7.8141879999999997</c:v>
                </c:pt>
                <c:pt idx="1735">
                  <c:v>7.813345</c:v>
                </c:pt>
                <c:pt idx="1736">
                  <c:v>7.8125040000000006</c:v>
                </c:pt>
                <c:pt idx="1737">
                  <c:v>7.8116520000000005</c:v>
                </c:pt>
                <c:pt idx="1738">
                  <c:v>7.8108300000000002</c:v>
                </c:pt>
                <c:pt idx="1739">
                  <c:v>7.8099609999999995</c:v>
                </c:pt>
                <c:pt idx="1740">
                  <c:v>7.8092800000000002</c:v>
                </c:pt>
                <c:pt idx="1741">
                  <c:v>7.8086820000000001</c:v>
                </c:pt>
                <c:pt idx="1742">
                  <c:v>7.807944</c:v>
                </c:pt>
                <c:pt idx="1743">
                  <c:v>7.8072359999999996</c:v>
                </c:pt>
                <c:pt idx="1744">
                  <c:v>7.8062719999999999</c:v>
                </c:pt>
                <c:pt idx="1745">
                  <c:v>7.8050510000000006</c:v>
                </c:pt>
                <c:pt idx="1746">
                  <c:v>7.8036240000000001</c:v>
                </c:pt>
                <c:pt idx="1747">
                  <c:v>7.8017539999999999</c:v>
                </c:pt>
                <c:pt idx="1748">
                  <c:v>7.8</c:v>
                </c:pt>
                <c:pt idx="1749">
                  <c:v>7.7989490000000004</c:v>
                </c:pt>
                <c:pt idx="1750">
                  <c:v>7.7981099999999994</c:v>
                </c:pt>
                <c:pt idx="1751">
                  <c:v>7.7975440000000003</c:v>
                </c:pt>
                <c:pt idx="1752">
                  <c:v>7.7968359999999999</c:v>
                </c:pt>
                <c:pt idx="1753">
                  <c:v>7.7957190000000001</c:v>
                </c:pt>
                <c:pt idx="1754">
                  <c:v>7.7950179999999998</c:v>
                </c:pt>
                <c:pt idx="1755">
                  <c:v>7.7944119999999995</c:v>
                </c:pt>
                <c:pt idx="1756">
                  <c:v>7.7936139999999998</c:v>
                </c:pt>
                <c:pt idx="1757">
                  <c:v>7.7925579999999997</c:v>
                </c:pt>
                <c:pt idx="1758">
                  <c:v>7.791156</c:v>
                </c:pt>
                <c:pt idx="1759">
                  <c:v>7.7893799999999995</c:v>
                </c:pt>
                <c:pt idx="1760">
                  <c:v>7.7880919999999998</c:v>
                </c:pt>
                <c:pt idx="1761">
                  <c:v>7.7869980000000005</c:v>
                </c:pt>
                <c:pt idx="1762">
                  <c:v>7.7863360000000004</c:v>
                </c:pt>
                <c:pt idx="1763">
                  <c:v>7.7856199999999998</c:v>
                </c:pt>
                <c:pt idx="1764">
                  <c:v>7.7845849999999999</c:v>
                </c:pt>
                <c:pt idx="1765">
                  <c:v>7.7830759999999994</c:v>
                </c:pt>
                <c:pt idx="1766">
                  <c:v>7.781682</c:v>
                </c:pt>
                <c:pt idx="1767">
                  <c:v>7.7802799999999994</c:v>
                </c:pt>
                <c:pt idx="1768">
                  <c:v>7.7788439999999994</c:v>
                </c:pt>
                <c:pt idx="1769">
                  <c:v>7.777914</c:v>
                </c:pt>
                <c:pt idx="1770">
                  <c:v>7.7769969999999997</c:v>
                </c:pt>
                <c:pt idx="1771">
                  <c:v>7.7763179999999998</c:v>
                </c:pt>
                <c:pt idx="1772">
                  <c:v>7.7752730000000003</c:v>
                </c:pt>
                <c:pt idx="1773">
                  <c:v>7.7732969999999995</c:v>
                </c:pt>
                <c:pt idx="1774">
                  <c:v>7.7716019999999997</c:v>
                </c:pt>
                <c:pt idx="1775">
                  <c:v>7.7701380000000002</c:v>
                </c:pt>
                <c:pt idx="1776">
                  <c:v>7.7691800000000004</c:v>
                </c:pt>
                <c:pt idx="1777">
                  <c:v>7.7683140000000002</c:v>
                </c:pt>
                <c:pt idx="1778">
                  <c:v>7.767506</c:v>
                </c:pt>
                <c:pt idx="1779">
                  <c:v>7.7662580000000005</c:v>
                </c:pt>
                <c:pt idx="1780">
                  <c:v>7.7645479999999996</c:v>
                </c:pt>
                <c:pt idx="1781">
                  <c:v>7.763096</c:v>
                </c:pt>
                <c:pt idx="1782">
                  <c:v>7.7618969999999994</c:v>
                </c:pt>
                <c:pt idx="1783">
                  <c:v>7.7611360000000005</c:v>
                </c:pt>
                <c:pt idx="1784">
                  <c:v>7.7604360000000003</c:v>
                </c:pt>
                <c:pt idx="1785">
                  <c:v>7.7591739999999998</c:v>
                </c:pt>
                <c:pt idx="1786">
                  <c:v>7.7570619999999995</c:v>
                </c:pt>
                <c:pt idx="1787">
                  <c:v>7.7544919999999999</c:v>
                </c:pt>
                <c:pt idx="1788">
                  <c:v>7.75129</c:v>
                </c:pt>
                <c:pt idx="1789">
                  <c:v>7.7492029999999996</c:v>
                </c:pt>
                <c:pt idx="1790">
                  <c:v>7.7477879999999999</c:v>
                </c:pt>
                <c:pt idx="1791">
                  <c:v>7.7463569999999997</c:v>
                </c:pt>
                <c:pt idx="1792">
                  <c:v>7.745368</c:v>
                </c:pt>
                <c:pt idx="1793">
                  <c:v>7.7441399999999998</c:v>
                </c:pt>
                <c:pt idx="1794">
                  <c:v>7.7421389999999999</c:v>
                </c:pt>
                <c:pt idx="1795">
                  <c:v>7.740704</c:v>
                </c:pt>
                <c:pt idx="1796">
                  <c:v>7.7390460000000001</c:v>
                </c:pt>
                <c:pt idx="1797">
                  <c:v>7.7376299999999993</c:v>
                </c:pt>
                <c:pt idx="1798">
                  <c:v>7.7361769999999996</c:v>
                </c:pt>
                <c:pt idx="1799">
                  <c:v>7.7344879999999998</c:v>
                </c:pt>
                <c:pt idx="1800">
                  <c:v>7.7321249999999999</c:v>
                </c:pt>
                <c:pt idx="1801">
                  <c:v>7.7300360000000001</c:v>
                </c:pt>
                <c:pt idx="1802">
                  <c:v>7.7283650000000002</c:v>
                </c:pt>
                <c:pt idx="1803">
                  <c:v>7.7272739999999995</c:v>
                </c:pt>
                <c:pt idx="1804">
                  <c:v>7.7262079999999997</c:v>
                </c:pt>
                <c:pt idx="1805">
                  <c:v>7.7246380000000006</c:v>
                </c:pt>
                <c:pt idx="1806">
                  <c:v>7.7225160000000006</c:v>
                </c:pt>
                <c:pt idx="1807">
                  <c:v>7.7203580000000001</c:v>
                </c:pt>
                <c:pt idx="1808">
                  <c:v>7.7186509999999995</c:v>
                </c:pt>
                <c:pt idx="1809">
                  <c:v>7.7171459999999996</c:v>
                </c:pt>
                <c:pt idx="1810">
                  <c:v>7.715446</c:v>
                </c:pt>
                <c:pt idx="1811">
                  <c:v>7.7136370000000003</c:v>
                </c:pt>
                <c:pt idx="1812">
                  <c:v>7.7111149999999995</c:v>
                </c:pt>
                <c:pt idx="1813">
                  <c:v>7.7092480000000005</c:v>
                </c:pt>
                <c:pt idx="1814">
                  <c:v>7.7074889999999998</c:v>
                </c:pt>
                <c:pt idx="1815">
                  <c:v>7.7056579999999997</c:v>
                </c:pt>
                <c:pt idx="1816">
                  <c:v>7.7041870000000001</c:v>
                </c:pt>
                <c:pt idx="1817">
                  <c:v>7.7025269999999999</c:v>
                </c:pt>
                <c:pt idx="1818">
                  <c:v>7.700475</c:v>
                </c:pt>
                <c:pt idx="1819">
                  <c:v>7.6987500000000004</c:v>
                </c:pt>
                <c:pt idx="1820">
                  <c:v>7.6965959999999995</c:v>
                </c:pt>
                <c:pt idx="1821">
                  <c:v>7.6943140000000003</c:v>
                </c:pt>
                <c:pt idx="1822">
                  <c:v>7.6923539999999999</c:v>
                </c:pt>
                <c:pt idx="1823">
                  <c:v>7.6903819999999996</c:v>
                </c:pt>
                <c:pt idx="1824">
                  <c:v>7.6887299999999996</c:v>
                </c:pt>
                <c:pt idx="1825">
                  <c:v>7.6867390000000002</c:v>
                </c:pt>
                <c:pt idx="1826">
                  <c:v>7.6846940000000004</c:v>
                </c:pt>
                <c:pt idx="1827">
                  <c:v>7.6829540000000005</c:v>
                </c:pt>
                <c:pt idx="1828">
                  <c:v>7.6816329999999997</c:v>
                </c:pt>
                <c:pt idx="1829">
                  <c:v>7.6803140000000001</c:v>
                </c:pt>
                <c:pt idx="1830">
                  <c:v>7.6788639999999999</c:v>
                </c:pt>
                <c:pt idx="1831">
                  <c:v>7.6767289999999999</c:v>
                </c:pt>
                <c:pt idx="1832">
                  <c:v>7.6743439999999996</c:v>
                </c:pt>
                <c:pt idx="1833">
                  <c:v>7.6719539999999995</c:v>
                </c:pt>
                <c:pt idx="1834">
                  <c:v>7.6695479999999998</c:v>
                </c:pt>
                <c:pt idx="1835">
                  <c:v>7.6674850000000001</c:v>
                </c:pt>
                <c:pt idx="1836">
                  <c:v>7.6658710000000001</c:v>
                </c:pt>
                <c:pt idx="1837">
                  <c:v>7.6644920000000001</c:v>
                </c:pt>
                <c:pt idx="1838">
                  <c:v>7.6621439999999996</c:v>
                </c:pt>
                <c:pt idx="1839">
                  <c:v>7.6586800000000004</c:v>
                </c:pt>
                <c:pt idx="1840">
                  <c:v>7.6554400000000005</c:v>
                </c:pt>
                <c:pt idx="1841">
                  <c:v>7.6536980000000003</c:v>
                </c:pt>
                <c:pt idx="1842">
                  <c:v>7.652571</c:v>
                </c:pt>
                <c:pt idx="1843">
                  <c:v>7.6517549999999996</c:v>
                </c:pt>
                <c:pt idx="1844">
                  <c:v>7.6502300000000005</c:v>
                </c:pt>
                <c:pt idx="1845">
                  <c:v>7.6477590000000006</c:v>
                </c:pt>
                <c:pt idx="1846">
                  <c:v>7.6452419999999996</c:v>
                </c:pt>
                <c:pt idx="1847">
                  <c:v>7.6433070000000001</c:v>
                </c:pt>
                <c:pt idx="1848">
                  <c:v>7.6415559999999996</c:v>
                </c:pt>
                <c:pt idx="1849">
                  <c:v>7.6400129999999997</c:v>
                </c:pt>
                <c:pt idx="1850">
                  <c:v>7.6377170000000003</c:v>
                </c:pt>
                <c:pt idx="1851">
                  <c:v>7.6349529999999994</c:v>
                </c:pt>
                <c:pt idx="1852">
                  <c:v>7.632358</c:v>
                </c:pt>
                <c:pt idx="1853">
                  <c:v>7.6298680000000001</c:v>
                </c:pt>
                <c:pt idx="1854">
                  <c:v>7.627993</c:v>
                </c:pt>
                <c:pt idx="1855">
                  <c:v>7.6261000000000001</c:v>
                </c:pt>
                <c:pt idx="1856">
                  <c:v>7.6246799999999997</c:v>
                </c:pt>
                <c:pt idx="1857">
                  <c:v>7.6232319999999998</c:v>
                </c:pt>
                <c:pt idx="1858">
                  <c:v>7.6219610000000007</c:v>
                </c:pt>
                <c:pt idx="1859">
                  <c:v>7.6206019999999999</c:v>
                </c:pt>
                <c:pt idx="1860">
                  <c:v>7.6185220000000005</c:v>
                </c:pt>
                <c:pt idx="1861">
                  <c:v>7.6153960000000005</c:v>
                </c:pt>
                <c:pt idx="1862">
                  <c:v>7.6118179999999995</c:v>
                </c:pt>
                <c:pt idx="1863">
                  <c:v>7.6085039999999999</c:v>
                </c:pt>
                <c:pt idx="1864">
                  <c:v>7.6067590000000003</c:v>
                </c:pt>
                <c:pt idx="1865">
                  <c:v>7.6056159999999995</c:v>
                </c:pt>
                <c:pt idx="1866">
                  <c:v>7.6039069999999995</c:v>
                </c:pt>
                <c:pt idx="1867">
                  <c:v>7.6012300000000002</c:v>
                </c:pt>
                <c:pt idx="1868">
                  <c:v>7.5981909999999999</c:v>
                </c:pt>
                <c:pt idx="1869">
                  <c:v>7.5950120000000005</c:v>
                </c:pt>
                <c:pt idx="1870">
                  <c:v>7.5918049999999999</c:v>
                </c:pt>
                <c:pt idx="1871">
                  <c:v>7.5889670000000002</c:v>
                </c:pt>
                <c:pt idx="1872">
                  <c:v>7.5865089999999995</c:v>
                </c:pt>
                <c:pt idx="1873">
                  <c:v>7.5846780000000003</c:v>
                </c:pt>
                <c:pt idx="1874">
                  <c:v>7.5831730000000004</c:v>
                </c:pt>
                <c:pt idx="1875">
                  <c:v>7.5817130000000006</c:v>
                </c:pt>
                <c:pt idx="1876">
                  <c:v>7.5790559999999996</c:v>
                </c:pt>
                <c:pt idx="1877">
                  <c:v>7.575253</c:v>
                </c:pt>
                <c:pt idx="1878">
                  <c:v>7.5718069999999997</c:v>
                </c:pt>
                <c:pt idx="1879">
                  <c:v>7.5684480000000001</c:v>
                </c:pt>
                <c:pt idx="1880">
                  <c:v>7.5659939999999999</c:v>
                </c:pt>
                <c:pt idx="1881">
                  <c:v>7.5638550000000002</c:v>
                </c:pt>
                <c:pt idx="1882">
                  <c:v>7.5616900000000005</c:v>
                </c:pt>
                <c:pt idx="1883">
                  <c:v>7.5592039999999994</c:v>
                </c:pt>
                <c:pt idx="1884">
                  <c:v>7.5560299999999998</c:v>
                </c:pt>
                <c:pt idx="1885">
                  <c:v>7.5532900000000005</c:v>
                </c:pt>
                <c:pt idx="1886">
                  <c:v>7.551031</c:v>
                </c:pt>
                <c:pt idx="1887">
                  <c:v>7.5486050000000002</c:v>
                </c:pt>
                <c:pt idx="1888">
                  <c:v>7.5454539999999994</c:v>
                </c:pt>
                <c:pt idx="1889">
                  <c:v>7.5419330000000002</c:v>
                </c:pt>
                <c:pt idx="1890">
                  <c:v>7.5386000000000006</c:v>
                </c:pt>
                <c:pt idx="1891">
                  <c:v>7.5363920000000002</c:v>
                </c:pt>
                <c:pt idx="1892">
                  <c:v>7.5340430000000005</c:v>
                </c:pt>
                <c:pt idx="1893">
                  <c:v>7.5309059999999999</c:v>
                </c:pt>
                <c:pt idx="1894">
                  <c:v>7.5273079999999997</c:v>
                </c:pt>
                <c:pt idx="1895">
                  <c:v>7.5233829999999999</c:v>
                </c:pt>
                <c:pt idx="1896">
                  <c:v>7.5200119999999995</c:v>
                </c:pt>
                <c:pt idx="1897">
                  <c:v>7.5170300000000001</c:v>
                </c:pt>
                <c:pt idx="1898">
                  <c:v>7.5135109999999994</c:v>
                </c:pt>
                <c:pt idx="1899">
                  <c:v>7.5103010000000001</c:v>
                </c:pt>
                <c:pt idx="1900">
                  <c:v>7.5075570000000003</c:v>
                </c:pt>
                <c:pt idx="1901">
                  <c:v>7.505763</c:v>
                </c:pt>
                <c:pt idx="1902">
                  <c:v>7.5037599999999998</c:v>
                </c:pt>
                <c:pt idx="1903">
                  <c:v>7.5008439999999998</c:v>
                </c:pt>
                <c:pt idx="1904">
                  <c:v>7.4977540000000005</c:v>
                </c:pt>
                <c:pt idx="1905">
                  <c:v>7.4943499999999998</c:v>
                </c:pt>
                <c:pt idx="1906">
                  <c:v>7.4917720000000001</c:v>
                </c:pt>
                <c:pt idx="1907">
                  <c:v>7.4897039999999997</c:v>
                </c:pt>
                <c:pt idx="1908">
                  <c:v>7.4861939999999993</c:v>
                </c:pt>
                <c:pt idx="1909">
                  <c:v>7.4816229999999999</c:v>
                </c:pt>
                <c:pt idx="1910">
                  <c:v>7.4774039999999999</c:v>
                </c:pt>
                <c:pt idx="1911">
                  <c:v>7.4732649999999996</c:v>
                </c:pt>
                <c:pt idx="1912">
                  <c:v>7.4709349999999999</c:v>
                </c:pt>
                <c:pt idx="1913">
                  <c:v>7.4687450000000002</c:v>
                </c:pt>
                <c:pt idx="1914">
                  <c:v>7.4656750000000001</c:v>
                </c:pt>
                <c:pt idx="1915">
                  <c:v>7.4622739999999999</c:v>
                </c:pt>
                <c:pt idx="1916">
                  <c:v>7.4589249999999998</c:v>
                </c:pt>
                <c:pt idx="1917">
                  <c:v>7.4552320000000005</c:v>
                </c:pt>
                <c:pt idx="1918">
                  <c:v>7.4522089999999999</c:v>
                </c:pt>
                <c:pt idx="1919">
                  <c:v>7.4486679999999996</c:v>
                </c:pt>
                <c:pt idx="1920">
                  <c:v>7.444833</c:v>
                </c:pt>
                <c:pt idx="1921">
                  <c:v>7.4414420000000003</c:v>
                </c:pt>
                <c:pt idx="1922">
                  <c:v>7.4386239999999999</c:v>
                </c:pt>
                <c:pt idx="1923">
                  <c:v>7.4357419999999994</c:v>
                </c:pt>
                <c:pt idx="1924">
                  <c:v>7.4327420000000002</c:v>
                </c:pt>
                <c:pt idx="1925">
                  <c:v>7.4298920000000006</c:v>
                </c:pt>
                <c:pt idx="1926">
                  <c:v>7.426323</c:v>
                </c:pt>
                <c:pt idx="1927">
                  <c:v>7.4224999999999994</c:v>
                </c:pt>
                <c:pt idx="1928">
                  <c:v>7.4192140000000002</c:v>
                </c:pt>
                <c:pt idx="1929">
                  <c:v>7.4153799999999999</c:v>
                </c:pt>
                <c:pt idx="1930">
                  <c:v>7.4103880000000002</c:v>
                </c:pt>
                <c:pt idx="1931">
                  <c:v>7.4066260000000002</c:v>
                </c:pt>
                <c:pt idx="1932">
                  <c:v>7.4025370000000006</c:v>
                </c:pt>
                <c:pt idx="1933">
                  <c:v>7.3982349999999997</c:v>
                </c:pt>
                <c:pt idx="1934">
                  <c:v>7.3956</c:v>
                </c:pt>
                <c:pt idx="1935">
                  <c:v>7.3918800000000005</c:v>
                </c:pt>
                <c:pt idx="1936">
                  <c:v>7.3882180000000002</c:v>
                </c:pt>
                <c:pt idx="1937">
                  <c:v>7.3857160000000004</c:v>
                </c:pt>
                <c:pt idx="1938">
                  <c:v>7.3829980000000006</c:v>
                </c:pt>
                <c:pt idx="1939">
                  <c:v>7.3796189999999999</c:v>
                </c:pt>
                <c:pt idx="1940">
                  <c:v>7.3757039999999998</c:v>
                </c:pt>
                <c:pt idx="1941">
                  <c:v>7.370762</c:v>
                </c:pt>
                <c:pt idx="1942">
                  <c:v>7.3660259999999997</c:v>
                </c:pt>
                <c:pt idx="1943">
                  <c:v>7.3611140000000006</c:v>
                </c:pt>
                <c:pt idx="1944">
                  <c:v>7.3569800000000001</c:v>
                </c:pt>
                <c:pt idx="1945">
                  <c:v>7.3527680000000002</c:v>
                </c:pt>
                <c:pt idx="1946">
                  <c:v>7.3489740000000001</c:v>
                </c:pt>
                <c:pt idx="1947">
                  <c:v>7.3457089999999994</c:v>
                </c:pt>
                <c:pt idx="1948">
                  <c:v>7.3411270000000002</c:v>
                </c:pt>
                <c:pt idx="1949">
                  <c:v>7.3369460000000002</c:v>
                </c:pt>
                <c:pt idx="1950">
                  <c:v>7.3328249999999997</c:v>
                </c:pt>
                <c:pt idx="1951">
                  <c:v>7.3283299999999993</c:v>
                </c:pt>
                <c:pt idx="1952">
                  <c:v>7.3244059999999998</c:v>
                </c:pt>
                <c:pt idx="1953">
                  <c:v>7.3204589999999996</c:v>
                </c:pt>
                <c:pt idx="1954">
                  <c:v>7.3160379999999998</c:v>
                </c:pt>
                <c:pt idx="1955">
                  <c:v>7.3121139999999993</c:v>
                </c:pt>
                <c:pt idx="1956">
                  <c:v>7.3086890000000002</c:v>
                </c:pt>
                <c:pt idx="1957">
                  <c:v>7.3039830000000006</c:v>
                </c:pt>
                <c:pt idx="1958">
                  <c:v>7.299474</c:v>
                </c:pt>
                <c:pt idx="1959">
                  <c:v>7.2941609999999999</c:v>
                </c:pt>
                <c:pt idx="1960">
                  <c:v>7.288341</c:v>
                </c:pt>
                <c:pt idx="1961">
                  <c:v>7.2831000000000001</c:v>
                </c:pt>
                <c:pt idx="1962">
                  <c:v>7.2786620000000006</c:v>
                </c:pt>
                <c:pt idx="1963">
                  <c:v>7.2750089999999998</c:v>
                </c:pt>
                <c:pt idx="1964">
                  <c:v>7.2722490000000004</c:v>
                </c:pt>
                <c:pt idx="1965">
                  <c:v>7.2684560000000005</c:v>
                </c:pt>
                <c:pt idx="1966">
                  <c:v>7.2627699999999997</c:v>
                </c:pt>
                <c:pt idx="1967">
                  <c:v>7.2567839999999997</c:v>
                </c:pt>
                <c:pt idx="1968">
                  <c:v>7.2514769999999995</c:v>
                </c:pt>
                <c:pt idx="1969">
                  <c:v>7.2477330000000002</c:v>
                </c:pt>
                <c:pt idx="1970">
                  <c:v>7.2435999999999998</c:v>
                </c:pt>
                <c:pt idx="1971">
                  <c:v>7.2383030000000002</c:v>
                </c:pt>
                <c:pt idx="1972">
                  <c:v>7.2326800000000002</c:v>
                </c:pt>
                <c:pt idx="1973">
                  <c:v>7.2278060000000002</c:v>
                </c:pt>
                <c:pt idx="1974">
                  <c:v>7.2228050000000001</c:v>
                </c:pt>
                <c:pt idx="1975">
                  <c:v>7.2185969999999999</c:v>
                </c:pt>
                <c:pt idx="1976">
                  <c:v>7.2148509999999995</c:v>
                </c:pt>
                <c:pt idx="1977">
                  <c:v>7.208952</c:v>
                </c:pt>
                <c:pt idx="1978">
                  <c:v>7.2032249999999998</c:v>
                </c:pt>
                <c:pt idx="1979">
                  <c:v>7.1991490000000002</c:v>
                </c:pt>
                <c:pt idx="1980">
                  <c:v>7.1954519999999995</c:v>
                </c:pt>
                <c:pt idx="1981">
                  <c:v>7.1898999999999997</c:v>
                </c:pt>
                <c:pt idx="1982">
                  <c:v>7.1846480000000001</c:v>
                </c:pt>
                <c:pt idx="1983">
                  <c:v>7.1783479999999997</c:v>
                </c:pt>
                <c:pt idx="1984">
                  <c:v>7.1719569999999999</c:v>
                </c:pt>
                <c:pt idx="1985">
                  <c:v>7.1658340000000003</c:v>
                </c:pt>
                <c:pt idx="1986">
                  <c:v>7.1611500000000001</c:v>
                </c:pt>
                <c:pt idx="1987">
                  <c:v>7.156282</c:v>
                </c:pt>
                <c:pt idx="1988">
                  <c:v>7.1516479999999998</c:v>
                </c:pt>
                <c:pt idx="1989">
                  <c:v>7.1464059999999998</c:v>
                </c:pt>
                <c:pt idx="1990">
                  <c:v>7.1402839999999994</c:v>
                </c:pt>
                <c:pt idx="1991">
                  <c:v>7.1335750000000004</c:v>
                </c:pt>
                <c:pt idx="1992">
                  <c:v>7.1282740000000002</c:v>
                </c:pt>
                <c:pt idx="1993">
                  <c:v>7.1231150000000003</c:v>
                </c:pt>
                <c:pt idx="1994">
                  <c:v>7.1179600000000001</c:v>
                </c:pt>
                <c:pt idx="1995">
                  <c:v>7.1127419999999999</c:v>
                </c:pt>
                <c:pt idx="1996">
                  <c:v>7.1067400000000003</c:v>
                </c:pt>
                <c:pt idx="1997">
                  <c:v>7.1010200000000001</c:v>
                </c:pt>
                <c:pt idx="1998">
                  <c:v>7.0949059999999999</c:v>
                </c:pt>
                <c:pt idx="1999">
                  <c:v>7.0895519999999994</c:v>
                </c:pt>
                <c:pt idx="2000">
                  <c:v>7.0839449999999999</c:v>
                </c:pt>
                <c:pt idx="2001">
                  <c:v>7.0783939999999994</c:v>
                </c:pt>
                <c:pt idx="2002">
                  <c:v>7.0730019999999998</c:v>
                </c:pt>
                <c:pt idx="2003">
                  <c:v>7.0663640000000001</c:v>
                </c:pt>
                <c:pt idx="2004">
                  <c:v>7.0603049999999996</c:v>
                </c:pt>
                <c:pt idx="2005">
                  <c:v>7.0550459999999999</c:v>
                </c:pt>
                <c:pt idx="2006">
                  <c:v>7.0495979999999996</c:v>
                </c:pt>
                <c:pt idx="2007">
                  <c:v>7.0422779999999996</c:v>
                </c:pt>
                <c:pt idx="2008">
                  <c:v>7.0343529999999994</c:v>
                </c:pt>
                <c:pt idx="2009">
                  <c:v>7.0280179999999994</c:v>
                </c:pt>
                <c:pt idx="2010">
                  <c:v>7.0230440000000005</c:v>
                </c:pt>
                <c:pt idx="2011">
                  <c:v>7.0186200000000003</c:v>
                </c:pt>
                <c:pt idx="2012">
                  <c:v>7.013617</c:v>
                </c:pt>
                <c:pt idx="2013">
                  <c:v>7.005312</c:v>
                </c:pt>
                <c:pt idx="2014">
                  <c:v>6.9967480000000002</c:v>
                </c:pt>
                <c:pt idx="2015">
                  <c:v>6.9897629999999999</c:v>
                </c:pt>
                <c:pt idx="2016">
                  <c:v>6.9829850000000002</c:v>
                </c:pt>
                <c:pt idx="2017">
                  <c:v>6.9769059999999996</c:v>
                </c:pt>
                <c:pt idx="2018">
                  <c:v>6.9711720000000001</c:v>
                </c:pt>
                <c:pt idx="2019">
                  <c:v>6.9639319999999998</c:v>
                </c:pt>
                <c:pt idx="2020">
                  <c:v>6.9561349999999997</c:v>
                </c:pt>
                <c:pt idx="2021">
                  <c:v>6.9492120000000002</c:v>
                </c:pt>
                <c:pt idx="2022">
                  <c:v>6.9424960000000002</c:v>
                </c:pt>
                <c:pt idx="2023">
                  <c:v>6.9339740000000001</c:v>
                </c:pt>
                <c:pt idx="2024">
                  <c:v>6.9265020000000002</c:v>
                </c:pt>
                <c:pt idx="2025">
                  <c:v>6.9212810000000005</c:v>
                </c:pt>
                <c:pt idx="2026">
                  <c:v>6.9163680000000003</c:v>
                </c:pt>
                <c:pt idx="2027">
                  <c:v>6.9108939999999999</c:v>
                </c:pt>
                <c:pt idx="2028">
                  <c:v>6.9028600000000004</c:v>
                </c:pt>
                <c:pt idx="2029">
                  <c:v>6.8941140000000001</c:v>
                </c:pt>
                <c:pt idx="2030">
                  <c:v>6.8872270000000002</c:v>
                </c:pt>
                <c:pt idx="2031">
                  <c:v>6.8792759999999999</c:v>
                </c:pt>
                <c:pt idx="2032">
                  <c:v>6.8719219999999996</c:v>
                </c:pt>
                <c:pt idx="2033">
                  <c:v>6.8662799999999997</c:v>
                </c:pt>
                <c:pt idx="2034">
                  <c:v>6.8586369999999999</c:v>
                </c:pt>
                <c:pt idx="2035">
                  <c:v>6.852849</c:v>
                </c:pt>
                <c:pt idx="2036">
                  <c:v>6.8438549999999996</c:v>
                </c:pt>
                <c:pt idx="2037">
                  <c:v>6.83629</c:v>
                </c:pt>
                <c:pt idx="2038">
                  <c:v>6.8273290000000006</c:v>
                </c:pt>
                <c:pt idx="2039">
                  <c:v>6.8205720000000003</c:v>
                </c:pt>
                <c:pt idx="2040">
                  <c:v>6.8116660000000007</c:v>
                </c:pt>
                <c:pt idx="2041">
                  <c:v>6.80457</c:v>
                </c:pt>
                <c:pt idx="2042">
                  <c:v>6.7952270000000006</c:v>
                </c:pt>
                <c:pt idx="2043">
                  <c:v>6.7874819999999998</c:v>
                </c:pt>
                <c:pt idx="2044">
                  <c:v>6.782165</c:v>
                </c:pt>
                <c:pt idx="2045">
                  <c:v>6.7760400000000001</c:v>
                </c:pt>
                <c:pt idx="2046">
                  <c:v>6.7684790000000001</c:v>
                </c:pt>
                <c:pt idx="2047">
                  <c:v>6.758921</c:v>
                </c:pt>
                <c:pt idx="2048">
                  <c:v>6.7474270000000001</c:v>
                </c:pt>
                <c:pt idx="2049">
                  <c:v>6.738715</c:v>
                </c:pt>
                <c:pt idx="2050">
                  <c:v>6.7322259999999998</c:v>
                </c:pt>
                <c:pt idx="2051">
                  <c:v>6.7258449999999996</c:v>
                </c:pt>
                <c:pt idx="2052">
                  <c:v>6.7191709999999993</c:v>
                </c:pt>
                <c:pt idx="2053">
                  <c:v>6.710585</c:v>
                </c:pt>
                <c:pt idx="2054">
                  <c:v>6.7010050000000003</c:v>
                </c:pt>
                <c:pt idx="2055">
                  <c:v>6.6940200000000001</c:v>
                </c:pt>
                <c:pt idx="2056">
                  <c:v>6.6869200000000006</c:v>
                </c:pt>
                <c:pt idx="2057">
                  <c:v>6.6782439999999994</c:v>
                </c:pt>
                <c:pt idx="2058">
                  <c:v>6.6656899999999997</c:v>
                </c:pt>
                <c:pt idx="2059">
                  <c:v>6.6552639999999998</c:v>
                </c:pt>
                <c:pt idx="2060">
                  <c:v>6.6489050000000001</c:v>
                </c:pt>
                <c:pt idx="2061">
                  <c:v>6.6421390000000002</c:v>
                </c:pt>
                <c:pt idx="2062">
                  <c:v>6.6367650000000005</c:v>
                </c:pt>
                <c:pt idx="2063">
                  <c:v>6.6283349999999999</c:v>
                </c:pt>
                <c:pt idx="2064">
                  <c:v>6.6154580000000003</c:v>
                </c:pt>
                <c:pt idx="2065">
                  <c:v>6.6068999999999996</c:v>
                </c:pt>
                <c:pt idx="2066">
                  <c:v>6.5974579999999996</c:v>
                </c:pt>
                <c:pt idx="2067">
                  <c:v>6.5896559999999997</c:v>
                </c:pt>
                <c:pt idx="2068">
                  <c:v>6.5809660000000001</c:v>
                </c:pt>
                <c:pt idx="2069">
                  <c:v>6.5708839999999995</c:v>
                </c:pt>
                <c:pt idx="2070">
                  <c:v>6.5605120000000001</c:v>
                </c:pt>
                <c:pt idx="2071">
                  <c:v>6.5523899999999999</c:v>
                </c:pt>
                <c:pt idx="2072">
                  <c:v>6.5462129999999998</c:v>
                </c:pt>
                <c:pt idx="2073">
                  <c:v>6.5372199999999996</c:v>
                </c:pt>
                <c:pt idx="2074">
                  <c:v>6.5283359999999995</c:v>
                </c:pt>
                <c:pt idx="2075">
                  <c:v>6.5195569999999998</c:v>
                </c:pt>
                <c:pt idx="2076">
                  <c:v>6.5110890000000001</c:v>
                </c:pt>
                <c:pt idx="2077">
                  <c:v>6.5023110000000006</c:v>
                </c:pt>
                <c:pt idx="2078">
                  <c:v>6.4964700000000004</c:v>
                </c:pt>
                <c:pt idx="2079">
                  <c:v>6.4865440000000003</c:v>
                </c:pt>
                <c:pt idx="2080">
                  <c:v>6.4781550000000001</c:v>
                </c:pt>
                <c:pt idx="2081">
                  <c:v>6.4685699999999997</c:v>
                </c:pt>
                <c:pt idx="2082">
                  <c:v>6.4561840000000004</c:v>
                </c:pt>
                <c:pt idx="2083">
                  <c:v>6.4443359999999998</c:v>
                </c:pt>
                <c:pt idx="2084">
                  <c:v>6.4358380000000004</c:v>
                </c:pt>
                <c:pt idx="2085">
                  <c:v>6.4267099999999999</c:v>
                </c:pt>
                <c:pt idx="2086">
                  <c:v>6.4212959999999999</c:v>
                </c:pt>
                <c:pt idx="2087">
                  <c:v>6.4136600000000001</c:v>
                </c:pt>
                <c:pt idx="2088">
                  <c:v>6.4049339999999999</c:v>
                </c:pt>
                <c:pt idx="2089">
                  <c:v>6.394037</c:v>
                </c:pt>
                <c:pt idx="2090">
                  <c:v>6.3828060000000004</c:v>
                </c:pt>
                <c:pt idx="2091">
                  <c:v>6.3749090000000006</c:v>
                </c:pt>
                <c:pt idx="2092">
                  <c:v>6.3670159999999996</c:v>
                </c:pt>
                <c:pt idx="2093">
                  <c:v>6.358822</c:v>
                </c:pt>
                <c:pt idx="2094">
                  <c:v>6.3492429999999995</c:v>
                </c:pt>
                <c:pt idx="2095">
                  <c:v>6.3398750000000001</c:v>
                </c:pt>
                <c:pt idx="2096">
                  <c:v>6.3301730000000003</c:v>
                </c:pt>
                <c:pt idx="2097">
                  <c:v>6.3212399999999995</c:v>
                </c:pt>
                <c:pt idx="2098">
                  <c:v>6.3118359999999996</c:v>
                </c:pt>
                <c:pt idx="2099">
                  <c:v>6.3034499999999998</c:v>
                </c:pt>
                <c:pt idx="2100">
                  <c:v>6.2914770000000004</c:v>
                </c:pt>
                <c:pt idx="2101">
                  <c:v>6.2831169999999998</c:v>
                </c:pt>
                <c:pt idx="2102">
                  <c:v>6.2750900000000005</c:v>
                </c:pt>
                <c:pt idx="2103">
                  <c:v>6.2672500000000007</c:v>
                </c:pt>
                <c:pt idx="2104">
                  <c:v>6.2563170000000001</c:v>
                </c:pt>
                <c:pt idx="2105">
                  <c:v>6.2474949999999998</c:v>
                </c:pt>
                <c:pt idx="2106">
                  <c:v>6.2371359999999996</c:v>
                </c:pt>
                <c:pt idx="2107">
                  <c:v>6.2288239999999995</c:v>
                </c:pt>
                <c:pt idx="2108">
                  <c:v>6.2206000000000001</c:v>
                </c:pt>
                <c:pt idx="2109">
                  <c:v>6.2120289999999994</c:v>
                </c:pt>
                <c:pt idx="2110">
                  <c:v>6.2015659999999997</c:v>
                </c:pt>
                <c:pt idx="2111">
                  <c:v>6.1931639999999994</c:v>
                </c:pt>
                <c:pt idx="2112">
                  <c:v>6.18499</c:v>
                </c:pt>
                <c:pt idx="2113">
                  <c:v>6.1733690000000001</c:v>
                </c:pt>
                <c:pt idx="2114">
                  <c:v>6.1636620000000004</c:v>
                </c:pt>
                <c:pt idx="2115">
                  <c:v>6.154928</c:v>
                </c:pt>
                <c:pt idx="2116">
                  <c:v>6.1464560000000006</c:v>
                </c:pt>
                <c:pt idx="2117">
                  <c:v>6.139888</c:v>
                </c:pt>
                <c:pt idx="2118">
                  <c:v>6.1297689999999996</c:v>
                </c:pt>
                <c:pt idx="2119">
                  <c:v>6.1172900000000006</c:v>
                </c:pt>
                <c:pt idx="2120">
                  <c:v>6.1061049999999994</c:v>
                </c:pt>
                <c:pt idx="2121">
                  <c:v>6.0955119999999994</c:v>
                </c:pt>
                <c:pt idx="2122">
                  <c:v>6.0882439999999995</c:v>
                </c:pt>
                <c:pt idx="2123">
                  <c:v>6.0815039999999998</c:v>
                </c:pt>
                <c:pt idx="2124">
                  <c:v>6.0730599999999999</c:v>
                </c:pt>
                <c:pt idx="2125">
                  <c:v>6.0616199999999996</c:v>
                </c:pt>
                <c:pt idx="2126">
                  <c:v>6.0496249999999998</c:v>
                </c:pt>
                <c:pt idx="2127">
                  <c:v>6.04169</c:v>
                </c:pt>
                <c:pt idx="2128">
                  <c:v>6.0327900000000003</c:v>
                </c:pt>
                <c:pt idx="2129">
                  <c:v>6.0263980000000004</c:v>
                </c:pt>
                <c:pt idx="2130">
                  <c:v>6.0203109999999995</c:v>
                </c:pt>
                <c:pt idx="2131">
                  <c:v>6.0101499999999994</c:v>
                </c:pt>
                <c:pt idx="2132">
                  <c:v>5.9990949999999996</c:v>
                </c:pt>
                <c:pt idx="2133">
                  <c:v>5.9891170000000002</c:v>
                </c:pt>
                <c:pt idx="2134">
                  <c:v>5.9797750000000001</c:v>
                </c:pt>
                <c:pt idx="2135">
                  <c:v>5.9697310000000003</c:v>
                </c:pt>
                <c:pt idx="2136">
                  <c:v>5.9597850000000001</c:v>
                </c:pt>
                <c:pt idx="2137">
                  <c:v>5.9490590000000001</c:v>
                </c:pt>
                <c:pt idx="2138">
                  <c:v>5.9397770000000003</c:v>
                </c:pt>
                <c:pt idx="2139">
                  <c:v>5.9307679999999996</c:v>
                </c:pt>
                <c:pt idx="2140">
                  <c:v>5.9223119999999998</c:v>
                </c:pt>
                <c:pt idx="2141">
                  <c:v>5.9137339999999998</c:v>
                </c:pt>
                <c:pt idx="2142">
                  <c:v>5.9017949999999999</c:v>
                </c:pt>
                <c:pt idx="2143">
                  <c:v>5.89229</c:v>
                </c:pt>
                <c:pt idx="2144">
                  <c:v>5.8830260000000001</c:v>
                </c:pt>
                <c:pt idx="2145">
                  <c:v>5.873043</c:v>
                </c:pt>
                <c:pt idx="2146">
                  <c:v>5.8641500000000004</c:v>
                </c:pt>
                <c:pt idx="2147">
                  <c:v>5.8585250000000002</c:v>
                </c:pt>
                <c:pt idx="2148">
                  <c:v>5.8488569999999998</c:v>
                </c:pt>
                <c:pt idx="2149">
                  <c:v>5.8398779999999997</c:v>
                </c:pt>
                <c:pt idx="2150">
                  <c:v>5.8292200000000003</c:v>
                </c:pt>
                <c:pt idx="2151">
                  <c:v>5.8188120000000003</c:v>
                </c:pt>
                <c:pt idx="2152">
                  <c:v>5.806832</c:v>
                </c:pt>
                <c:pt idx="2153">
                  <c:v>5.7974839999999999</c:v>
                </c:pt>
                <c:pt idx="2154">
                  <c:v>5.7868620000000002</c:v>
                </c:pt>
                <c:pt idx="2155">
                  <c:v>5.7784370000000003</c:v>
                </c:pt>
                <c:pt idx="2156">
                  <c:v>5.7691860000000004</c:v>
                </c:pt>
                <c:pt idx="2157">
                  <c:v>5.7593629999999996</c:v>
                </c:pt>
                <c:pt idx="2158">
                  <c:v>5.7487760000000003</c:v>
                </c:pt>
                <c:pt idx="2159">
                  <c:v>5.7416640000000001</c:v>
                </c:pt>
                <c:pt idx="2160">
                  <c:v>5.7332679999999998</c:v>
                </c:pt>
                <c:pt idx="2161">
                  <c:v>5.7233900000000002</c:v>
                </c:pt>
                <c:pt idx="2162">
                  <c:v>5.7130679999999998</c:v>
                </c:pt>
                <c:pt idx="2163">
                  <c:v>5.7023760000000001</c:v>
                </c:pt>
                <c:pt idx="2164">
                  <c:v>5.6935339999999997</c:v>
                </c:pt>
                <c:pt idx="2165">
                  <c:v>5.6833619999999998</c:v>
                </c:pt>
                <c:pt idx="2166">
                  <c:v>5.6736620000000002</c:v>
                </c:pt>
                <c:pt idx="2167">
                  <c:v>5.6621800000000002</c:v>
                </c:pt>
                <c:pt idx="2168">
                  <c:v>5.6524609999999997</c:v>
                </c:pt>
                <c:pt idx="2169">
                  <c:v>5.6417539999999997</c:v>
                </c:pt>
                <c:pt idx="2170">
                  <c:v>5.6332240000000002</c:v>
                </c:pt>
                <c:pt idx="2171">
                  <c:v>5.6261979999999996</c:v>
                </c:pt>
                <c:pt idx="2172">
                  <c:v>5.6180349999999999</c:v>
                </c:pt>
                <c:pt idx="2173">
                  <c:v>5.6087870000000004</c:v>
                </c:pt>
                <c:pt idx="2174">
                  <c:v>5.597702</c:v>
                </c:pt>
                <c:pt idx="2175">
                  <c:v>5.5862939999999996</c:v>
                </c:pt>
                <c:pt idx="2176">
                  <c:v>5.5745300000000002</c:v>
                </c:pt>
                <c:pt idx="2177">
                  <c:v>5.5657459999999999</c:v>
                </c:pt>
                <c:pt idx="2178">
                  <c:v>5.5579599999999996</c:v>
                </c:pt>
                <c:pt idx="2179">
                  <c:v>5.5507340000000003</c:v>
                </c:pt>
                <c:pt idx="2180">
                  <c:v>5.5426760000000002</c:v>
                </c:pt>
                <c:pt idx="2181">
                  <c:v>5.5350900000000003</c:v>
                </c:pt>
                <c:pt idx="2182">
                  <c:v>5.5247089999999996</c:v>
                </c:pt>
                <c:pt idx="2183">
                  <c:v>5.5138030000000002</c:v>
                </c:pt>
                <c:pt idx="2184">
                  <c:v>5.5029849999999998</c:v>
                </c:pt>
                <c:pt idx="2185">
                  <c:v>5.4962520000000001</c:v>
                </c:pt>
                <c:pt idx="2186">
                  <c:v>5.4867169999999996</c:v>
                </c:pt>
                <c:pt idx="2187">
                  <c:v>5.4789719999999997</c:v>
                </c:pt>
                <c:pt idx="2188">
                  <c:v>5.4721719999999996</c:v>
                </c:pt>
                <c:pt idx="2189">
                  <c:v>5.4648380000000003</c:v>
                </c:pt>
                <c:pt idx="2190">
                  <c:v>5.4560320000000004</c:v>
                </c:pt>
                <c:pt idx="2191">
                  <c:v>5.4467970000000001</c:v>
                </c:pt>
                <c:pt idx="2192">
                  <c:v>5.4374640000000003</c:v>
                </c:pt>
                <c:pt idx="2193">
                  <c:v>5.4322840000000001</c:v>
                </c:pt>
                <c:pt idx="2194">
                  <c:v>5.4250889999999998</c:v>
                </c:pt>
                <c:pt idx="2195">
                  <c:v>5.4153000000000002</c:v>
                </c:pt>
                <c:pt idx="2196">
                  <c:v>5.405894</c:v>
                </c:pt>
                <c:pt idx="2197">
                  <c:v>5.3972259999999999</c:v>
                </c:pt>
                <c:pt idx="2198">
                  <c:v>5.3910119999999999</c:v>
                </c:pt>
                <c:pt idx="2199">
                  <c:v>5.385948</c:v>
                </c:pt>
                <c:pt idx="2200">
                  <c:v>5.3763759999999996</c:v>
                </c:pt>
                <c:pt idx="2201">
                  <c:v>5.3647169999999997</c:v>
                </c:pt>
                <c:pt idx="2202">
                  <c:v>5.3560829999999999</c:v>
                </c:pt>
                <c:pt idx="2203">
                  <c:v>5.3499319999999999</c:v>
                </c:pt>
                <c:pt idx="2204">
                  <c:v>5.3436240000000002</c:v>
                </c:pt>
                <c:pt idx="2205">
                  <c:v>5.336735</c:v>
                </c:pt>
                <c:pt idx="2206">
                  <c:v>5.3300739999999998</c:v>
                </c:pt>
                <c:pt idx="2207">
                  <c:v>5.3207399999999998</c:v>
                </c:pt>
                <c:pt idx="2208">
                  <c:v>5.3126259999999998</c:v>
                </c:pt>
                <c:pt idx="2209">
                  <c:v>5.3047500000000003</c:v>
                </c:pt>
                <c:pt idx="2210">
                  <c:v>5.2971909999999998</c:v>
                </c:pt>
                <c:pt idx="2211">
                  <c:v>5.2896340000000004</c:v>
                </c:pt>
                <c:pt idx="2212">
                  <c:v>5.2824999999999998</c:v>
                </c:pt>
                <c:pt idx="2213">
                  <c:v>5.2762419999999999</c:v>
                </c:pt>
                <c:pt idx="2214">
                  <c:v>5.2693789999999998</c:v>
                </c:pt>
                <c:pt idx="2215">
                  <c:v>5.2611819999999998</c:v>
                </c:pt>
                <c:pt idx="2216">
                  <c:v>5.2536659999999999</c:v>
                </c:pt>
                <c:pt idx="2217">
                  <c:v>5.2458390000000001</c:v>
                </c:pt>
                <c:pt idx="2218">
                  <c:v>5.2418459999999998</c:v>
                </c:pt>
                <c:pt idx="2219">
                  <c:v>5.2379680000000004</c:v>
                </c:pt>
                <c:pt idx="2220">
                  <c:v>5.2338899999999997</c:v>
                </c:pt>
                <c:pt idx="2221">
                  <c:v>5.2295540000000003</c:v>
                </c:pt>
                <c:pt idx="2222">
                  <c:v>5.2256159999999996</c:v>
                </c:pt>
                <c:pt idx="2223">
                  <c:v>5.2211480000000003</c:v>
                </c:pt>
                <c:pt idx="2224">
                  <c:v>5.2155589999999998</c:v>
                </c:pt>
                <c:pt idx="2225">
                  <c:v>5.2096539999999996</c:v>
                </c:pt>
                <c:pt idx="2226">
                  <c:v>5.205578</c:v>
                </c:pt>
                <c:pt idx="2227">
                  <c:v>5.2020819999999999</c:v>
                </c:pt>
                <c:pt idx="2228">
                  <c:v>5.2004409999999996</c:v>
                </c:pt>
                <c:pt idx="2229">
                  <c:v>5.1995120000000004</c:v>
                </c:pt>
                <c:pt idx="2230">
                  <c:v>5.1967140000000001</c:v>
                </c:pt>
                <c:pt idx="2231">
                  <c:v>5.1931190000000003</c:v>
                </c:pt>
                <c:pt idx="2232">
                  <c:v>5.1915040000000001</c:v>
                </c:pt>
                <c:pt idx="2233">
                  <c:v>5.190156</c:v>
                </c:pt>
                <c:pt idx="2234">
                  <c:v>5.1891970000000001</c:v>
                </c:pt>
                <c:pt idx="2235">
                  <c:v>5.1887699999999999</c:v>
                </c:pt>
                <c:pt idx="2236">
                  <c:v>5.1888920000000001</c:v>
                </c:pt>
                <c:pt idx="2237">
                  <c:v>5.1889940000000001</c:v>
                </c:pt>
                <c:pt idx="2238">
                  <c:v>5.19191</c:v>
                </c:pt>
                <c:pt idx="2239">
                  <c:v>5.1942440000000003</c:v>
                </c:pt>
                <c:pt idx="2240">
                  <c:v>5.1945509999999997</c:v>
                </c:pt>
                <c:pt idx="2241">
                  <c:v>5.1950070000000004</c:v>
                </c:pt>
                <c:pt idx="2242">
                  <c:v>5.1958659999999997</c:v>
                </c:pt>
                <c:pt idx="2243">
                  <c:v>5.1970070000000002</c:v>
                </c:pt>
                <c:pt idx="2244">
                  <c:v>5.1986179999999997</c:v>
                </c:pt>
                <c:pt idx="2245">
                  <c:v>5.2009040000000004</c:v>
                </c:pt>
                <c:pt idx="2246">
                  <c:v>5.2038659999999997</c:v>
                </c:pt>
                <c:pt idx="2247">
                  <c:v>5.2078499999999996</c:v>
                </c:pt>
                <c:pt idx="2248">
                  <c:v>5.2127169999999996</c:v>
                </c:pt>
                <c:pt idx="2249">
                  <c:v>5.2194279999999997</c:v>
                </c:pt>
                <c:pt idx="2250">
                  <c:v>5.229044</c:v>
                </c:pt>
                <c:pt idx="2251">
                  <c:v>5.2426620000000002</c:v>
                </c:pt>
                <c:pt idx="2252">
                  <c:v>5.2592109999999996</c:v>
                </c:pt>
                <c:pt idx="2253">
                  <c:v>5.2782439999999999</c:v>
                </c:pt>
                <c:pt idx="2254">
                  <c:v>5.2947360000000003</c:v>
                </c:pt>
                <c:pt idx="2255">
                  <c:v>5.3084759999999998</c:v>
                </c:pt>
                <c:pt idx="2256">
                  <c:v>5.3195819999999996</c:v>
                </c:pt>
                <c:pt idx="2257">
                  <c:v>5.3350540000000004</c:v>
                </c:pt>
                <c:pt idx="2258">
                  <c:v>5.3555109999999999</c:v>
                </c:pt>
                <c:pt idx="2259">
                  <c:v>5.3750980000000004</c:v>
                </c:pt>
                <c:pt idx="2260">
                  <c:v>5.3932770000000003</c:v>
                </c:pt>
                <c:pt idx="2261">
                  <c:v>5.4103320000000004</c:v>
                </c:pt>
                <c:pt idx="2262">
                  <c:v>5.4292939999999996</c:v>
                </c:pt>
                <c:pt idx="2263">
                  <c:v>5.4523000000000001</c:v>
                </c:pt>
                <c:pt idx="2264">
                  <c:v>5.4739319999999996</c:v>
                </c:pt>
                <c:pt idx="2265">
                  <c:v>5.4962609999999996</c:v>
                </c:pt>
                <c:pt idx="2266">
                  <c:v>5.5207420000000003</c:v>
                </c:pt>
                <c:pt idx="2267">
                  <c:v>5.547059</c:v>
                </c:pt>
                <c:pt idx="2268">
                  <c:v>5.5772909999999998</c:v>
                </c:pt>
                <c:pt idx="2269">
                  <c:v>5.6075900000000001</c:v>
                </c:pt>
                <c:pt idx="2270">
                  <c:v>5.6385100000000001</c:v>
                </c:pt>
                <c:pt idx="2271">
                  <c:v>5.673908</c:v>
                </c:pt>
                <c:pt idx="2272">
                  <c:v>5.7101819999999996</c:v>
                </c:pt>
                <c:pt idx="2273">
                  <c:v>5.7521199999999997</c:v>
                </c:pt>
                <c:pt idx="2274">
                  <c:v>5.797174</c:v>
                </c:pt>
                <c:pt idx="2275">
                  <c:v>5.841056</c:v>
                </c:pt>
                <c:pt idx="2276">
                  <c:v>5.8864939999999999</c:v>
                </c:pt>
                <c:pt idx="2277">
                  <c:v>5.9337220000000004</c:v>
                </c:pt>
                <c:pt idx="2278">
                  <c:v>5.9793620000000001</c:v>
                </c:pt>
                <c:pt idx="2279">
                  <c:v>6.0303420000000001</c:v>
                </c:pt>
                <c:pt idx="2280">
                  <c:v>6.0827520000000002</c:v>
                </c:pt>
                <c:pt idx="2281">
                  <c:v>6.1349490000000007</c:v>
                </c:pt>
                <c:pt idx="2282">
                  <c:v>6.1908019999999997</c:v>
                </c:pt>
                <c:pt idx="2283">
                  <c:v>6.245336</c:v>
                </c:pt>
                <c:pt idx="2284">
                  <c:v>6.2987950000000001</c:v>
                </c:pt>
                <c:pt idx="2285">
                  <c:v>6.3504190000000005</c:v>
                </c:pt>
                <c:pt idx="2286">
                  <c:v>6.4013620000000007</c:v>
                </c:pt>
                <c:pt idx="2287">
                  <c:v>6.4511529999999997</c:v>
                </c:pt>
                <c:pt idx="2288">
                  <c:v>6.5046599999999994</c:v>
                </c:pt>
                <c:pt idx="2289">
                  <c:v>6.5568609999999996</c:v>
                </c:pt>
                <c:pt idx="2290">
                  <c:v>6.6069370000000003</c:v>
                </c:pt>
                <c:pt idx="2291">
                  <c:v>6.6531419999999999</c:v>
                </c:pt>
                <c:pt idx="2292">
                  <c:v>6.7008559999999999</c:v>
                </c:pt>
                <c:pt idx="2293">
                  <c:v>6.7458580000000001</c:v>
                </c:pt>
                <c:pt idx="2294">
                  <c:v>6.7930000000000001</c:v>
                </c:pt>
                <c:pt idx="2295">
                  <c:v>6.8361499999999999</c:v>
                </c:pt>
                <c:pt idx="2296">
                  <c:v>6.8781300000000005</c:v>
                </c:pt>
                <c:pt idx="2297">
                  <c:v>6.9200390000000001</c:v>
                </c:pt>
                <c:pt idx="2298">
                  <c:v>6.9600369999999998</c:v>
                </c:pt>
                <c:pt idx="2299">
                  <c:v>7.0013079999999999</c:v>
                </c:pt>
                <c:pt idx="2300">
                  <c:v>7.0408629999999999</c:v>
                </c:pt>
                <c:pt idx="2301">
                  <c:v>7.0773729999999997</c:v>
                </c:pt>
                <c:pt idx="2302">
                  <c:v>7.1141839999999998</c:v>
                </c:pt>
                <c:pt idx="2303">
                  <c:v>7.1500360000000001</c:v>
                </c:pt>
                <c:pt idx="2304">
                  <c:v>7.1839170000000001</c:v>
                </c:pt>
                <c:pt idx="2305">
                  <c:v>7.2161539999999995</c:v>
                </c:pt>
                <c:pt idx="2306">
                  <c:v>7.2493359999999996</c:v>
                </c:pt>
                <c:pt idx="2307">
                  <c:v>7.2819500000000001</c:v>
                </c:pt>
                <c:pt idx="2308">
                  <c:v>7.3134890000000006</c:v>
                </c:pt>
                <c:pt idx="2309">
                  <c:v>7.3427410000000002</c:v>
                </c:pt>
                <c:pt idx="2310">
                  <c:v>7.3697280000000003</c:v>
                </c:pt>
                <c:pt idx="2311">
                  <c:v>7.3962880000000002</c:v>
                </c:pt>
                <c:pt idx="2312">
                  <c:v>7.4242670000000004</c:v>
                </c:pt>
                <c:pt idx="2313">
                  <c:v>7.4525980000000001</c:v>
                </c:pt>
                <c:pt idx="2314">
                  <c:v>7.4787370000000006</c:v>
                </c:pt>
                <c:pt idx="2315">
                  <c:v>7.5012150000000002</c:v>
                </c:pt>
                <c:pt idx="2316">
                  <c:v>7.5249079999999999</c:v>
                </c:pt>
                <c:pt idx="2317">
                  <c:v>7.548603</c:v>
                </c:pt>
                <c:pt idx="2318">
                  <c:v>7.5746099999999998</c:v>
                </c:pt>
                <c:pt idx="2319">
                  <c:v>7.5977990000000002</c:v>
                </c:pt>
                <c:pt idx="2320">
                  <c:v>7.618328</c:v>
                </c:pt>
                <c:pt idx="2321">
                  <c:v>7.6401000000000003</c:v>
                </c:pt>
                <c:pt idx="2322">
                  <c:v>7.6599140000000006</c:v>
                </c:pt>
                <c:pt idx="2323">
                  <c:v>7.6787049999999999</c:v>
                </c:pt>
                <c:pt idx="2324">
                  <c:v>7.6981900000000003</c:v>
                </c:pt>
                <c:pt idx="2325">
                  <c:v>7.7153320000000001</c:v>
                </c:pt>
                <c:pt idx="2326">
                  <c:v>7.7334139999999998</c:v>
                </c:pt>
                <c:pt idx="2327">
                  <c:v>7.75251</c:v>
                </c:pt>
                <c:pt idx="2328">
                  <c:v>7.7725360000000006</c:v>
                </c:pt>
                <c:pt idx="2329">
                  <c:v>7.7910880000000002</c:v>
                </c:pt>
                <c:pt idx="2330">
                  <c:v>7.8080059999999998</c:v>
                </c:pt>
                <c:pt idx="2331">
                  <c:v>7.8220700000000001</c:v>
                </c:pt>
                <c:pt idx="2332">
                  <c:v>7.8371309999999994</c:v>
                </c:pt>
                <c:pt idx="2333">
                  <c:v>7.8519369999999995</c:v>
                </c:pt>
                <c:pt idx="2334">
                  <c:v>7.8669220000000006</c:v>
                </c:pt>
                <c:pt idx="2335">
                  <c:v>7.8807700000000001</c:v>
                </c:pt>
                <c:pt idx="2336">
                  <c:v>7.894342</c:v>
                </c:pt>
                <c:pt idx="2337">
                  <c:v>7.9074689999999999</c:v>
                </c:pt>
                <c:pt idx="2338">
                  <c:v>7.921246</c:v>
                </c:pt>
                <c:pt idx="2339">
                  <c:v>7.9343640000000004</c:v>
                </c:pt>
                <c:pt idx="2340">
                  <c:v>7.9480880000000003</c:v>
                </c:pt>
                <c:pt idx="2341">
                  <c:v>7.9604219999999994</c:v>
                </c:pt>
                <c:pt idx="2342">
                  <c:v>7.970656</c:v>
                </c:pt>
                <c:pt idx="2343">
                  <c:v>7.9813399999999994</c:v>
                </c:pt>
                <c:pt idx="2344">
                  <c:v>7.992032</c:v>
                </c:pt>
                <c:pt idx="2345">
                  <c:v>8.0030520000000003</c:v>
                </c:pt>
                <c:pt idx="2346">
                  <c:v>8.0140089999999997</c:v>
                </c:pt>
                <c:pt idx="2347">
                  <c:v>8.0251239999999999</c:v>
                </c:pt>
                <c:pt idx="2348">
                  <c:v>8.0356419999999993</c:v>
                </c:pt>
                <c:pt idx="2349">
                  <c:v>8.0449179999999991</c:v>
                </c:pt>
                <c:pt idx="2350">
                  <c:v>8.0552740000000007</c:v>
                </c:pt>
                <c:pt idx="2351">
                  <c:v>8.0640459999999994</c:v>
                </c:pt>
                <c:pt idx="2352">
                  <c:v>8.0709400000000002</c:v>
                </c:pt>
                <c:pt idx="2353">
                  <c:v>8.0812840000000001</c:v>
                </c:pt>
                <c:pt idx="2354">
                  <c:v>8.0900160000000003</c:v>
                </c:pt>
                <c:pt idx="2355">
                  <c:v>8.0988959999999999</c:v>
                </c:pt>
                <c:pt idx="2356">
                  <c:v>8.1067439999999991</c:v>
                </c:pt>
                <c:pt idx="2357">
                  <c:v>8.1147989999999997</c:v>
                </c:pt>
                <c:pt idx="2358">
                  <c:v>8.1229840000000006</c:v>
                </c:pt>
                <c:pt idx="2359">
                  <c:v>8.1310679999999991</c:v>
                </c:pt>
                <c:pt idx="2360">
                  <c:v>8.139246</c:v>
                </c:pt>
                <c:pt idx="2361">
                  <c:v>8.1465560000000004</c:v>
                </c:pt>
                <c:pt idx="2362">
                  <c:v>8.1534219999999991</c:v>
                </c:pt>
                <c:pt idx="2363">
                  <c:v>8.1597580000000001</c:v>
                </c:pt>
                <c:pt idx="2364">
                  <c:v>8.1635209999999994</c:v>
                </c:pt>
                <c:pt idx="2365">
                  <c:v>8.171481</c:v>
                </c:pt>
                <c:pt idx="2366">
                  <c:v>8.1758780000000009</c:v>
                </c:pt>
                <c:pt idx="2367">
                  <c:v>8.1814730000000004</c:v>
                </c:pt>
                <c:pt idx="2368">
                  <c:v>8.1883520000000001</c:v>
                </c:pt>
                <c:pt idx="2369">
                  <c:v>8.1942120000000003</c:v>
                </c:pt>
                <c:pt idx="2370">
                  <c:v>8.2003050000000002</c:v>
                </c:pt>
                <c:pt idx="2371">
                  <c:v>8.2070989999999995</c:v>
                </c:pt>
                <c:pt idx="2372">
                  <c:v>8.2106740000000009</c:v>
                </c:pt>
                <c:pt idx="2373">
                  <c:v>8.2149490000000007</c:v>
                </c:pt>
                <c:pt idx="2374">
                  <c:v>8.2185559999999995</c:v>
                </c:pt>
                <c:pt idx="2375">
                  <c:v>8.2222969999999993</c:v>
                </c:pt>
                <c:pt idx="2376">
                  <c:v>8.2279450000000001</c:v>
                </c:pt>
                <c:pt idx="2377">
                  <c:v>8.2358620000000009</c:v>
                </c:pt>
                <c:pt idx="2378">
                  <c:v>8.2401750000000007</c:v>
                </c:pt>
                <c:pt idx="2379">
                  <c:v>8.2449279999999998</c:v>
                </c:pt>
                <c:pt idx="2380">
                  <c:v>8.2486530000000009</c:v>
                </c:pt>
                <c:pt idx="2381">
                  <c:v>8.2515330000000002</c:v>
                </c:pt>
                <c:pt idx="2382">
                  <c:v>8.2548709999999996</c:v>
                </c:pt>
                <c:pt idx="2383">
                  <c:v>8.2579609999999999</c:v>
                </c:pt>
                <c:pt idx="2384">
                  <c:v>8.2606809999999999</c:v>
                </c:pt>
                <c:pt idx="2385">
                  <c:v>8.2651420000000009</c:v>
                </c:pt>
                <c:pt idx="2386">
                  <c:v>8.2687120000000007</c:v>
                </c:pt>
                <c:pt idx="2387">
                  <c:v>8.2721769999999992</c:v>
                </c:pt>
                <c:pt idx="2388">
                  <c:v>8.2756930000000004</c:v>
                </c:pt>
                <c:pt idx="2389">
                  <c:v>8.2777449999999995</c:v>
                </c:pt>
                <c:pt idx="2390">
                  <c:v>8.2805280000000003</c:v>
                </c:pt>
                <c:pt idx="2391">
                  <c:v>8.2840249999999997</c:v>
                </c:pt>
                <c:pt idx="2392">
                  <c:v>8.2870620000000006</c:v>
                </c:pt>
                <c:pt idx="2393">
                  <c:v>8.2897879999999997</c:v>
                </c:pt>
                <c:pt idx="2394">
                  <c:v>8.2927379999999999</c:v>
                </c:pt>
                <c:pt idx="2395">
                  <c:v>8.2954190000000008</c:v>
                </c:pt>
                <c:pt idx="2396">
                  <c:v>8.2976799999999997</c:v>
                </c:pt>
                <c:pt idx="2397">
                  <c:v>8.2999910000000003</c:v>
                </c:pt>
                <c:pt idx="2398">
                  <c:v>8.3019660000000002</c:v>
                </c:pt>
                <c:pt idx="2399">
                  <c:v>8.3037329999999994</c:v>
                </c:pt>
                <c:pt idx="2400">
                  <c:v>8.3054819999999996</c:v>
                </c:pt>
                <c:pt idx="2401">
                  <c:v>8.3077930000000002</c:v>
                </c:pt>
                <c:pt idx="2402">
                  <c:v>8.3100190000000005</c:v>
                </c:pt>
                <c:pt idx="2403">
                  <c:v>8.3121460000000003</c:v>
                </c:pt>
                <c:pt idx="2404">
                  <c:v>8.314273</c:v>
                </c:pt>
                <c:pt idx="2405">
                  <c:v>8.3170500000000001</c:v>
                </c:pt>
                <c:pt idx="2406">
                  <c:v>8.3192810000000001</c:v>
                </c:pt>
                <c:pt idx="2407">
                  <c:v>8.321021</c:v>
                </c:pt>
                <c:pt idx="2408">
                  <c:v>8.3226820000000004</c:v>
                </c:pt>
                <c:pt idx="2409">
                  <c:v>8.3241940000000003</c:v>
                </c:pt>
                <c:pt idx="2410">
                  <c:v>8.3256870000000003</c:v>
                </c:pt>
                <c:pt idx="2411">
                  <c:v>8.327674</c:v>
                </c:pt>
                <c:pt idx="2412">
                  <c:v>8.3293879999999998</c:v>
                </c:pt>
                <c:pt idx="2413">
                  <c:v>8.3312659999999994</c:v>
                </c:pt>
                <c:pt idx="2414">
                  <c:v>8.3332119999999996</c:v>
                </c:pt>
                <c:pt idx="2415">
                  <c:v>8.3346149999999994</c:v>
                </c:pt>
                <c:pt idx="2416">
                  <c:v>8.3357209999999995</c:v>
                </c:pt>
                <c:pt idx="2417">
                  <c:v>8.3369420000000005</c:v>
                </c:pt>
                <c:pt idx="2418">
                  <c:v>8.3379879999999993</c:v>
                </c:pt>
                <c:pt idx="2419">
                  <c:v>8.3393580000000007</c:v>
                </c:pt>
                <c:pt idx="2420">
                  <c:v>8.3406869999999991</c:v>
                </c:pt>
                <c:pt idx="2421">
                  <c:v>8.3416379999999997</c:v>
                </c:pt>
                <c:pt idx="2422">
                  <c:v>8.342867</c:v>
                </c:pt>
                <c:pt idx="2423">
                  <c:v>8.3437190000000001</c:v>
                </c:pt>
                <c:pt idx="2424">
                  <c:v>8.3446639999999999</c:v>
                </c:pt>
                <c:pt idx="2425">
                  <c:v>8.3456440000000001</c:v>
                </c:pt>
                <c:pt idx="2426">
                  <c:v>8.346271999999999</c:v>
                </c:pt>
                <c:pt idx="2427">
                  <c:v>8.3470219999999991</c:v>
                </c:pt>
                <c:pt idx="2428">
                  <c:v>8.347766</c:v>
                </c:pt>
                <c:pt idx="2429">
                  <c:v>8.3486119999999993</c:v>
                </c:pt>
                <c:pt idx="2430">
                  <c:v>8.3498599999999996</c:v>
                </c:pt>
                <c:pt idx="2431">
                  <c:v>8.3510840000000002</c:v>
                </c:pt>
                <c:pt idx="2432">
                  <c:v>8.3521549999999998</c:v>
                </c:pt>
                <c:pt idx="2433">
                  <c:v>8.3532200000000003</c:v>
                </c:pt>
                <c:pt idx="2434">
                  <c:v>8.3538750000000004</c:v>
                </c:pt>
                <c:pt idx="2435">
                  <c:v>8.3541659999999993</c:v>
                </c:pt>
                <c:pt idx="2436">
                  <c:v>8.3546250000000004</c:v>
                </c:pt>
                <c:pt idx="2437">
                  <c:v>8.3552339999999994</c:v>
                </c:pt>
                <c:pt idx="2438">
                  <c:v>8.3556360000000005</c:v>
                </c:pt>
                <c:pt idx="2439">
                  <c:v>8.3559440000000009</c:v>
                </c:pt>
                <c:pt idx="2440">
                  <c:v>8.3562729999999998</c:v>
                </c:pt>
                <c:pt idx="2441">
                  <c:v>8.3567769999999992</c:v>
                </c:pt>
                <c:pt idx="2442">
                  <c:v>8.3577589999999997</c:v>
                </c:pt>
                <c:pt idx="2443">
                  <c:v>8.3587240000000005</c:v>
                </c:pt>
                <c:pt idx="2444">
                  <c:v>8.3591809999999995</c:v>
                </c:pt>
                <c:pt idx="2445">
                  <c:v>8.3595210000000009</c:v>
                </c:pt>
                <c:pt idx="2446">
                  <c:v>8.3600680000000001</c:v>
                </c:pt>
                <c:pt idx="2447">
                  <c:v>8.3609209999999994</c:v>
                </c:pt>
                <c:pt idx="2448">
                  <c:v>8.3617860000000004</c:v>
                </c:pt>
                <c:pt idx="2449">
                  <c:v>8.3625970000000009</c:v>
                </c:pt>
                <c:pt idx="2450">
                  <c:v>8.3634950000000003</c:v>
                </c:pt>
                <c:pt idx="2451">
                  <c:v>8.3637549999999994</c:v>
                </c:pt>
                <c:pt idx="2452">
                  <c:v>8.3642490000000009</c:v>
                </c:pt>
                <c:pt idx="2453">
                  <c:v>8.3650649999999995</c:v>
                </c:pt>
                <c:pt idx="2454">
                  <c:v>8.3656779999999991</c:v>
                </c:pt>
                <c:pt idx="2455">
                  <c:v>8.3663880000000006</c:v>
                </c:pt>
                <c:pt idx="2456">
                  <c:v>8.3671480000000003</c:v>
                </c:pt>
                <c:pt idx="2457">
                  <c:v>8.3677100000000006</c:v>
                </c:pt>
                <c:pt idx="2458">
                  <c:v>8.368030000000001</c:v>
                </c:pt>
                <c:pt idx="2459">
                  <c:v>8.3683560000000003</c:v>
                </c:pt>
                <c:pt idx="2460">
                  <c:v>8.3686699999999998</c:v>
                </c:pt>
                <c:pt idx="2461">
                  <c:v>8.3689809999999998</c:v>
                </c:pt>
                <c:pt idx="2462">
                  <c:v>8.3693530000000003</c:v>
                </c:pt>
                <c:pt idx="2463">
                  <c:v>8.3696660000000005</c:v>
                </c:pt>
                <c:pt idx="2464">
                  <c:v>8.370000000000001</c:v>
                </c:pt>
                <c:pt idx="2465">
                  <c:v>8.3703310000000002</c:v>
                </c:pt>
                <c:pt idx="2466">
                  <c:v>8.3706650000000007</c:v>
                </c:pt>
                <c:pt idx="2467">
                  <c:v>8.3709769999999999</c:v>
                </c:pt>
                <c:pt idx="2468">
                  <c:v>8.3713099999999994</c:v>
                </c:pt>
                <c:pt idx="2469">
                  <c:v>8.3716360000000005</c:v>
                </c:pt>
                <c:pt idx="2470">
                  <c:v>8.3719250000000009</c:v>
                </c:pt>
                <c:pt idx="2471">
                  <c:v>8.3722159999999999</c:v>
                </c:pt>
                <c:pt idx="2472">
                  <c:v>8.3725269999999998</c:v>
                </c:pt>
                <c:pt idx="2473">
                  <c:v>8.372834000000001</c:v>
                </c:pt>
                <c:pt idx="2474">
                  <c:v>8.3731469999999995</c:v>
                </c:pt>
                <c:pt idx="2475">
                  <c:v>8.3734760000000001</c:v>
                </c:pt>
                <c:pt idx="2476">
                  <c:v>8.3738630000000001</c:v>
                </c:pt>
                <c:pt idx="2477">
                  <c:v>8.3742619999999999</c:v>
                </c:pt>
                <c:pt idx="2478">
                  <c:v>8.3746159999999996</c:v>
                </c:pt>
                <c:pt idx="2479">
                  <c:v>8.3749540000000007</c:v>
                </c:pt>
                <c:pt idx="2480">
                  <c:v>8.3753039999999999</c:v>
                </c:pt>
                <c:pt idx="2481">
                  <c:v>8.375629</c:v>
                </c:pt>
                <c:pt idx="2482">
                  <c:v>8.3759479999999993</c:v>
                </c:pt>
                <c:pt idx="2483">
                  <c:v>8.3762190000000007</c:v>
                </c:pt>
                <c:pt idx="2484">
                  <c:v>8.3764760000000003</c:v>
                </c:pt>
                <c:pt idx="2485">
                  <c:v>8.3767619999999994</c:v>
                </c:pt>
                <c:pt idx="2486">
                  <c:v>8.3770679999999995</c:v>
                </c:pt>
                <c:pt idx="2487">
                  <c:v>8.3774069999999998</c:v>
                </c:pt>
                <c:pt idx="2488">
                  <c:v>8.3777340000000002</c:v>
                </c:pt>
                <c:pt idx="2489">
                  <c:v>8.3780439999999992</c:v>
                </c:pt>
                <c:pt idx="2490">
                  <c:v>8.3783799999999999</c:v>
                </c:pt>
                <c:pt idx="2491">
                  <c:v>8.3786939999999994</c:v>
                </c:pt>
                <c:pt idx="2492">
                  <c:v>8.3790089999999999</c:v>
                </c:pt>
                <c:pt idx="2493">
                  <c:v>8.3793249999999997</c:v>
                </c:pt>
                <c:pt idx="2494">
                  <c:v>8.3796199999999992</c:v>
                </c:pt>
                <c:pt idx="2495">
                  <c:v>8.3798879999999993</c:v>
                </c:pt>
                <c:pt idx="2496">
                  <c:v>8.3801450000000006</c:v>
                </c:pt>
                <c:pt idx="2497">
                  <c:v>8.3804040000000004</c:v>
                </c:pt>
                <c:pt idx="2498">
                  <c:v>8.3806949999999993</c:v>
                </c:pt>
                <c:pt idx="2499">
                  <c:v>8.381024</c:v>
                </c:pt>
                <c:pt idx="2500">
                  <c:v>8.3813549999999992</c:v>
                </c:pt>
                <c:pt idx="2501">
                  <c:v>8.3816850000000009</c:v>
                </c:pt>
                <c:pt idx="2502">
                  <c:v>8.3819990000000004</c:v>
                </c:pt>
                <c:pt idx="2503">
                  <c:v>8.3823100000000004</c:v>
                </c:pt>
                <c:pt idx="2504">
                  <c:v>8.3825810000000001</c:v>
                </c:pt>
                <c:pt idx="2505">
                  <c:v>8.382833999999999</c:v>
                </c:pt>
                <c:pt idx="2506">
                  <c:v>8.383064000000001</c:v>
                </c:pt>
                <c:pt idx="2507">
                  <c:v>8.3833199999999994</c:v>
                </c:pt>
                <c:pt idx="2508">
                  <c:v>8.3836309999999994</c:v>
                </c:pt>
                <c:pt idx="2509">
                  <c:v>8.3839430000000004</c:v>
                </c:pt>
                <c:pt idx="2510">
                  <c:v>8.3842350000000003</c:v>
                </c:pt>
                <c:pt idx="2511">
                  <c:v>8.3844949999999994</c:v>
                </c:pt>
                <c:pt idx="2512">
                  <c:v>8.3847430000000003</c:v>
                </c:pt>
                <c:pt idx="2513">
                  <c:v>8.3850020000000001</c:v>
                </c:pt>
                <c:pt idx="2514">
                  <c:v>8.3853240000000007</c:v>
                </c:pt>
                <c:pt idx="2515">
                  <c:v>8.3856420000000007</c:v>
                </c:pt>
                <c:pt idx="2516">
                  <c:v>8.3859329999999996</c:v>
                </c:pt>
                <c:pt idx="2517">
                  <c:v>8.3862179999999995</c:v>
                </c:pt>
                <c:pt idx="2518">
                  <c:v>8.3864850000000004</c:v>
                </c:pt>
                <c:pt idx="2519">
                  <c:v>8.3867539999999998</c:v>
                </c:pt>
                <c:pt idx="2520">
                  <c:v>8.3870339999999999</c:v>
                </c:pt>
                <c:pt idx="2521">
                  <c:v>8.3872800000000005</c:v>
                </c:pt>
                <c:pt idx="2522">
                  <c:v>8.3875299999999999</c:v>
                </c:pt>
                <c:pt idx="2523">
                  <c:v>8.3878029999999999</c:v>
                </c:pt>
                <c:pt idx="2524">
                  <c:v>8.3880549999999996</c:v>
                </c:pt>
                <c:pt idx="2525">
                  <c:v>8.3882989999999999</c:v>
                </c:pt>
                <c:pt idx="2526">
                  <c:v>8.3885260000000006</c:v>
                </c:pt>
                <c:pt idx="2527">
                  <c:v>8.3887640000000001</c:v>
                </c:pt>
                <c:pt idx="2528">
                  <c:v>8.3889899999999997</c:v>
                </c:pt>
                <c:pt idx="2529">
                  <c:v>8.3892310000000005</c:v>
                </c:pt>
                <c:pt idx="2530">
                  <c:v>8.3894760000000002</c:v>
                </c:pt>
                <c:pt idx="2531">
                  <c:v>8.3897259999999996</c:v>
                </c:pt>
                <c:pt idx="2532">
                  <c:v>8.3899919999999995</c:v>
                </c:pt>
                <c:pt idx="2533">
                  <c:v>8.3902719999999995</c:v>
                </c:pt>
                <c:pt idx="2534">
                  <c:v>8.3905030000000007</c:v>
                </c:pt>
                <c:pt idx="2535">
                  <c:v>8.3906960000000002</c:v>
                </c:pt>
                <c:pt idx="2536">
                  <c:v>8.3908679999999993</c:v>
                </c:pt>
                <c:pt idx="2537">
                  <c:v>8.3910549999999997</c:v>
                </c:pt>
                <c:pt idx="2538">
                  <c:v>8.3912390000000006</c:v>
                </c:pt>
                <c:pt idx="2539">
                  <c:v>8.3914720000000003</c:v>
                </c:pt>
                <c:pt idx="2540">
                  <c:v>8.3917260000000002</c:v>
                </c:pt>
                <c:pt idx="2541">
                  <c:v>8.3919610000000002</c:v>
                </c:pt>
                <c:pt idx="2542">
                  <c:v>8.3921989999999997</c:v>
                </c:pt>
                <c:pt idx="2543">
                  <c:v>8.3924269999999996</c:v>
                </c:pt>
                <c:pt idx="2544">
                  <c:v>8.3926490000000005</c:v>
                </c:pt>
                <c:pt idx="2545">
                  <c:v>8.3928670000000007</c:v>
                </c:pt>
                <c:pt idx="2546">
                  <c:v>8.3930959999999999</c:v>
                </c:pt>
                <c:pt idx="2547">
                  <c:v>8.393319</c:v>
                </c:pt>
                <c:pt idx="2548">
                  <c:v>8.393497</c:v>
                </c:pt>
                <c:pt idx="2549">
                  <c:v>8.3936539999999997</c:v>
                </c:pt>
                <c:pt idx="2550">
                  <c:v>8.3937860000000004</c:v>
                </c:pt>
                <c:pt idx="2551">
                  <c:v>8.3939330000000005</c:v>
                </c:pt>
                <c:pt idx="2552">
                  <c:v>8.3941440000000007</c:v>
                </c:pt>
                <c:pt idx="2553">
                  <c:v>8.3943829999999995</c:v>
                </c:pt>
                <c:pt idx="2554">
                  <c:v>8.3946059999999996</c:v>
                </c:pt>
                <c:pt idx="2555">
                  <c:v>8.394794000000001</c:v>
                </c:pt>
                <c:pt idx="2556">
                  <c:v>8.3949599999999993</c:v>
                </c:pt>
                <c:pt idx="2557">
                  <c:v>8.3951360000000008</c:v>
                </c:pt>
                <c:pt idx="2558">
                  <c:v>8.3953100000000003</c:v>
                </c:pt>
                <c:pt idx="2559">
                  <c:v>8.3954719999999998</c:v>
                </c:pt>
                <c:pt idx="2560">
                  <c:v>8.395607</c:v>
                </c:pt>
                <c:pt idx="2561">
                  <c:v>8.3957259999999998</c:v>
                </c:pt>
                <c:pt idx="2562">
                  <c:v>8.3958870000000001</c:v>
                </c:pt>
                <c:pt idx="2563">
                  <c:v>8.3960620000000006</c:v>
                </c:pt>
                <c:pt idx="2564">
                  <c:v>8.3962459999999997</c:v>
                </c:pt>
                <c:pt idx="2565">
                  <c:v>8.3964199999999991</c:v>
                </c:pt>
                <c:pt idx="2566">
                  <c:v>8.3965689999999995</c:v>
                </c:pt>
                <c:pt idx="2567">
                  <c:v>8.3967150000000004</c:v>
                </c:pt>
                <c:pt idx="2568">
                  <c:v>8.3968799999999995</c:v>
                </c:pt>
                <c:pt idx="2569">
                  <c:v>8.3970699999999994</c:v>
                </c:pt>
                <c:pt idx="2570">
                  <c:v>8.3972519999999999</c:v>
                </c:pt>
                <c:pt idx="2571">
                  <c:v>8.3974049999999991</c:v>
                </c:pt>
                <c:pt idx="2572">
                  <c:v>8.3975539999999995</c:v>
                </c:pt>
                <c:pt idx="2573">
                  <c:v>8.3976970000000009</c:v>
                </c:pt>
                <c:pt idx="2574">
                  <c:v>8.3978219999999997</c:v>
                </c:pt>
                <c:pt idx="2575">
                  <c:v>8.3979700000000008</c:v>
                </c:pt>
                <c:pt idx="2576">
                  <c:v>8.3980920000000001</c:v>
                </c:pt>
                <c:pt idx="2577">
                  <c:v>8.3981910000000006</c:v>
                </c:pt>
                <c:pt idx="2578">
                  <c:v>8.3983170000000005</c:v>
                </c:pt>
                <c:pt idx="2579">
                  <c:v>8.3984860000000001</c:v>
                </c:pt>
                <c:pt idx="2580">
                  <c:v>8.3986660000000004</c:v>
                </c:pt>
                <c:pt idx="2581">
                  <c:v>8.3988309999999995</c:v>
                </c:pt>
                <c:pt idx="2582">
                  <c:v>8.3989499999999992</c:v>
                </c:pt>
                <c:pt idx="2583">
                  <c:v>8.3990480000000005</c:v>
                </c:pt>
                <c:pt idx="2584">
                  <c:v>8.3991450000000007</c:v>
                </c:pt>
                <c:pt idx="2585">
                  <c:v>8.3992599999999999</c:v>
                </c:pt>
                <c:pt idx="2586">
                  <c:v>8.3994029999999995</c:v>
                </c:pt>
                <c:pt idx="2587">
                  <c:v>8.3995280000000001</c:v>
                </c:pt>
                <c:pt idx="2588">
                  <c:v>8.3996200000000005</c:v>
                </c:pt>
                <c:pt idx="2589">
                  <c:v>8.3997390000000003</c:v>
                </c:pt>
                <c:pt idx="2590">
                  <c:v>8.3998480000000004</c:v>
                </c:pt>
                <c:pt idx="2591">
                  <c:v>8.3999419999999994</c:v>
                </c:pt>
                <c:pt idx="2592">
                  <c:v>8.4000579999999996</c:v>
                </c:pt>
                <c:pt idx="2593">
                  <c:v>8.4001559999999991</c:v>
                </c:pt>
                <c:pt idx="2594">
                  <c:v>8.4002590000000001</c:v>
                </c:pt>
                <c:pt idx="2595">
                  <c:v>8.4003540000000001</c:v>
                </c:pt>
                <c:pt idx="2596">
                  <c:v>8.4004600000000007</c:v>
                </c:pt>
                <c:pt idx="2597">
                  <c:v>8.4005779999999994</c:v>
                </c:pt>
                <c:pt idx="2598">
                  <c:v>8.4007140000000007</c:v>
                </c:pt>
                <c:pt idx="2599">
                  <c:v>8.4008529999999997</c:v>
                </c:pt>
                <c:pt idx="2600">
                  <c:v>8.4009610000000006</c:v>
                </c:pt>
                <c:pt idx="2601">
                  <c:v>8.4010599999999993</c:v>
                </c:pt>
                <c:pt idx="2602">
                  <c:v>8.4011279999999999</c:v>
                </c:pt>
                <c:pt idx="2603">
                  <c:v>8.4012010000000004</c:v>
                </c:pt>
                <c:pt idx="2604">
                  <c:v>8.4013220000000004</c:v>
                </c:pt>
                <c:pt idx="2605">
                  <c:v>8.4014600000000002</c:v>
                </c:pt>
                <c:pt idx="2606">
                  <c:v>8.401586</c:v>
                </c:pt>
                <c:pt idx="2607">
                  <c:v>8.4016780000000004</c:v>
                </c:pt>
                <c:pt idx="2608">
                  <c:v>8.4017619999999997</c:v>
                </c:pt>
                <c:pt idx="2609">
                  <c:v>8.4018390000000007</c:v>
                </c:pt>
                <c:pt idx="2610">
                  <c:v>8.401921999999999</c:v>
                </c:pt>
                <c:pt idx="2611">
                  <c:v>8.4020250000000001</c:v>
                </c:pt>
                <c:pt idx="2612">
                  <c:v>8.4021419999999996</c:v>
                </c:pt>
                <c:pt idx="2613">
                  <c:v>8.4022260000000006</c:v>
                </c:pt>
                <c:pt idx="2614">
                  <c:v>8.4022989999999993</c:v>
                </c:pt>
                <c:pt idx="2615">
                  <c:v>8.4023649999999996</c:v>
                </c:pt>
                <c:pt idx="2616">
                  <c:v>8.4024389999999993</c:v>
                </c:pt>
                <c:pt idx="2617">
                  <c:v>8.4025379999999998</c:v>
                </c:pt>
                <c:pt idx="2618">
                  <c:v>8.402628</c:v>
                </c:pt>
                <c:pt idx="2619">
                  <c:v>8.4027379999999994</c:v>
                </c:pt>
                <c:pt idx="2620">
                  <c:v>8.4028379999999991</c:v>
                </c:pt>
                <c:pt idx="2621">
                  <c:v>8.4029229999999995</c:v>
                </c:pt>
                <c:pt idx="2622">
                  <c:v>8.4030079999999998</c:v>
                </c:pt>
                <c:pt idx="2623">
                  <c:v>8.4030710000000006</c:v>
                </c:pt>
                <c:pt idx="2624">
                  <c:v>8.4031149999999997</c:v>
                </c:pt>
                <c:pt idx="2625">
                  <c:v>8.4031350000000007</c:v>
                </c:pt>
                <c:pt idx="2626">
                  <c:v>8.4031719999999996</c:v>
                </c:pt>
                <c:pt idx="2627">
                  <c:v>8.4032420000000005</c:v>
                </c:pt>
                <c:pt idx="2628">
                  <c:v>8.4033370000000005</c:v>
                </c:pt>
                <c:pt idx="2629">
                  <c:v>8.4034759999999995</c:v>
                </c:pt>
                <c:pt idx="2630">
                  <c:v>8.4035910000000005</c:v>
                </c:pt>
                <c:pt idx="2631">
                  <c:v>8.40367</c:v>
                </c:pt>
                <c:pt idx="2632">
                  <c:v>8.4037290000000002</c:v>
                </c:pt>
                <c:pt idx="2633">
                  <c:v>8.4037710000000008</c:v>
                </c:pt>
                <c:pt idx="2634">
                  <c:v>8.4038040000000009</c:v>
                </c:pt>
                <c:pt idx="2635">
                  <c:v>8.4038420000000009</c:v>
                </c:pt>
                <c:pt idx="2636">
                  <c:v>8.4038889999999995</c:v>
                </c:pt>
                <c:pt idx="2637">
                  <c:v>8.4039660000000005</c:v>
                </c:pt>
                <c:pt idx="2638">
                  <c:v>8.4040540000000004</c:v>
                </c:pt>
                <c:pt idx="2639">
                  <c:v>8.4041610000000002</c:v>
                </c:pt>
                <c:pt idx="2640">
                  <c:v>8.4042580000000005</c:v>
                </c:pt>
                <c:pt idx="2641">
                  <c:v>8.4043279999999996</c:v>
                </c:pt>
                <c:pt idx="2642">
                  <c:v>8.4043589999999995</c:v>
                </c:pt>
                <c:pt idx="2643">
                  <c:v>8.4043919999999996</c:v>
                </c:pt>
                <c:pt idx="2644">
                  <c:v>8.4044360000000005</c:v>
                </c:pt>
                <c:pt idx="2645">
                  <c:v>8.4044989999999995</c:v>
                </c:pt>
                <c:pt idx="2646">
                  <c:v>8.404592000000001</c:v>
                </c:pt>
                <c:pt idx="2647">
                  <c:v>8.4047160000000005</c:v>
                </c:pt>
                <c:pt idx="2648">
                  <c:v>8.4048300000000005</c:v>
                </c:pt>
                <c:pt idx="2649">
                  <c:v>8.4049189999999996</c:v>
                </c:pt>
                <c:pt idx="2650">
                  <c:v>8.4049599999999991</c:v>
                </c:pt>
                <c:pt idx="2651">
                  <c:v>8.4049750000000003</c:v>
                </c:pt>
                <c:pt idx="2652">
                  <c:v>8.4050019999999996</c:v>
                </c:pt>
                <c:pt idx="2653">
                  <c:v>8.4050560000000001</c:v>
                </c:pt>
                <c:pt idx="2654">
                  <c:v>8.4051550000000006</c:v>
                </c:pt>
                <c:pt idx="2655">
                  <c:v>8.4052310000000006</c:v>
                </c:pt>
                <c:pt idx="2656">
                  <c:v>8.4052559999999996</c:v>
                </c:pt>
                <c:pt idx="2657">
                  <c:v>8.4052889999999998</c:v>
                </c:pt>
                <c:pt idx="2658">
                  <c:v>8.4053199999999997</c:v>
                </c:pt>
                <c:pt idx="2659">
                  <c:v>8.4053640000000005</c:v>
                </c:pt>
                <c:pt idx="2660">
                  <c:v>8.4054330000000004</c:v>
                </c:pt>
                <c:pt idx="2661">
                  <c:v>8.4055140000000002</c:v>
                </c:pt>
                <c:pt idx="2662">
                  <c:v>8.4056060000000006</c:v>
                </c:pt>
                <c:pt idx="2663">
                  <c:v>8.4056789999999992</c:v>
                </c:pt>
                <c:pt idx="2664">
                  <c:v>8.4057589999999998</c:v>
                </c:pt>
                <c:pt idx="2665">
                  <c:v>8.4058239999999991</c:v>
                </c:pt>
                <c:pt idx="2666">
                  <c:v>8.4058679999999999</c:v>
                </c:pt>
                <c:pt idx="2667">
                  <c:v>8.4059179999999998</c:v>
                </c:pt>
                <c:pt idx="2668">
                  <c:v>8.405937999999999</c:v>
                </c:pt>
                <c:pt idx="2669">
                  <c:v>8.4059740000000005</c:v>
                </c:pt>
                <c:pt idx="2670">
                  <c:v>8.406009000000001</c:v>
                </c:pt>
                <c:pt idx="2671">
                  <c:v>8.4060430000000004</c:v>
                </c:pt>
                <c:pt idx="2672">
                  <c:v>8.4060850000000009</c:v>
                </c:pt>
                <c:pt idx="2673">
                  <c:v>8.4061210000000006</c:v>
                </c:pt>
                <c:pt idx="2674">
                  <c:v>8.406148</c:v>
                </c:pt>
                <c:pt idx="2675">
                  <c:v>8.4061979999999998</c:v>
                </c:pt>
                <c:pt idx="2676">
                  <c:v>8.4062400000000004</c:v>
                </c:pt>
                <c:pt idx="2677">
                  <c:v>8.4062839999999994</c:v>
                </c:pt>
                <c:pt idx="2678">
                  <c:v>8.406345</c:v>
                </c:pt>
                <c:pt idx="2679">
                  <c:v>8.4063920000000003</c:v>
                </c:pt>
                <c:pt idx="2680">
                  <c:v>8.4064440000000005</c:v>
                </c:pt>
                <c:pt idx="2681">
                  <c:v>8.4065220000000007</c:v>
                </c:pt>
                <c:pt idx="2682">
                  <c:v>8.4066159999999996</c:v>
                </c:pt>
                <c:pt idx="2683">
                  <c:v>8.4067120000000006</c:v>
                </c:pt>
                <c:pt idx="2684">
                  <c:v>8.406765</c:v>
                </c:pt>
                <c:pt idx="2685">
                  <c:v>8.4067939999999997</c:v>
                </c:pt>
                <c:pt idx="2686">
                  <c:v>8.4068210000000008</c:v>
                </c:pt>
                <c:pt idx="2687">
                  <c:v>8.4068369999999994</c:v>
                </c:pt>
                <c:pt idx="2688">
                  <c:v>8.4068679999999993</c:v>
                </c:pt>
                <c:pt idx="2689">
                  <c:v>8.4068909999999999</c:v>
                </c:pt>
                <c:pt idx="2690">
                  <c:v>8.406898</c:v>
                </c:pt>
                <c:pt idx="2691">
                  <c:v>8.4069439999999993</c:v>
                </c:pt>
                <c:pt idx="2692">
                  <c:v>8.4070219999999996</c:v>
                </c:pt>
                <c:pt idx="2693">
                  <c:v>8.4071010000000008</c:v>
                </c:pt>
                <c:pt idx="2694">
                  <c:v>8.4071759999999998</c:v>
                </c:pt>
                <c:pt idx="2695">
                  <c:v>8.407254</c:v>
                </c:pt>
                <c:pt idx="2696">
                  <c:v>8.4073119999999992</c:v>
                </c:pt>
                <c:pt idx="2697">
                  <c:v>8.4073440000000002</c:v>
                </c:pt>
                <c:pt idx="2698">
                  <c:v>8.4073539999999998</c:v>
                </c:pt>
                <c:pt idx="2699">
                  <c:v>8.4073609999999999</c:v>
                </c:pt>
                <c:pt idx="2700">
                  <c:v>8.4073740000000008</c:v>
                </c:pt>
                <c:pt idx="2701">
                  <c:v>8.4074170000000006</c:v>
                </c:pt>
                <c:pt idx="2702">
                  <c:v>8.4074690000000007</c:v>
                </c:pt>
                <c:pt idx="2703">
                  <c:v>8.4075199999999999</c:v>
                </c:pt>
                <c:pt idx="2704">
                  <c:v>8.4075439999999997</c:v>
                </c:pt>
                <c:pt idx="2705">
                  <c:v>8.4075489999999995</c:v>
                </c:pt>
                <c:pt idx="2706">
                  <c:v>8.4075480000000002</c:v>
                </c:pt>
                <c:pt idx="2707">
                  <c:v>8.4075589999999991</c:v>
                </c:pt>
                <c:pt idx="2708">
                  <c:v>8.4076020000000007</c:v>
                </c:pt>
                <c:pt idx="2709">
                  <c:v>8.4076869999999992</c:v>
                </c:pt>
                <c:pt idx="2710">
                  <c:v>8.4077999999999999</c:v>
                </c:pt>
                <c:pt idx="2711">
                  <c:v>8.4078669999999995</c:v>
                </c:pt>
                <c:pt idx="2712">
                  <c:v>8.4079049999999995</c:v>
                </c:pt>
                <c:pt idx="2713">
                  <c:v>8.407945999999999</c:v>
                </c:pt>
                <c:pt idx="2714">
                  <c:v>8.4079999999999995</c:v>
                </c:pt>
                <c:pt idx="2715">
                  <c:v>8.4080519999999996</c:v>
                </c:pt>
                <c:pt idx="2716">
                  <c:v>8.4081060000000001</c:v>
                </c:pt>
                <c:pt idx="2717">
                  <c:v>8.4081240000000008</c:v>
                </c:pt>
                <c:pt idx="2718">
                  <c:v>8.4081360000000007</c:v>
                </c:pt>
                <c:pt idx="2719">
                  <c:v>8.4082100000000004</c:v>
                </c:pt>
                <c:pt idx="2720">
                  <c:v>8.4082740000000005</c:v>
                </c:pt>
                <c:pt idx="2721">
                  <c:v>8.4083109999999994</c:v>
                </c:pt>
                <c:pt idx="2722">
                  <c:v>8.4083059999999996</c:v>
                </c:pt>
                <c:pt idx="2723">
                  <c:v>8.4082709999999992</c:v>
                </c:pt>
                <c:pt idx="2724">
                  <c:v>8.4082679999999996</c:v>
                </c:pt>
                <c:pt idx="2725">
                  <c:v>8.4083120000000005</c:v>
                </c:pt>
                <c:pt idx="2726">
                  <c:v>8.408372</c:v>
                </c:pt>
                <c:pt idx="2727">
                  <c:v>8.408411000000001</c:v>
                </c:pt>
                <c:pt idx="2728">
                  <c:v>8.4084240000000001</c:v>
                </c:pt>
                <c:pt idx="2729">
                  <c:v>8.4084500000000002</c:v>
                </c:pt>
                <c:pt idx="2730">
                  <c:v>8.4084909999999997</c:v>
                </c:pt>
                <c:pt idx="2731">
                  <c:v>8.4085490000000007</c:v>
                </c:pt>
                <c:pt idx="2732">
                  <c:v>8.4086010000000009</c:v>
                </c:pt>
                <c:pt idx="2733">
                  <c:v>8.408633</c:v>
                </c:pt>
                <c:pt idx="2734">
                  <c:v>8.4086490000000005</c:v>
                </c:pt>
                <c:pt idx="2735">
                  <c:v>8.4086549999999995</c:v>
                </c:pt>
                <c:pt idx="2736">
                  <c:v>8.4086759999999998</c:v>
                </c:pt>
                <c:pt idx="2737">
                  <c:v>8.4087080000000007</c:v>
                </c:pt>
                <c:pt idx="2738">
                  <c:v>8.4087309999999995</c:v>
                </c:pt>
                <c:pt idx="2739">
                  <c:v>8.4087510000000005</c:v>
                </c:pt>
                <c:pt idx="2740">
                  <c:v>8.408747</c:v>
                </c:pt>
                <c:pt idx="2741">
                  <c:v>8.4087619999999994</c:v>
                </c:pt>
                <c:pt idx="2742">
                  <c:v>8.4087999999999994</c:v>
                </c:pt>
                <c:pt idx="2743">
                  <c:v>8.4088549999999991</c:v>
                </c:pt>
                <c:pt idx="2744">
                  <c:v>8.4088759999999994</c:v>
                </c:pt>
                <c:pt idx="2745">
                  <c:v>8.4088860000000007</c:v>
                </c:pt>
                <c:pt idx="2746">
                  <c:v>8.408906</c:v>
                </c:pt>
                <c:pt idx="2747">
                  <c:v>8.4089720000000003</c:v>
                </c:pt>
                <c:pt idx="2748">
                  <c:v>8.4090340000000001</c:v>
                </c:pt>
                <c:pt idx="2749">
                  <c:v>8.4090519999999991</c:v>
                </c:pt>
                <c:pt idx="2750">
                  <c:v>8.4090179999999997</c:v>
                </c:pt>
                <c:pt idx="2751">
                  <c:v>8.4089939999999999</c:v>
                </c:pt>
                <c:pt idx="2752">
                  <c:v>8.4090179999999997</c:v>
                </c:pt>
                <c:pt idx="2753">
                  <c:v>8.4090500000000006</c:v>
                </c:pt>
                <c:pt idx="2754">
                  <c:v>8.4090539999999994</c:v>
                </c:pt>
                <c:pt idx="2755">
                  <c:v>8.4090389999999999</c:v>
                </c:pt>
                <c:pt idx="2756">
                  <c:v>8.4090539999999994</c:v>
                </c:pt>
                <c:pt idx="2757">
                  <c:v>8.4090980000000002</c:v>
                </c:pt>
                <c:pt idx="2758">
                  <c:v>8.4091520000000006</c:v>
                </c:pt>
                <c:pt idx="2759">
                  <c:v>8.409165999999999</c:v>
                </c:pt>
                <c:pt idx="2760">
                  <c:v>8.4091540000000009</c:v>
                </c:pt>
                <c:pt idx="2761">
                  <c:v>8.4091419999999992</c:v>
                </c:pt>
                <c:pt idx="2762">
                  <c:v>8.409186</c:v>
                </c:pt>
                <c:pt idx="2763">
                  <c:v>8.4092500000000001</c:v>
                </c:pt>
                <c:pt idx="2764">
                  <c:v>8.4093249999999991</c:v>
                </c:pt>
                <c:pt idx="2765">
                  <c:v>8.409362999999999</c:v>
                </c:pt>
                <c:pt idx="2766">
                  <c:v>8.4093669999999996</c:v>
                </c:pt>
                <c:pt idx="2767">
                  <c:v>8.4093610000000005</c:v>
                </c:pt>
                <c:pt idx="2768">
                  <c:v>8.4093619999999998</c:v>
                </c:pt>
                <c:pt idx="2769">
                  <c:v>8.4093669999999996</c:v>
                </c:pt>
                <c:pt idx="2770">
                  <c:v>8.4093909999999994</c:v>
                </c:pt>
                <c:pt idx="2771">
                  <c:v>8.409396000000001</c:v>
                </c:pt>
                <c:pt idx="2772">
                  <c:v>8.4094149999999992</c:v>
                </c:pt>
                <c:pt idx="2773">
                  <c:v>8.4094200000000008</c:v>
                </c:pt>
                <c:pt idx="2774">
                  <c:v>8.4094160000000002</c:v>
                </c:pt>
                <c:pt idx="2775">
                  <c:v>8.4093870000000006</c:v>
                </c:pt>
                <c:pt idx="2776">
                  <c:v>8.4093680000000006</c:v>
                </c:pt>
                <c:pt idx="2777">
                  <c:v>8.4093660000000003</c:v>
                </c:pt>
                <c:pt idx="2778">
                  <c:v>8.4093789999999995</c:v>
                </c:pt>
                <c:pt idx="2779">
                  <c:v>8.4094040000000003</c:v>
                </c:pt>
                <c:pt idx="2780">
                  <c:v>8.4094090000000001</c:v>
                </c:pt>
                <c:pt idx="2781">
                  <c:v>8.4093909999999994</c:v>
                </c:pt>
                <c:pt idx="2782">
                  <c:v>8.4093719999999994</c:v>
                </c:pt>
                <c:pt idx="2783">
                  <c:v>8.4093970000000002</c:v>
                </c:pt>
                <c:pt idx="2784">
                  <c:v>8.4094580000000008</c:v>
                </c:pt>
                <c:pt idx="2785">
                  <c:v>8.4095130000000005</c:v>
                </c:pt>
                <c:pt idx="2786">
                  <c:v>8.4095300000000002</c:v>
                </c:pt>
                <c:pt idx="2787">
                  <c:v>8.4095239999999993</c:v>
                </c:pt>
                <c:pt idx="2788">
                  <c:v>8.4095119999999994</c:v>
                </c:pt>
                <c:pt idx="2789">
                  <c:v>8.4095390000000005</c:v>
                </c:pt>
                <c:pt idx="2790">
                  <c:v>8.4095800000000001</c:v>
                </c:pt>
                <c:pt idx="2791">
                  <c:v>8.4096080000000004</c:v>
                </c:pt>
                <c:pt idx="2792">
                  <c:v>8.4095860000000009</c:v>
                </c:pt>
                <c:pt idx="2793">
                  <c:v>8.4095650000000006</c:v>
                </c:pt>
                <c:pt idx="2794">
                  <c:v>8.4095639999999996</c:v>
                </c:pt>
                <c:pt idx="2795">
                  <c:v>8.4095820000000003</c:v>
                </c:pt>
                <c:pt idx="2796">
                  <c:v>8.4096080000000004</c:v>
                </c:pt>
                <c:pt idx="2797">
                  <c:v>8.4096189999999993</c:v>
                </c:pt>
                <c:pt idx="2798">
                  <c:v>8.4095999999999993</c:v>
                </c:pt>
                <c:pt idx="2799">
                  <c:v>8.4096139999999995</c:v>
                </c:pt>
                <c:pt idx="2800">
                  <c:v>8.409635999999999</c:v>
                </c:pt>
                <c:pt idx="2801">
                  <c:v>8.409656</c:v>
                </c:pt>
                <c:pt idx="2802">
                  <c:v>8.4096779999999995</c:v>
                </c:pt>
                <c:pt idx="2803">
                  <c:v>8.4096799999999998</c:v>
                </c:pt>
                <c:pt idx="2804">
                  <c:v>8.4096879999999992</c:v>
                </c:pt>
                <c:pt idx="2805">
                  <c:v>8.4096809999999991</c:v>
                </c:pt>
                <c:pt idx="2806">
                  <c:v>8.4096690000000009</c:v>
                </c:pt>
                <c:pt idx="2807">
                  <c:v>8.4096890000000002</c:v>
                </c:pt>
                <c:pt idx="2808">
                  <c:v>8.4097080000000002</c:v>
                </c:pt>
                <c:pt idx="2809">
                  <c:v>8.409713</c:v>
                </c:pt>
                <c:pt idx="2810">
                  <c:v>8.4097209999999993</c:v>
                </c:pt>
                <c:pt idx="2811">
                  <c:v>8.4097139999999992</c:v>
                </c:pt>
                <c:pt idx="2812">
                  <c:v>8.4097039999999996</c:v>
                </c:pt>
                <c:pt idx="2813">
                  <c:v>8.4097080000000002</c:v>
                </c:pt>
                <c:pt idx="2814">
                  <c:v>8.4097279999999994</c:v>
                </c:pt>
                <c:pt idx="2815">
                  <c:v>8.4097589999999993</c:v>
                </c:pt>
                <c:pt idx="2816">
                  <c:v>8.4097720000000002</c:v>
                </c:pt>
                <c:pt idx="2817">
                  <c:v>8.4097799999999996</c:v>
                </c:pt>
                <c:pt idx="2818">
                  <c:v>8.4097779999999993</c:v>
                </c:pt>
                <c:pt idx="2819">
                  <c:v>8.4097550000000005</c:v>
                </c:pt>
                <c:pt idx="2820">
                  <c:v>8.4097380000000008</c:v>
                </c:pt>
                <c:pt idx="2821">
                  <c:v>8.4097249999999999</c:v>
                </c:pt>
                <c:pt idx="2822">
                  <c:v>8.4097390000000001</c:v>
                </c:pt>
                <c:pt idx="2823">
                  <c:v>8.4097749999999998</c:v>
                </c:pt>
                <c:pt idx="2824">
                  <c:v>8.4098129999999998</c:v>
                </c:pt>
                <c:pt idx="2825">
                  <c:v>8.4098360000000003</c:v>
                </c:pt>
                <c:pt idx="2826">
                  <c:v>8.4098600000000001</c:v>
                </c:pt>
                <c:pt idx="2827">
                  <c:v>8.4098860000000002</c:v>
                </c:pt>
                <c:pt idx="2828">
                  <c:v>8.4099459999999997</c:v>
                </c:pt>
                <c:pt idx="2829">
                  <c:v>8.4099780000000006</c:v>
                </c:pt>
                <c:pt idx="2830">
                  <c:v>8.4099730000000008</c:v>
                </c:pt>
                <c:pt idx="2831">
                  <c:v>8.4099280000000007</c:v>
                </c:pt>
                <c:pt idx="2832">
                  <c:v>8.4098930000000003</c:v>
                </c:pt>
                <c:pt idx="2833">
                  <c:v>8.4098989999999993</c:v>
                </c:pt>
                <c:pt idx="2834">
                  <c:v>8.4099360000000001</c:v>
                </c:pt>
                <c:pt idx="2835">
                  <c:v>8.4099800000000009</c:v>
                </c:pt>
                <c:pt idx="2836">
                  <c:v>8.4099970000000006</c:v>
                </c:pt>
                <c:pt idx="2837">
                  <c:v>8.4099880000000002</c:v>
                </c:pt>
                <c:pt idx="2838">
                  <c:v>8.4099699999999995</c:v>
                </c:pt>
                <c:pt idx="2839">
                  <c:v>8.4099909999999998</c:v>
                </c:pt>
                <c:pt idx="2840">
                  <c:v>8.4100160000000006</c:v>
                </c:pt>
                <c:pt idx="2841">
                  <c:v>8.4100280000000005</c:v>
                </c:pt>
                <c:pt idx="2842">
                  <c:v>8.4100230000000007</c:v>
                </c:pt>
                <c:pt idx="2843">
                  <c:v>8.4100219999999997</c:v>
                </c:pt>
                <c:pt idx="2844">
                  <c:v>8.410029999999999</c:v>
                </c:pt>
                <c:pt idx="2845">
                  <c:v>8.4100110000000008</c:v>
                </c:pt>
                <c:pt idx="2846">
                  <c:v>8.409991999999999</c:v>
                </c:pt>
                <c:pt idx="2847">
                  <c:v>8.41</c:v>
                </c:pt>
                <c:pt idx="2848">
                  <c:v>8.4099880000000002</c:v>
                </c:pt>
                <c:pt idx="2849">
                  <c:v>8.4099939999999993</c:v>
                </c:pt>
                <c:pt idx="2850">
                  <c:v>8.410029999999999</c:v>
                </c:pt>
                <c:pt idx="2851">
                  <c:v>8.4100400000000004</c:v>
                </c:pt>
                <c:pt idx="2852">
                  <c:v>8.4100420000000007</c:v>
                </c:pt>
                <c:pt idx="2853">
                  <c:v>8.4100380000000001</c:v>
                </c:pt>
                <c:pt idx="2854">
                  <c:v>8.4100289999999998</c:v>
                </c:pt>
                <c:pt idx="2855">
                  <c:v>8.4100369999999991</c:v>
                </c:pt>
                <c:pt idx="2856">
                  <c:v>8.4100359999999998</c:v>
                </c:pt>
                <c:pt idx="2857">
                  <c:v>8.4100079999999995</c:v>
                </c:pt>
                <c:pt idx="2858">
                  <c:v>8.4099819999999994</c:v>
                </c:pt>
                <c:pt idx="2859">
                  <c:v>8.409967</c:v>
                </c:pt>
                <c:pt idx="2860">
                  <c:v>8.4099740000000001</c:v>
                </c:pt>
                <c:pt idx="2861">
                  <c:v>8.4100190000000001</c:v>
                </c:pt>
                <c:pt idx="2862">
                  <c:v>8.4100669999999997</c:v>
                </c:pt>
                <c:pt idx="2863">
                  <c:v>8.4100640000000002</c:v>
                </c:pt>
                <c:pt idx="2864">
                  <c:v>8.4100490000000008</c:v>
                </c:pt>
                <c:pt idx="2865">
                  <c:v>8.4100239999999999</c:v>
                </c:pt>
                <c:pt idx="2866">
                  <c:v>8.4100190000000001</c:v>
                </c:pt>
                <c:pt idx="2867">
                  <c:v>8.4100619999999999</c:v>
                </c:pt>
                <c:pt idx="2868">
                  <c:v>8.4101079999999993</c:v>
                </c:pt>
                <c:pt idx="2869">
                  <c:v>8.4101219999999994</c:v>
                </c:pt>
                <c:pt idx="2870">
                  <c:v>8.4101010000000009</c:v>
                </c:pt>
                <c:pt idx="2871">
                  <c:v>8.4100710000000003</c:v>
                </c:pt>
                <c:pt idx="2872">
                  <c:v>8.4100529999999996</c:v>
                </c:pt>
                <c:pt idx="2873">
                  <c:v>8.4100579999999994</c:v>
                </c:pt>
                <c:pt idx="2874">
                  <c:v>8.4100819999999992</c:v>
                </c:pt>
                <c:pt idx="2875">
                  <c:v>8.4101079999999993</c:v>
                </c:pt>
                <c:pt idx="2876">
                  <c:v>8.4101309999999998</c:v>
                </c:pt>
                <c:pt idx="2877">
                  <c:v>8.4101520000000001</c:v>
                </c:pt>
                <c:pt idx="2878">
                  <c:v>8.410164</c:v>
                </c:pt>
                <c:pt idx="2879">
                  <c:v>8.4101739999999996</c:v>
                </c:pt>
                <c:pt idx="2880">
                  <c:v>8.4101979999999994</c:v>
                </c:pt>
                <c:pt idx="2881">
                  <c:v>8.4102250000000005</c:v>
                </c:pt>
                <c:pt idx="2882">
                  <c:v>8.4102390000000007</c:v>
                </c:pt>
                <c:pt idx="2883">
                  <c:v>8.4102309999999996</c:v>
                </c:pt>
                <c:pt idx="2884">
                  <c:v>8.410188999999999</c:v>
                </c:pt>
                <c:pt idx="2885">
                  <c:v>8.4101759999999999</c:v>
                </c:pt>
                <c:pt idx="2886">
                  <c:v>8.4101809999999997</c:v>
                </c:pt>
                <c:pt idx="2887">
                  <c:v>8.4101700000000008</c:v>
                </c:pt>
                <c:pt idx="2888">
                  <c:v>8.4101390000000009</c:v>
                </c:pt>
                <c:pt idx="2889">
                  <c:v>8.4101060000000007</c:v>
                </c:pt>
                <c:pt idx="2890">
                  <c:v>8.4100940000000008</c:v>
                </c:pt>
                <c:pt idx="2891">
                  <c:v>8.4101479999999995</c:v>
                </c:pt>
                <c:pt idx="2892">
                  <c:v>8.4102049999999995</c:v>
                </c:pt>
                <c:pt idx="2893">
                  <c:v>8.4102510000000006</c:v>
                </c:pt>
                <c:pt idx="2894">
                  <c:v>8.4102610000000002</c:v>
                </c:pt>
                <c:pt idx="2895">
                  <c:v>8.4102370000000004</c:v>
                </c:pt>
                <c:pt idx="2896">
                  <c:v>8.4102250000000005</c:v>
                </c:pt>
                <c:pt idx="2897">
                  <c:v>8.4102189999999997</c:v>
                </c:pt>
                <c:pt idx="2898">
                  <c:v>8.4102259999999998</c:v>
                </c:pt>
                <c:pt idx="2899">
                  <c:v>8.4102580000000007</c:v>
                </c:pt>
                <c:pt idx="2900">
                  <c:v>8.4102689999999996</c:v>
                </c:pt>
                <c:pt idx="2901">
                  <c:v>8.4102700000000006</c:v>
                </c:pt>
                <c:pt idx="2902">
                  <c:v>8.4102820000000005</c:v>
                </c:pt>
                <c:pt idx="2903">
                  <c:v>8.4102940000000004</c:v>
                </c:pt>
                <c:pt idx="2904">
                  <c:v>8.4102899999999998</c:v>
                </c:pt>
                <c:pt idx="2905">
                  <c:v>8.4102510000000006</c:v>
                </c:pt>
                <c:pt idx="2906">
                  <c:v>8.4102200000000007</c:v>
                </c:pt>
                <c:pt idx="2907">
                  <c:v>8.4101929999999996</c:v>
                </c:pt>
                <c:pt idx="2908">
                  <c:v>8.4101920000000003</c:v>
                </c:pt>
                <c:pt idx="2909">
                  <c:v>8.4102200000000007</c:v>
                </c:pt>
                <c:pt idx="2910">
                  <c:v>8.4102379999999997</c:v>
                </c:pt>
                <c:pt idx="2911">
                  <c:v>8.4102440000000005</c:v>
                </c:pt>
                <c:pt idx="2912">
                  <c:v>8.4102669999999993</c:v>
                </c:pt>
                <c:pt idx="2913">
                  <c:v>8.4102899999999998</c:v>
                </c:pt>
                <c:pt idx="2914">
                  <c:v>8.4103139999999996</c:v>
                </c:pt>
                <c:pt idx="2915">
                  <c:v>8.4103320000000004</c:v>
                </c:pt>
                <c:pt idx="2916">
                  <c:v>8.4103360000000009</c:v>
                </c:pt>
                <c:pt idx="2917">
                  <c:v>8.4103329999999996</c:v>
                </c:pt>
                <c:pt idx="2918">
                  <c:v>8.4103440000000003</c:v>
                </c:pt>
                <c:pt idx="2919">
                  <c:v>8.4103560000000002</c:v>
                </c:pt>
                <c:pt idx="2920">
                  <c:v>8.4103600000000007</c:v>
                </c:pt>
                <c:pt idx="2921">
                  <c:v>8.410347999999999</c:v>
                </c:pt>
                <c:pt idx="2922">
                  <c:v>8.4103519999999996</c:v>
                </c:pt>
                <c:pt idx="2923">
                  <c:v>8.41038</c:v>
                </c:pt>
                <c:pt idx="2924">
                  <c:v>8.4104130000000001</c:v>
                </c:pt>
                <c:pt idx="2925">
                  <c:v>8.4104360000000007</c:v>
                </c:pt>
                <c:pt idx="2926">
                  <c:v>8.4104259999999993</c:v>
                </c:pt>
                <c:pt idx="2927">
                  <c:v>8.4104130000000001</c:v>
                </c:pt>
                <c:pt idx="2928">
                  <c:v>8.4103980000000007</c:v>
                </c:pt>
                <c:pt idx="2929">
                  <c:v>8.4103929999999991</c:v>
                </c:pt>
                <c:pt idx="2930">
                  <c:v>8.410385999999999</c:v>
                </c:pt>
                <c:pt idx="2931">
                  <c:v>8.410385999999999</c:v>
                </c:pt>
                <c:pt idx="2932">
                  <c:v>8.4104120000000009</c:v>
                </c:pt>
                <c:pt idx="2933">
                  <c:v>8.4104469999999996</c:v>
                </c:pt>
                <c:pt idx="2934">
                  <c:v>8.4104550000000007</c:v>
                </c:pt>
                <c:pt idx="2935">
                  <c:v>8.4104689999999991</c:v>
                </c:pt>
                <c:pt idx="2936">
                  <c:v>8.4104790000000005</c:v>
                </c:pt>
                <c:pt idx="2937">
                  <c:v>8.41052</c:v>
                </c:pt>
                <c:pt idx="2938">
                  <c:v>8.4105889999999999</c:v>
                </c:pt>
                <c:pt idx="2939">
                  <c:v>8.4106500000000004</c:v>
                </c:pt>
                <c:pt idx="2940">
                  <c:v>8.4106629999999996</c:v>
                </c:pt>
                <c:pt idx="2941">
                  <c:v>8.410654000000001</c:v>
                </c:pt>
                <c:pt idx="2942">
                  <c:v>8.4106339999999999</c:v>
                </c:pt>
                <c:pt idx="2943">
                  <c:v>8.4106330000000007</c:v>
                </c:pt>
                <c:pt idx="2944">
                  <c:v>8.4106339999999999</c:v>
                </c:pt>
                <c:pt idx="2945">
                  <c:v>8.4106690000000004</c:v>
                </c:pt>
                <c:pt idx="2946">
                  <c:v>8.4106659999999991</c:v>
                </c:pt>
                <c:pt idx="2947">
                  <c:v>8.4106489999999994</c:v>
                </c:pt>
                <c:pt idx="2948">
                  <c:v>8.4106419999999993</c:v>
                </c:pt>
                <c:pt idx="2949">
                  <c:v>8.4106319999999997</c:v>
                </c:pt>
                <c:pt idx="2950">
                  <c:v>8.4106349999999992</c:v>
                </c:pt>
                <c:pt idx="2951">
                  <c:v>8.4106760000000005</c:v>
                </c:pt>
                <c:pt idx="2952">
                  <c:v>8.4107120000000002</c:v>
                </c:pt>
                <c:pt idx="2953">
                  <c:v>8.4107430000000001</c:v>
                </c:pt>
                <c:pt idx="2954">
                  <c:v>8.4107880000000002</c:v>
                </c:pt>
                <c:pt idx="2955">
                  <c:v>8.4108319999999992</c:v>
                </c:pt>
                <c:pt idx="2956">
                  <c:v>8.4108669999999996</c:v>
                </c:pt>
                <c:pt idx="2957">
                  <c:v>8.4108920000000005</c:v>
                </c:pt>
                <c:pt idx="2958">
                  <c:v>8.4109169999999995</c:v>
                </c:pt>
                <c:pt idx="2959">
                  <c:v>8.410914</c:v>
                </c:pt>
                <c:pt idx="2960">
                  <c:v>8.4108920000000005</c:v>
                </c:pt>
                <c:pt idx="2961">
                  <c:v>8.4108680000000007</c:v>
                </c:pt>
                <c:pt idx="2962">
                  <c:v>8.4108719999999995</c:v>
                </c:pt>
                <c:pt idx="2963">
                  <c:v>8.4109130000000007</c:v>
                </c:pt>
                <c:pt idx="2964">
                  <c:v>8.4109639999999999</c:v>
                </c:pt>
                <c:pt idx="2965">
                  <c:v>8.4110219999999991</c:v>
                </c:pt>
                <c:pt idx="2966">
                  <c:v>8.4110490000000002</c:v>
                </c:pt>
                <c:pt idx="2967">
                  <c:v>8.4110630000000004</c:v>
                </c:pt>
                <c:pt idx="2968">
                  <c:v>8.4110659999999999</c:v>
                </c:pt>
                <c:pt idx="2969">
                  <c:v>8.4110560000000003</c:v>
                </c:pt>
                <c:pt idx="2970">
                  <c:v>8.4110519999999998</c:v>
                </c:pt>
                <c:pt idx="2971">
                  <c:v>8.4110680000000002</c:v>
                </c:pt>
                <c:pt idx="2972">
                  <c:v>8.4111019999999996</c:v>
                </c:pt>
                <c:pt idx="2973">
                  <c:v>8.411168</c:v>
                </c:pt>
                <c:pt idx="2974">
                  <c:v>8.4112030000000004</c:v>
                </c:pt>
                <c:pt idx="2975">
                  <c:v>8.4111980000000006</c:v>
                </c:pt>
                <c:pt idx="2976">
                  <c:v>8.4111960000000003</c:v>
                </c:pt>
                <c:pt idx="2977">
                  <c:v>8.4111980000000006</c:v>
                </c:pt>
                <c:pt idx="2978">
                  <c:v>8.4112329999999993</c:v>
                </c:pt>
                <c:pt idx="2979">
                  <c:v>8.4112740000000006</c:v>
                </c:pt>
                <c:pt idx="2980">
                  <c:v>8.4113009999999999</c:v>
                </c:pt>
                <c:pt idx="2981">
                  <c:v>8.4113019999999992</c:v>
                </c:pt>
                <c:pt idx="2982">
                  <c:v>8.4113000000000007</c:v>
                </c:pt>
                <c:pt idx="2983">
                  <c:v>8.4113220000000002</c:v>
                </c:pt>
                <c:pt idx="2984">
                  <c:v>8.4113430000000005</c:v>
                </c:pt>
                <c:pt idx="2985">
                  <c:v>8.4113500000000005</c:v>
                </c:pt>
                <c:pt idx="2986">
                  <c:v>8.4113629999999997</c:v>
                </c:pt>
                <c:pt idx="2987">
                  <c:v>8.4113790000000002</c:v>
                </c:pt>
                <c:pt idx="2988">
                  <c:v>8.411384</c:v>
                </c:pt>
                <c:pt idx="2989">
                  <c:v>8.4113900000000008</c:v>
                </c:pt>
                <c:pt idx="2990">
                  <c:v>8.4114070000000005</c:v>
                </c:pt>
                <c:pt idx="2991">
                  <c:v>8.4114210000000007</c:v>
                </c:pt>
                <c:pt idx="2992">
                  <c:v>8.4114450000000005</c:v>
                </c:pt>
                <c:pt idx="2993">
                  <c:v>8.4114780000000007</c:v>
                </c:pt>
                <c:pt idx="2994">
                  <c:v>8.411486</c:v>
                </c:pt>
                <c:pt idx="2995">
                  <c:v>8.4114629999999995</c:v>
                </c:pt>
                <c:pt idx="2996">
                  <c:v>8.4114590000000007</c:v>
                </c:pt>
                <c:pt idx="2997">
                  <c:v>8.4114919999999991</c:v>
                </c:pt>
                <c:pt idx="2998">
                  <c:v>8.4115579999999994</c:v>
                </c:pt>
                <c:pt idx="2999">
                  <c:v>8.4116339999999994</c:v>
                </c:pt>
                <c:pt idx="3000">
                  <c:v>8.4116520000000001</c:v>
                </c:pt>
                <c:pt idx="3001">
                  <c:v>8.4116330000000001</c:v>
                </c:pt>
                <c:pt idx="3002">
                  <c:v>8.4116040000000005</c:v>
                </c:pt>
                <c:pt idx="3003">
                  <c:v>8.4115769999999994</c:v>
                </c:pt>
                <c:pt idx="3004">
                  <c:v>8.4115789999999997</c:v>
                </c:pt>
                <c:pt idx="3005">
                  <c:v>8.4115959999999994</c:v>
                </c:pt>
                <c:pt idx="3006">
                  <c:v>8.4115959999999994</c:v>
                </c:pt>
                <c:pt idx="3007">
                  <c:v>8.411601000000001</c:v>
                </c:pt>
                <c:pt idx="3008">
                  <c:v>8.4116140000000001</c:v>
                </c:pt>
                <c:pt idx="3009">
                  <c:v>8.4116320000000009</c:v>
                </c:pt>
                <c:pt idx="3010">
                  <c:v>8.411639000000001</c:v>
                </c:pt>
                <c:pt idx="3011">
                  <c:v>8.4116330000000001</c:v>
                </c:pt>
                <c:pt idx="3012">
                  <c:v>8.4116049999999998</c:v>
                </c:pt>
                <c:pt idx="3013">
                  <c:v>8.4115739999999999</c:v>
                </c:pt>
                <c:pt idx="3014">
                  <c:v>8.4115470000000006</c:v>
                </c:pt>
                <c:pt idx="3015">
                  <c:v>8.4115190000000002</c:v>
                </c:pt>
                <c:pt idx="3016">
                  <c:v>8.4115459999999995</c:v>
                </c:pt>
                <c:pt idx="3017">
                  <c:v>8.4115819999999992</c:v>
                </c:pt>
                <c:pt idx="3018">
                  <c:v>8.4116049999999998</c:v>
                </c:pt>
                <c:pt idx="3019">
                  <c:v>8.4116199999999992</c:v>
                </c:pt>
                <c:pt idx="3020">
                  <c:v>8.4116320000000009</c:v>
                </c:pt>
                <c:pt idx="3021">
                  <c:v>8.4116470000000003</c:v>
                </c:pt>
                <c:pt idx="3022">
                  <c:v>8.4116479999999996</c:v>
                </c:pt>
                <c:pt idx="3023">
                  <c:v>8.4116300000000006</c:v>
                </c:pt>
                <c:pt idx="3024">
                  <c:v>8.4116020000000002</c:v>
                </c:pt>
                <c:pt idx="3025">
                  <c:v>8.4115649999999995</c:v>
                </c:pt>
                <c:pt idx="3026">
                  <c:v>8.4115190000000002</c:v>
                </c:pt>
                <c:pt idx="3027">
                  <c:v>8.4115000000000002</c:v>
                </c:pt>
                <c:pt idx="3028">
                  <c:v>8.4114839999999997</c:v>
                </c:pt>
                <c:pt idx="3029">
                  <c:v>8.4114520000000006</c:v>
                </c:pt>
                <c:pt idx="3030">
                  <c:v>8.4114439999999995</c:v>
                </c:pt>
                <c:pt idx="3031">
                  <c:v>8.411448</c:v>
                </c:pt>
                <c:pt idx="3032">
                  <c:v>8.4114229999999992</c:v>
                </c:pt>
                <c:pt idx="3033">
                  <c:v>8.4114299999999993</c:v>
                </c:pt>
                <c:pt idx="3034">
                  <c:v>8.4114269999999998</c:v>
                </c:pt>
                <c:pt idx="3035">
                  <c:v>8.4114310000000003</c:v>
                </c:pt>
                <c:pt idx="3036">
                  <c:v>8.411448</c:v>
                </c:pt>
                <c:pt idx="3037">
                  <c:v>8.411448</c:v>
                </c:pt>
                <c:pt idx="3038">
                  <c:v>8.4114070000000005</c:v>
                </c:pt>
                <c:pt idx="3039">
                  <c:v>8.4113769999999999</c:v>
                </c:pt>
                <c:pt idx="3040">
                  <c:v>8.4113659999999992</c:v>
                </c:pt>
                <c:pt idx="3041">
                  <c:v>8.4113629999999997</c:v>
                </c:pt>
                <c:pt idx="3042">
                  <c:v>8.4113539999999993</c:v>
                </c:pt>
                <c:pt idx="3043">
                  <c:v>8.4113389999999999</c:v>
                </c:pt>
                <c:pt idx="3044">
                  <c:v>8.4113170000000004</c:v>
                </c:pt>
                <c:pt idx="3045">
                  <c:v>8.411308</c:v>
                </c:pt>
                <c:pt idx="3046">
                  <c:v>8.4113480000000003</c:v>
                </c:pt>
                <c:pt idx="3047">
                  <c:v>8.4113889999999998</c:v>
                </c:pt>
                <c:pt idx="3048">
                  <c:v>8.411404000000001</c:v>
                </c:pt>
                <c:pt idx="3049">
                  <c:v>8.4114299999999993</c:v>
                </c:pt>
                <c:pt idx="3050">
                  <c:v>8.4114439999999995</c:v>
                </c:pt>
                <c:pt idx="3051">
                  <c:v>8.4114740000000001</c:v>
                </c:pt>
                <c:pt idx="3052">
                  <c:v>8.4115059999999993</c:v>
                </c:pt>
                <c:pt idx="3053">
                  <c:v>8.4115160000000007</c:v>
                </c:pt>
                <c:pt idx="3054">
                  <c:v>8.4114900000000006</c:v>
                </c:pt>
                <c:pt idx="3055">
                  <c:v>8.4114299999999993</c:v>
                </c:pt>
                <c:pt idx="3056">
                  <c:v>8.4113880000000005</c:v>
                </c:pt>
                <c:pt idx="3057">
                  <c:v>8.4114009999999997</c:v>
                </c:pt>
                <c:pt idx="3058">
                  <c:v>8.4114140000000006</c:v>
                </c:pt>
                <c:pt idx="3059">
                  <c:v>8.4114299999999993</c:v>
                </c:pt>
                <c:pt idx="3060">
                  <c:v>8.4114330000000006</c:v>
                </c:pt>
                <c:pt idx="3061">
                  <c:v>8.4114389999999997</c:v>
                </c:pt>
                <c:pt idx="3062">
                  <c:v>8.4114810000000002</c:v>
                </c:pt>
                <c:pt idx="3063">
                  <c:v>8.4115470000000006</c:v>
                </c:pt>
                <c:pt idx="3064">
                  <c:v>8.4116</c:v>
                </c:pt>
                <c:pt idx="3065">
                  <c:v>8.4116230000000005</c:v>
                </c:pt>
                <c:pt idx="3066">
                  <c:v>8.4116610000000005</c:v>
                </c:pt>
                <c:pt idx="3067">
                  <c:v>8.4117040000000003</c:v>
                </c:pt>
                <c:pt idx="3068">
                  <c:v>8.4117309999999996</c:v>
                </c:pt>
                <c:pt idx="3069">
                  <c:v>8.4117370000000005</c:v>
                </c:pt>
                <c:pt idx="3070">
                  <c:v>8.4117569999999997</c:v>
                </c:pt>
                <c:pt idx="3071">
                  <c:v>8.4117700000000006</c:v>
                </c:pt>
                <c:pt idx="3072">
                  <c:v>8.4118239999999993</c:v>
                </c:pt>
                <c:pt idx="3073">
                  <c:v>8.41188</c:v>
                </c:pt>
                <c:pt idx="3074">
                  <c:v>8.4119019999999995</c:v>
                </c:pt>
                <c:pt idx="3075">
                  <c:v>8.4119189999999993</c:v>
                </c:pt>
                <c:pt idx="3076">
                  <c:v>8.4119379999999992</c:v>
                </c:pt>
                <c:pt idx="3077">
                  <c:v>8.4119729999999997</c:v>
                </c:pt>
                <c:pt idx="3078">
                  <c:v>8.4120209999999993</c:v>
                </c:pt>
                <c:pt idx="3079">
                  <c:v>8.4120779999999993</c:v>
                </c:pt>
                <c:pt idx="3080">
                  <c:v>8.4121249999999996</c:v>
                </c:pt>
                <c:pt idx="3081">
                  <c:v>8.4121620000000004</c:v>
                </c:pt>
                <c:pt idx="3082">
                  <c:v>8.4121659999999991</c:v>
                </c:pt>
                <c:pt idx="3083">
                  <c:v>8.4121889999999997</c:v>
                </c:pt>
                <c:pt idx="3084">
                  <c:v>8.4122190000000003</c:v>
                </c:pt>
                <c:pt idx="3085">
                  <c:v>8.4122509999999995</c:v>
                </c:pt>
                <c:pt idx="3086">
                  <c:v>8.4122869999999992</c:v>
                </c:pt>
                <c:pt idx="3087">
                  <c:v>8.4123169999999998</c:v>
                </c:pt>
                <c:pt idx="3088">
                  <c:v>8.4123420000000007</c:v>
                </c:pt>
                <c:pt idx="3089">
                  <c:v>8.4123760000000001</c:v>
                </c:pt>
                <c:pt idx="3090">
                  <c:v>8.4124079999999992</c:v>
                </c:pt>
                <c:pt idx="3091">
                  <c:v>8.4124060000000007</c:v>
                </c:pt>
                <c:pt idx="3092">
                  <c:v>8.4124009999999991</c:v>
                </c:pt>
                <c:pt idx="3093">
                  <c:v>8.4124149999999993</c:v>
                </c:pt>
                <c:pt idx="3094">
                  <c:v>8.412431999999999</c:v>
                </c:pt>
                <c:pt idx="3095">
                  <c:v>8.4124619999999997</c:v>
                </c:pt>
                <c:pt idx="3096">
                  <c:v>8.4124829999999999</c:v>
                </c:pt>
                <c:pt idx="3097">
                  <c:v>8.412469999999999</c:v>
                </c:pt>
                <c:pt idx="3098">
                  <c:v>8.4124420000000004</c:v>
                </c:pt>
                <c:pt idx="3099">
                  <c:v>8.4124580000000009</c:v>
                </c:pt>
                <c:pt idx="3100">
                  <c:v>8.4125379999999996</c:v>
                </c:pt>
                <c:pt idx="3101">
                  <c:v>8.4125879999999995</c:v>
                </c:pt>
                <c:pt idx="3102">
                  <c:v>8.412604</c:v>
                </c:pt>
                <c:pt idx="3103">
                  <c:v>8.4125689999999995</c:v>
                </c:pt>
                <c:pt idx="3104">
                  <c:v>8.4125350000000001</c:v>
                </c:pt>
                <c:pt idx="3105">
                  <c:v>8.4125479999999992</c:v>
                </c:pt>
                <c:pt idx="3106">
                  <c:v>8.4125650000000007</c:v>
                </c:pt>
                <c:pt idx="3107">
                  <c:v>8.4125619999999994</c:v>
                </c:pt>
                <c:pt idx="3108">
                  <c:v>8.4125519999999998</c:v>
                </c:pt>
                <c:pt idx="3109">
                  <c:v>8.4125610000000002</c:v>
                </c:pt>
                <c:pt idx="3110">
                  <c:v>8.4125899999999998</c:v>
                </c:pt>
                <c:pt idx="3111">
                  <c:v>8.412624000000001</c:v>
                </c:pt>
                <c:pt idx="3112">
                  <c:v>8.412642</c:v>
                </c:pt>
                <c:pt idx="3113">
                  <c:v>8.4126440000000002</c:v>
                </c:pt>
                <c:pt idx="3114">
                  <c:v>8.4126349999999999</c:v>
                </c:pt>
                <c:pt idx="3115">
                  <c:v>8.4126300000000001</c:v>
                </c:pt>
                <c:pt idx="3116">
                  <c:v>8.4126270000000005</c:v>
                </c:pt>
                <c:pt idx="3117">
                  <c:v>8.4126030000000007</c:v>
                </c:pt>
                <c:pt idx="3118">
                  <c:v>8.4125890000000005</c:v>
                </c:pt>
                <c:pt idx="3119">
                  <c:v>8.4126049999999992</c:v>
                </c:pt>
                <c:pt idx="3120">
                  <c:v>8.4126410000000007</c:v>
                </c:pt>
                <c:pt idx="3121">
                  <c:v>8.4126499999999993</c:v>
                </c:pt>
                <c:pt idx="3122">
                  <c:v>8.4126320000000003</c:v>
                </c:pt>
                <c:pt idx="3123">
                  <c:v>8.4125790000000009</c:v>
                </c:pt>
                <c:pt idx="3124">
                  <c:v>8.4125630000000005</c:v>
                </c:pt>
                <c:pt idx="3125">
                  <c:v>8.412566</c:v>
                </c:pt>
                <c:pt idx="3126">
                  <c:v>8.4126150000000006</c:v>
                </c:pt>
                <c:pt idx="3127">
                  <c:v>8.4126770000000004</c:v>
                </c:pt>
                <c:pt idx="3128">
                  <c:v>8.4127039999999997</c:v>
                </c:pt>
                <c:pt idx="3129">
                  <c:v>8.4126899999999996</c:v>
                </c:pt>
                <c:pt idx="3130">
                  <c:v>8.4126499999999993</c:v>
                </c:pt>
                <c:pt idx="3131">
                  <c:v>8.4126170000000009</c:v>
                </c:pt>
                <c:pt idx="3132">
                  <c:v>8.4126220000000007</c:v>
                </c:pt>
                <c:pt idx="3133">
                  <c:v>8.4126650000000005</c:v>
                </c:pt>
                <c:pt idx="3134">
                  <c:v>8.4127150000000004</c:v>
                </c:pt>
                <c:pt idx="3135">
                  <c:v>8.4127460000000003</c:v>
                </c:pt>
                <c:pt idx="3136">
                  <c:v>8.4127720000000004</c:v>
                </c:pt>
                <c:pt idx="3137">
                  <c:v>8.4127760000000009</c:v>
                </c:pt>
                <c:pt idx="3138">
                  <c:v>8.4127810000000007</c:v>
                </c:pt>
                <c:pt idx="3139">
                  <c:v>8.4128000000000007</c:v>
                </c:pt>
                <c:pt idx="3140">
                  <c:v>8.412821000000001</c:v>
                </c:pt>
                <c:pt idx="3141">
                  <c:v>8.4128579999999999</c:v>
                </c:pt>
                <c:pt idx="3142">
                  <c:v>8.4128860000000003</c:v>
                </c:pt>
                <c:pt idx="3143">
                  <c:v>8.4128869999999996</c:v>
                </c:pt>
                <c:pt idx="3144">
                  <c:v>8.4128799999999995</c:v>
                </c:pt>
                <c:pt idx="3145">
                  <c:v>8.4128729999999994</c:v>
                </c:pt>
                <c:pt idx="3146">
                  <c:v>8.4128819999999997</c:v>
                </c:pt>
                <c:pt idx="3147">
                  <c:v>8.4129059999999996</c:v>
                </c:pt>
                <c:pt idx="3148">
                  <c:v>8.4129299999999994</c:v>
                </c:pt>
                <c:pt idx="3149">
                  <c:v>8.4129299999999994</c:v>
                </c:pt>
                <c:pt idx="3150">
                  <c:v>8.4128729999999994</c:v>
                </c:pt>
                <c:pt idx="3151">
                  <c:v>8.4128410000000002</c:v>
                </c:pt>
                <c:pt idx="3152">
                  <c:v>8.4127890000000001</c:v>
                </c:pt>
                <c:pt idx="3153">
                  <c:v>8.4127449999999993</c:v>
                </c:pt>
                <c:pt idx="3154">
                  <c:v>8.4127690000000008</c:v>
                </c:pt>
                <c:pt idx="3155">
                  <c:v>8.4128290000000003</c:v>
                </c:pt>
                <c:pt idx="3156">
                  <c:v>8.4128779999999992</c:v>
                </c:pt>
                <c:pt idx="3157">
                  <c:v>8.412884</c:v>
                </c:pt>
                <c:pt idx="3158">
                  <c:v>8.4128520000000009</c:v>
                </c:pt>
                <c:pt idx="3159">
                  <c:v>8.4128310000000006</c:v>
                </c:pt>
                <c:pt idx="3160">
                  <c:v>8.4128380000000007</c:v>
                </c:pt>
                <c:pt idx="3161">
                  <c:v>8.4128559999999997</c:v>
                </c:pt>
                <c:pt idx="3162">
                  <c:v>8.4129070000000006</c:v>
                </c:pt>
                <c:pt idx="3163">
                  <c:v>8.4129629999999995</c:v>
                </c:pt>
                <c:pt idx="3164">
                  <c:v>8.4130319999999994</c:v>
                </c:pt>
                <c:pt idx="3165">
                  <c:v>8.4130970000000005</c:v>
                </c:pt>
                <c:pt idx="3166">
                  <c:v>8.4131149999999995</c:v>
                </c:pt>
                <c:pt idx="3167">
                  <c:v>8.4130950000000002</c:v>
                </c:pt>
                <c:pt idx="3168">
                  <c:v>8.4130719999999997</c:v>
                </c:pt>
                <c:pt idx="3169">
                  <c:v>8.4130679999999991</c:v>
                </c:pt>
                <c:pt idx="3170">
                  <c:v>8.4130690000000001</c:v>
                </c:pt>
                <c:pt idx="3171">
                  <c:v>8.4130520000000004</c:v>
                </c:pt>
                <c:pt idx="3172">
                  <c:v>8.4130269999999996</c:v>
                </c:pt>
                <c:pt idx="3173">
                  <c:v>8.4130040000000008</c:v>
                </c:pt>
                <c:pt idx="3174">
                  <c:v>8.4130029999999998</c:v>
                </c:pt>
                <c:pt idx="3175">
                  <c:v>8.413036</c:v>
                </c:pt>
                <c:pt idx="3176">
                  <c:v>8.4130649999999996</c:v>
                </c:pt>
                <c:pt idx="3177">
                  <c:v>8.4131309999999999</c:v>
                </c:pt>
                <c:pt idx="3178">
                  <c:v>8.4131979999999995</c:v>
                </c:pt>
                <c:pt idx="3179">
                  <c:v>8.4132660000000001</c:v>
                </c:pt>
                <c:pt idx="3180">
                  <c:v>8.4133010000000006</c:v>
                </c:pt>
                <c:pt idx="3181">
                  <c:v>8.4133230000000001</c:v>
                </c:pt>
                <c:pt idx="3182">
                  <c:v>8.4133049999999994</c:v>
                </c:pt>
                <c:pt idx="3183">
                  <c:v>8.4132990000000003</c:v>
                </c:pt>
                <c:pt idx="3184">
                  <c:v>8.4132990000000003</c:v>
                </c:pt>
                <c:pt idx="3185">
                  <c:v>8.4133049999999994</c:v>
                </c:pt>
                <c:pt idx="3186">
                  <c:v>8.4133150000000008</c:v>
                </c:pt>
                <c:pt idx="3187">
                  <c:v>8.4133390000000006</c:v>
                </c:pt>
                <c:pt idx="3188">
                  <c:v>8.4133859999999991</c:v>
                </c:pt>
                <c:pt idx="3189">
                  <c:v>8.4134229999999999</c:v>
                </c:pt>
                <c:pt idx="3190">
                  <c:v>8.4134150000000005</c:v>
                </c:pt>
                <c:pt idx="3191">
                  <c:v>8.4134080000000004</c:v>
                </c:pt>
                <c:pt idx="3192">
                  <c:v>8.4134019999999996</c:v>
                </c:pt>
                <c:pt idx="3193">
                  <c:v>8.4134320000000002</c:v>
                </c:pt>
                <c:pt idx="3194">
                  <c:v>8.4134779999999996</c:v>
                </c:pt>
                <c:pt idx="3195">
                  <c:v>8.4134860000000007</c:v>
                </c:pt>
                <c:pt idx="3196">
                  <c:v>8.4134619999999991</c:v>
                </c:pt>
                <c:pt idx="3197">
                  <c:v>8.4134419999999999</c:v>
                </c:pt>
                <c:pt idx="3198">
                  <c:v>8.4134630000000001</c:v>
                </c:pt>
                <c:pt idx="3199">
                  <c:v>8.4135059999999999</c:v>
                </c:pt>
                <c:pt idx="3200">
                  <c:v>8.413551</c:v>
                </c:pt>
                <c:pt idx="3201">
                  <c:v>8.4136009999999999</c:v>
                </c:pt>
                <c:pt idx="3202">
                  <c:v>8.4136059999999997</c:v>
                </c:pt>
                <c:pt idx="3203">
                  <c:v>8.41357</c:v>
                </c:pt>
                <c:pt idx="3204">
                  <c:v>8.4135550000000006</c:v>
                </c:pt>
                <c:pt idx="3205">
                  <c:v>8.4135690000000007</c:v>
                </c:pt>
                <c:pt idx="3206">
                  <c:v>8.413608</c:v>
                </c:pt>
                <c:pt idx="3207">
                  <c:v>8.4136740000000003</c:v>
                </c:pt>
                <c:pt idx="3208">
                  <c:v>8.4137520000000006</c:v>
                </c:pt>
                <c:pt idx="3209">
                  <c:v>8.4137990000000009</c:v>
                </c:pt>
                <c:pt idx="3210">
                  <c:v>8.4138040000000007</c:v>
                </c:pt>
                <c:pt idx="3211">
                  <c:v>8.4137959999999996</c:v>
                </c:pt>
                <c:pt idx="3212">
                  <c:v>8.4138140000000003</c:v>
                </c:pt>
                <c:pt idx="3213">
                  <c:v>8.4138459999999995</c:v>
                </c:pt>
                <c:pt idx="3214">
                  <c:v>8.4138900000000003</c:v>
                </c:pt>
                <c:pt idx="3215">
                  <c:v>8.4139119999999998</c:v>
                </c:pt>
                <c:pt idx="3216">
                  <c:v>8.4139140000000001</c:v>
                </c:pt>
                <c:pt idx="3217">
                  <c:v>8.4139040000000005</c:v>
                </c:pt>
                <c:pt idx="3218">
                  <c:v>8.4139189999999999</c:v>
                </c:pt>
                <c:pt idx="3219">
                  <c:v>8.413945</c:v>
                </c:pt>
                <c:pt idx="3220">
                  <c:v>8.4139660000000003</c:v>
                </c:pt>
                <c:pt idx="3221">
                  <c:v>8.4139780000000002</c:v>
                </c:pt>
                <c:pt idx="3222">
                  <c:v>8.413983</c:v>
                </c:pt>
                <c:pt idx="3223">
                  <c:v>8.4139699999999991</c:v>
                </c:pt>
                <c:pt idx="3224">
                  <c:v>8.4139529999999993</c:v>
                </c:pt>
                <c:pt idx="3225">
                  <c:v>8.4139499999999998</c:v>
                </c:pt>
                <c:pt idx="3226">
                  <c:v>8.4139470000000003</c:v>
                </c:pt>
                <c:pt idx="3227">
                  <c:v>8.4139569999999999</c:v>
                </c:pt>
                <c:pt idx="3228">
                  <c:v>8.4139800000000005</c:v>
                </c:pt>
                <c:pt idx="3229">
                  <c:v>8.4139940000000006</c:v>
                </c:pt>
                <c:pt idx="3230">
                  <c:v>8.414002</c:v>
                </c:pt>
                <c:pt idx="3231">
                  <c:v>8.4140289999999993</c:v>
                </c:pt>
                <c:pt idx="3232">
                  <c:v>8.4140599999999992</c:v>
                </c:pt>
                <c:pt idx="3233">
                  <c:v>8.4140940000000004</c:v>
                </c:pt>
                <c:pt idx="3234">
                  <c:v>8.4141100000000009</c:v>
                </c:pt>
                <c:pt idx="3235">
                  <c:v>8.4141080000000006</c:v>
                </c:pt>
                <c:pt idx="3236">
                  <c:v>8.414104</c:v>
                </c:pt>
                <c:pt idx="3237">
                  <c:v>8.4140890000000006</c:v>
                </c:pt>
                <c:pt idx="3238">
                  <c:v>8.4140700000000006</c:v>
                </c:pt>
                <c:pt idx="3239">
                  <c:v>8.4140300000000003</c:v>
                </c:pt>
                <c:pt idx="3240">
                  <c:v>8.4140110000000004</c:v>
                </c:pt>
                <c:pt idx="3241">
                  <c:v>8.4140110000000004</c:v>
                </c:pt>
                <c:pt idx="3242">
                  <c:v>8.4140309999999996</c:v>
                </c:pt>
                <c:pt idx="3243">
                  <c:v>8.4140200000000007</c:v>
                </c:pt>
                <c:pt idx="3244">
                  <c:v>8.4140479999999993</c:v>
                </c:pt>
                <c:pt idx="3245">
                  <c:v>8.4140739999999994</c:v>
                </c:pt>
                <c:pt idx="3246">
                  <c:v>8.4141100000000009</c:v>
                </c:pt>
                <c:pt idx="3247">
                  <c:v>8.4141100000000009</c:v>
                </c:pt>
                <c:pt idx="3248">
                  <c:v>8.414066</c:v>
                </c:pt>
                <c:pt idx="3249">
                  <c:v>8.4139920000000004</c:v>
                </c:pt>
                <c:pt idx="3250">
                  <c:v>8.4139130000000009</c:v>
                </c:pt>
                <c:pt idx="3251">
                  <c:v>8.4138719999999996</c:v>
                </c:pt>
                <c:pt idx="3252">
                  <c:v>8.4138760000000001</c:v>
                </c:pt>
                <c:pt idx="3253">
                  <c:v>8.4139219999999995</c:v>
                </c:pt>
                <c:pt idx="3254">
                  <c:v>8.4139669999999995</c:v>
                </c:pt>
                <c:pt idx="3255">
                  <c:v>8.4139879999999998</c:v>
                </c:pt>
                <c:pt idx="3256">
                  <c:v>8.414002</c:v>
                </c:pt>
                <c:pt idx="3257">
                  <c:v>8.4139909999999993</c:v>
                </c:pt>
                <c:pt idx="3258">
                  <c:v>8.4139710000000001</c:v>
                </c:pt>
                <c:pt idx="3259">
                  <c:v>8.4139459999999993</c:v>
                </c:pt>
                <c:pt idx="3260">
                  <c:v>8.4139140000000001</c:v>
                </c:pt>
                <c:pt idx="3261">
                  <c:v>8.4138979999999997</c:v>
                </c:pt>
                <c:pt idx="3262">
                  <c:v>8.4138800000000007</c:v>
                </c:pt>
                <c:pt idx="3263">
                  <c:v>8.4138629999999992</c:v>
                </c:pt>
                <c:pt idx="3264">
                  <c:v>8.413862</c:v>
                </c:pt>
                <c:pt idx="3265">
                  <c:v>8.413844000000001</c:v>
                </c:pt>
                <c:pt idx="3266">
                  <c:v>8.4138160000000006</c:v>
                </c:pt>
                <c:pt idx="3267">
                  <c:v>8.4138000000000002</c:v>
                </c:pt>
                <c:pt idx="3268">
                  <c:v>8.4137959999999996</c:v>
                </c:pt>
                <c:pt idx="3269">
                  <c:v>8.4138079999999995</c:v>
                </c:pt>
                <c:pt idx="3270">
                  <c:v>8.4138359999999999</c:v>
                </c:pt>
                <c:pt idx="3271">
                  <c:v>8.4138470000000005</c:v>
                </c:pt>
                <c:pt idx="3272">
                  <c:v>8.4138450000000002</c:v>
                </c:pt>
                <c:pt idx="3273">
                  <c:v>8.4138680000000008</c:v>
                </c:pt>
                <c:pt idx="3274">
                  <c:v>8.4138920000000006</c:v>
                </c:pt>
                <c:pt idx="3275">
                  <c:v>8.4139099999999996</c:v>
                </c:pt>
                <c:pt idx="3276">
                  <c:v>8.4138909999999996</c:v>
                </c:pt>
                <c:pt idx="3277">
                  <c:v>8.4138300000000008</c:v>
                </c:pt>
                <c:pt idx="3278">
                  <c:v>8.4137819999999994</c:v>
                </c:pt>
                <c:pt idx="3279">
                  <c:v>8.4137819999999994</c:v>
                </c:pt>
                <c:pt idx="3280">
                  <c:v>8.4138059999999992</c:v>
                </c:pt>
                <c:pt idx="3281">
                  <c:v>8.4138380000000002</c:v>
                </c:pt>
                <c:pt idx="3282">
                  <c:v>8.4138459999999995</c:v>
                </c:pt>
                <c:pt idx="3283">
                  <c:v>8.4138459999999995</c:v>
                </c:pt>
                <c:pt idx="3284">
                  <c:v>8.413862</c:v>
                </c:pt>
                <c:pt idx="3285">
                  <c:v>8.4138669999999998</c:v>
                </c:pt>
                <c:pt idx="3286">
                  <c:v>8.4138579999999994</c:v>
                </c:pt>
                <c:pt idx="3287">
                  <c:v>8.4138459999999995</c:v>
                </c:pt>
                <c:pt idx="3288">
                  <c:v>8.4138380000000002</c:v>
                </c:pt>
                <c:pt idx="3289">
                  <c:v>8.4138380000000002</c:v>
                </c:pt>
                <c:pt idx="3290">
                  <c:v>8.4138859999999998</c:v>
                </c:pt>
                <c:pt idx="3291">
                  <c:v>8.4139379999999999</c:v>
                </c:pt>
                <c:pt idx="3292">
                  <c:v>8.4139540000000004</c:v>
                </c:pt>
                <c:pt idx="3293">
                  <c:v>8.4139529999999993</c:v>
                </c:pt>
                <c:pt idx="3294">
                  <c:v>8.4139400000000002</c:v>
                </c:pt>
                <c:pt idx="3295">
                  <c:v>8.4139130000000009</c:v>
                </c:pt>
                <c:pt idx="3296">
                  <c:v>8.4139119999999998</c:v>
                </c:pt>
                <c:pt idx="3297">
                  <c:v>8.4139580000000009</c:v>
                </c:pt>
                <c:pt idx="3298">
                  <c:v>8.4139929999999996</c:v>
                </c:pt>
                <c:pt idx="3299">
                  <c:v>8.4140289999999993</c:v>
                </c:pt>
                <c:pt idx="3300">
                  <c:v>8.4140610000000002</c:v>
                </c:pt>
                <c:pt idx="3301">
                  <c:v>8.4140720000000009</c:v>
                </c:pt>
                <c:pt idx="3302">
                  <c:v>8.414066</c:v>
                </c:pt>
                <c:pt idx="3303">
                  <c:v>8.4140669999999993</c:v>
                </c:pt>
                <c:pt idx="3304">
                  <c:v>8.4140739999999994</c:v>
                </c:pt>
                <c:pt idx="3305">
                  <c:v>8.4140720000000009</c:v>
                </c:pt>
                <c:pt idx="3306">
                  <c:v>8.4140750000000004</c:v>
                </c:pt>
                <c:pt idx="3307">
                  <c:v>8.4141119999999994</c:v>
                </c:pt>
                <c:pt idx="3308">
                  <c:v>8.4141440000000003</c:v>
                </c:pt>
                <c:pt idx="3309">
                  <c:v>8.4141840000000006</c:v>
                </c:pt>
                <c:pt idx="3310">
                  <c:v>8.4142119999999991</c:v>
                </c:pt>
                <c:pt idx="3311">
                  <c:v>8.4141980000000007</c:v>
                </c:pt>
                <c:pt idx="3312">
                  <c:v>8.4141600000000007</c:v>
                </c:pt>
                <c:pt idx="3313">
                  <c:v>8.4141200000000005</c:v>
                </c:pt>
                <c:pt idx="3314">
                  <c:v>8.414104</c:v>
                </c:pt>
                <c:pt idx="3315">
                  <c:v>8.414104</c:v>
                </c:pt>
                <c:pt idx="3316">
                  <c:v>8.4140779999999999</c:v>
                </c:pt>
                <c:pt idx="3317">
                  <c:v>8.4140650000000008</c:v>
                </c:pt>
                <c:pt idx="3318">
                  <c:v>8.4140599999999992</c:v>
                </c:pt>
                <c:pt idx="3319">
                  <c:v>8.4140529999999991</c:v>
                </c:pt>
                <c:pt idx="3320">
                  <c:v>8.4140709999999999</c:v>
                </c:pt>
                <c:pt idx="3321">
                  <c:v>8.4140940000000004</c:v>
                </c:pt>
                <c:pt idx="3322">
                  <c:v>8.4141239999999993</c:v>
                </c:pt>
                <c:pt idx="3323">
                  <c:v>8.4141539999999999</c:v>
                </c:pt>
                <c:pt idx="3324">
                  <c:v>8.4141689999999993</c:v>
                </c:pt>
                <c:pt idx="3325">
                  <c:v>8.4141449999999995</c:v>
                </c:pt>
                <c:pt idx="3326">
                  <c:v>8.4141180000000002</c:v>
                </c:pt>
                <c:pt idx="3327">
                  <c:v>8.4141159999999999</c:v>
                </c:pt>
                <c:pt idx="3328">
                  <c:v>8.4141329999999996</c:v>
                </c:pt>
                <c:pt idx="3329">
                  <c:v>8.4141449999999995</c:v>
                </c:pt>
                <c:pt idx="3330">
                  <c:v>8.4141379999999995</c:v>
                </c:pt>
                <c:pt idx="3331">
                  <c:v>8.4141019999999997</c:v>
                </c:pt>
                <c:pt idx="3332">
                  <c:v>8.4140730000000001</c:v>
                </c:pt>
                <c:pt idx="3333">
                  <c:v>8.4140759999999997</c:v>
                </c:pt>
                <c:pt idx="3334">
                  <c:v>8.4141080000000006</c:v>
                </c:pt>
                <c:pt idx="3335">
                  <c:v>8.4141460000000006</c:v>
                </c:pt>
                <c:pt idx="3336">
                  <c:v>8.4141340000000007</c:v>
                </c:pt>
                <c:pt idx="3337">
                  <c:v>8.4140969999999999</c:v>
                </c:pt>
                <c:pt idx="3338">
                  <c:v>8.4140800000000002</c:v>
                </c:pt>
                <c:pt idx="3339">
                  <c:v>8.4140770000000007</c:v>
                </c:pt>
                <c:pt idx="3340">
                  <c:v>8.4140700000000006</c:v>
                </c:pt>
                <c:pt idx="3341">
                  <c:v>8.4140820000000005</c:v>
                </c:pt>
                <c:pt idx="3342">
                  <c:v>8.4141130000000004</c:v>
                </c:pt>
                <c:pt idx="3343">
                  <c:v>8.4141340000000007</c:v>
                </c:pt>
                <c:pt idx="3344">
                  <c:v>8.4141300000000001</c:v>
                </c:pt>
                <c:pt idx="3345">
                  <c:v>8.4141200000000005</c:v>
                </c:pt>
                <c:pt idx="3346">
                  <c:v>8.4140750000000004</c:v>
                </c:pt>
                <c:pt idx="3347">
                  <c:v>8.4140219999999992</c:v>
                </c:pt>
                <c:pt idx="3348">
                  <c:v>8.4140160000000002</c:v>
                </c:pt>
                <c:pt idx="3349">
                  <c:v>8.4140370000000004</c:v>
                </c:pt>
                <c:pt idx="3350">
                  <c:v>8.4140560000000004</c:v>
                </c:pt>
                <c:pt idx="3351">
                  <c:v>8.4140909999999991</c:v>
                </c:pt>
                <c:pt idx="3352">
                  <c:v>8.4141200000000005</c:v>
                </c:pt>
                <c:pt idx="3353">
                  <c:v>8.4141460000000006</c:v>
                </c:pt>
                <c:pt idx="3354">
                  <c:v>8.4141969999999997</c:v>
                </c:pt>
                <c:pt idx="3355">
                  <c:v>8.414238000000001</c:v>
                </c:pt>
                <c:pt idx="3356">
                  <c:v>8.4142290000000006</c:v>
                </c:pt>
                <c:pt idx="3357">
                  <c:v>8.4141829999999995</c:v>
                </c:pt>
                <c:pt idx="3358">
                  <c:v>8.4141440000000003</c:v>
                </c:pt>
                <c:pt idx="3359">
                  <c:v>8.4141320000000004</c:v>
                </c:pt>
                <c:pt idx="3360">
                  <c:v>8.4141560000000002</c:v>
                </c:pt>
                <c:pt idx="3361">
                  <c:v>8.4141860000000008</c:v>
                </c:pt>
                <c:pt idx="3362">
                  <c:v>8.4141879999999993</c:v>
                </c:pt>
                <c:pt idx="3363">
                  <c:v>8.4141589999999997</c:v>
                </c:pt>
                <c:pt idx="3364">
                  <c:v>8.4141159999999999</c:v>
                </c:pt>
                <c:pt idx="3365">
                  <c:v>8.4140969999999999</c:v>
                </c:pt>
                <c:pt idx="3366">
                  <c:v>8.4140899999999998</c:v>
                </c:pt>
                <c:pt idx="3367">
                  <c:v>8.4140899999999998</c:v>
                </c:pt>
                <c:pt idx="3368">
                  <c:v>8.4140859999999993</c:v>
                </c:pt>
                <c:pt idx="3369">
                  <c:v>8.4140979999999992</c:v>
                </c:pt>
                <c:pt idx="3370">
                  <c:v>8.4141270000000006</c:v>
                </c:pt>
                <c:pt idx="3371">
                  <c:v>8.4141499999999994</c:v>
                </c:pt>
                <c:pt idx="3372">
                  <c:v>8.4141329999999996</c:v>
                </c:pt>
                <c:pt idx="3373">
                  <c:v>8.4140689999999996</c:v>
                </c:pt>
                <c:pt idx="3374">
                  <c:v>8.4140259999999998</c:v>
                </c:pt>
                <c:pt idx="3375">
                  <c:v>8.4140340000000009</c:v>
                </c:pt>
                <c:pt idx="3376">
                  <c:v>8.4140879999999996</c:v>
                </c:pt>
                <c:pt idx="3377">
                  <c:v>8.4141659999999998</c:v>
                </c:pt>
                <c:pt idx="3378">
                  <c:v>8.4142159999999997</c:v>
                </c:pt>
                <c:pt idx="3379">
                  <c:v>8.4142069999999993</c:v>
                </c:pt>
                <c:pt idx="3380">
                  <c:v>8.4141899999999996</c:v>
                </c:pt>
                <c:pt idx="3381">
                  <c:v>8.414161</c:v>
                </c:pt>
                <c:pt idx="3382">
                  <c:v>8.4141689999999993</c:v>
                </c:pt>
                <c:pt idx="3383">
                  <c:v>8.4141750000000002</c:v>
                </c:pt>
                <c:pt idx="3384">
                  <c:v>8.4141539999999999</c:v>
                </c:pt>
                <c:pt idx="3385">
                  <c:v>8.4141359999999992</c:v>
                </c:pt>
                <c:pt idx="3386">
                  <c:v>8.4141250000000003</c:v>
                </c:pt>
                <c:pt idx="3387">
                  <c:v>8.4141539999999999</c:v>
                </c:pt>
                <c:pt idx="3388">
                  <c:v>8.4141919999999999</c:v>
                </c:pt>
                <c:pt idx="3389">
                  <c:v>8.4142060000000001</c:v>
                </c:pt>
                <c:pt idx="3390">
                  <c:v>8.4142069999999993</c:v>
                </c:pt>
                <c:pt idx="3391">
                  <c:v>8.4141860000000008</c:v>
                </c:pt>
                <c:pt idx="3392">
                  <c:v>8.4141659999999998</c:v>
                </c:pt>
                <c:pt idx="3393">
                  <c:v>8.4141969999999997</c:v>
                </c:pt>
                <c:pt idx="3394">
                  <c:v>8.4142250000000001</c:v>
                </c:pt>
                <c:pt idx="3395">
                  <c:v>8.414237</c:v>
                </c:pt>
                <c:pt idx="3396">
                  <c:v>8.4142530000000004</c:v>
                </c:pt>
                <c:pt idx="3397">
                  <c:v>8.4142259999999993</c:v>
                </c:pt>
                <c:pt idx="3398">
                  <c:v>8.4141899999999996</c:v>
                </c:pt>
                <c:pt idx="3399">
                  <c:v>8.4141499999999994</c:v>
                </c:pt>
                <c:pt idx="3400">
                  <c:v>8.4141340000000007</c:v>
                </c:pt>
                <c:pt idx="3401">
                  <c:v>8.4141539999999999</c:v>
                </c:pt>
                <c:pt idx="3402">
                  <c:v>8.4141969999999997</c:v>
                </c:pt>
                <c:pt idx="3403">
                  <c:v>8.4142960000000002</c:v>
                </c:pt>
                <c:pt idx="3404">
                  <c:v>8.4143559999999997</c:v>
                </c:pt>
                <c:pt idx="3405">
                  <c:v>8.414396</c:v>
                </c:pt>
                <c:pt idx="3406">
                  <c:v>8.4143950000000007</c:v>
                </c:pt>
                <c:pt idx="3407">
                  <c:v>8.4143559999999997</c:v>
                </c:pt>
                <c:pt idx="3408">
                  <c:v>8.4143310000000007</c:v>
                </c:pt>
                <c:pt idx="3409">
                  <c:v>8.4143489999999996</c:v>
                </c:pt>
                <c:pt idx="3410">
                  <c:v>8.4143539999999994</c:v>
                </c:pt>
                <c:pt idx="3411">
                  <c:v>8.4143900000000009</c:v>
                </c:pt>
                <c:pt idx="3412">
                  <c:v>8.4144129999999997</c:v>
                </c:pt>
                <c:pt idx="3413">
                  <c:v>8.4144310000000004</c:v>
                </c:pt>
                <c:pt idx="3414">
                  <c:v>8.4144100000000002</c:v>
                </c:pt>
                <c:pt idx="3415">
                  <c:v>8.414358</c:v>
                </c:pt>
                <c:pt idx="3416">
                  <c:v>8.4143129999999999</c:v>
                </c:pt>
                <c:pt idx="3417">
                  <c:v>8.41432</c:v>
                </c:pt>
                <c:pt idx="3418">
                  <c:v>8.4143799999999995</c:v>
                </c:pt>
                <c:pt idx="3419">
                  <c:v>8.4144690000000004</c:v>
                </c:pt>
                <c:pt idx="3420">
                  <c:v>8.4145059999999994</c:v>
                </c:pt>
                <c:pt idx="3421">
                  <c:v>8.4144919999999992</c:v>
                </c:pt>
                <c:pt idx="3422">
                  <c:v>8.4144930000000002</c:v>
                </c:pt>
                <c:pt idx="3423">
                  <c:v>8.414536</c:v>
                </c:pt>
                <c:pt idx="3424">
                  <c:v>8.4146020000000004</c:v>
                </c:pt>
                <c:pt idx="3425">
                  <c:v>8.41465</c:v>
                </c:pt>
                <c:pt idx="3426">
                  <c:v>8.4146339999999995</c:v>
                </c:pt>
                <c:pt idx="3427">
                  <c:v>8.4146040000000006</c:v>
                </c:pt>
                <c:pt idx="3428">
                  <c:v>8.4146180000000008</c:v>
                </c:pt>
                <c:pt idx="3429">
                  <c:v>8.4146669999999997</c:v>
                </c:pt>
                <c:pt idx="3430">
                  <c:v>8.4147219999999994</c:v>
                </c:pt>
                <c:pt idx="3431">
                  <c:v>8.4147689999999997</c:v>
                </c:pt>
                <c:pt idx="3432">
                  <c:v>8.4147859999999994</c:v>
                </c:pt>
                <c:pt idx="3433">
                  <c:v>8.4148180000000004</c:v>
                </c:pt>
                <c:pt idx="3434">
                  <c:v>8.4148510000000005</c:v>
                </c:pt>
                <c:pt idx="3435">
                  <c:v>8.4148709999999998</c:v>
                </c:pt>
                <c:pt idx="3436">
                  <c:v>8.4148650000000007</c:v>
                </c:pt>
                <c:pt idx="3437">
                  <c:v>8.4148370000000003</c:v>
                </c:pt>
                <c:pt idx="3438">
                  <c:v>8.4148169999999993</c:v>
                </c:pt>
                <c:pt idx="3439">
                  <c:v>8.4148619999999994</c:v>
                </c:pt>
                <c:pt idx="3440">
                  <c:v>8.4149150000000006</c:v>
                </c:pt>
                <c:pt idx="3441">
                  <c:v>8.4149480000000008</c:v>
                </c:pt>
                <c:pt idx="3442">
                  <c:v>8.4149569999999994</c:v>
                </c:pt>
                <c:pt idx="3443">
                  <c:v>8.414968</c:v>
                </c:pt>
                <c:pt idx="3444">
                  <c:v>8.4149879999999992</c:v>
                </c:pt>
                <c:pt idx="3445">
                  <c:v>8.4150209999999994</c:v>
                </c:pt>
                <c:pt idx="3446">
                  <c:v>8.4150360000000006</c:v>
                </c:pt>
                <c:pt idx="3447">
                  <c:v>8.4150150000000004</c:v>
                </c:pt>
                <c:pt idx="3448">
                  <c:v>8.4149720000000006</c:v>
                </c:pt>
                <c:pt idx="3449">
                  <c:v>8.4149480000000008</c:v>
                </c:pt>
                <c:pt idx="3450">
                  <c:v>8.4149549999999991</c:v>
                </c:pt>
                <c:pt idx="3451">
                  <c:v>8.4149560000000001</c:v>
                </c:pt>
                <c:pt idx="3452">
                  <c:v>8.4149949999999993</c:v>
                </c:pt>
                <c:pt idx="3453">
                  <c:v>8.4150460000000002</c:v>
                </c:pt>
                <c:pt idx="3454">
                  <c:v>8.4151050000000005</c:v>
                </c:pt>
                <c:pt idx="3455">
                  <c:v>8.4151509999999998</c:v>
                </c:pt>
                <c:pt idx="3456">
                  <c:v>8.4151889999999998</c:v>
                </c:pt>
                <c:pt idx="3457">
                  <c:v>8.4152190000000004</c:v>
                </c:pt>
                <c:pt idx="3458">
                  <c:v>8.4152500000000003</c:v>
                </c:pt>
                <c:pt idx="3459">
                  <c:v>8.4152799999999992</c:v>
                </c:pt>
                <c:pt idx="3460">
                  <c:v>8.4153009999999995</c:v>
                </c:pt>
                <c:pt idx="3461">
                  <c:v>8.4152930000000001</c:v>
                </c:pt>
                <c:pt idx="3462">
                  <c:v>8.4152920000000009</c:v>
                </c:pt>
                <c:pt idx="3463">
                  <c:v>8.4152869999999993</c:v>
                </c:pt>
                <c:pt idx="3464">
                  <c:v>8.415265999999999</c:v>
                </c:pt>
                <c:pt idx="3465">
                  <c:v>8.4152799999999992</c:v>
                </c:pt>
                <c:pt idx="3466">
                  <c:v>8.4153079999999996</c:v>
                </c:pt>
                <c:pt idx="3467">
                  <c:v>8.4153300000000009</c:v>
                </c:pt>
                <c:pt idx="3468">
                  <c:v>8.4153529999999996</c:v>
                </c:pt>
                <c:pt idx="3469">
                  <c:v>8.4153400000000005</c:v>
                </c:pt>
                <c:pt idx="3470">
                  <c:v>8.4153179999999992</c:v>
                </c:pt>
                <c:pt idx="3471">
                  <c:v>8.4153199999999995</c:v>
                </c:pt>
                <c:pt idx="3472">
                  <c:v>8.4153500000000001</c:v>
                </c:pt>
                <c:pt idx="3473">
                  <c:v>8.4153509999999994</c:v>
                </c:pt>
                <c:pt idx="3474">
                  <c:v>8.4153249999999993</c:v>
                </c:pt>
                <c:pt idx="3475">
                  <c:v>8.4152550000000002</c:v>
                </c:pt>
                <c:pt idx="3476">
                  <c:v>8.4151989999999994</c:v>
                </c:pt>
                <c:pt idx="3477">
                  <c:v>8.4152079999999998</c:v>
                </c:pt>
                <c:pt idx="3478">
                  <c:v>8.4152640000000005</c:v>
                </c:pt>
                <c:pt idx="3479">
                  <c:v>8.4153210000000005</c:v>
                </c:pt>
                <c:pt idx="3480">
                  <c:v>8.4153500000000001</c:v>
                </c:pt>
                <c:pt idx="3481">
                  <c:v>8.4153350000000007</c:v>
                </c:pt>
                <c:pt idx="3482">
                  <c:v>8.4153079999999996</c:v>
                </c:pt>
                <c:pt idx="3483">
                  <c:v>8.4153120000000001</c:v>
                </c:pt>
                <c:pt idx="3484">
                  <c:v>8.4153230000000008</c:v>
                </c:pt>
                <c:pt idx="3485">
                  <c:v>8.4153869999999991</c:v>
                </c:pt>
                <c:pt idx="3486">
                  <c:v>8.4154370000000007</c:v>
                </c:pt>
                <c:pt idx="3487">
                  <c:v>8.4154669999999996</c:v>
                </c:pt>
                <c:pt idx="3488">
                  <c:v>8.4155180000000005</c:v>
                </c:pt>
                <c:pt idx="3489">
                  <c:v>8.4155200000000008</c:v>
                </c:pt>
                <c:pt idx="3490">
                  <c:v>8.4155219999999993</c:v>
                </c:pt>
                <c:pt idx="3491">
                  <c:v>8.4155280000000001</c:v>
                </c:pt>
                <c:pt idx="3492">
                  <c:v>8.415496000000001</c:v>
                </c:pt>
                <c:pt idx="3493">
                  <c:v>8.4154809999999998</c:v>
                </c:pt>
                <c:pt idx="3494">
                  <c:v>8.4154619999999998</c:v>
                </c:pt>
                <c:pt idx="3495">
                  <c:v>8.4154520000000002</c:v>
                </c:pt>
                <c:pt idx="3496">
                  <c:v>8.4154789999999995</c:v>
                </c:pt>
                <c:pt idx="3497">
                  <c:v>8.4154809999999998</c:v>
                </c:pt>
                <c:pt idx="3498">
                  <c:v>8.4154739999999997</c:v>
                </c:pt>
                <c:pt idx="3499">
                  <c:v>8.4154800000000005</c:v>
                </c:pt>
                <c:pt idx="3500">
                  <c:v>8.4154949999999999</c:v>
                </c:pt>
                <c:pt idx="3501">
                  <c:v>8.4155049999999996</c:v>
                </c:pt>
                <c:pt idx="3502">
                  <c:v>8.4154689999999999</c:v>
                </c:pt>
                <c:pt idx="3503">
                  <c:v>8.4154769999999992</c:v>
                </c:pt>
                <c:pt idx="3504">
                  <c:v>8.4154999999999998</c:v>
                </c:pt>
                <c:pt idx="3505">
                  <c:v>8.4155289999999994</c:v>
                </c:pt>
                <c:pt idx="3506">
                  <c:v>8.4155700000000007</c:v>
                </c:pt>
                <c:pt idx="3507">
                  <c:v>8.41554</c:v>
                </c:pt>
                <c:pt idx="3508">
                  <c:v>8.4154870000000006</c:v>
                </c:pt>
                <c:pt idx="3509">
                  <c:v>8.4154459999999993</c:v>
                </c:pt>
                <c:pt idx="3510">
                  <c:v>8.4154739999999997</c:v>
                </c:pt>
                <c:pt idx="3511">
                  <c:v>8.4155490000000004</c:v>
                </c:pt>
                <c:pt idx="3512">
                  <c:v>8.415616</c:v>
                </c:pt>
                <c:pt idx="3513">
                  <c:v>8.4156399999999998</c:v>
                </c:pt>
                <c:pt idx="3514">
                  <c:v>8.4156359999999992</c:v>
                </c:pt>
                <c:pt idx="3515">
                  <c:v>8.4156289999999991</c:v>
                </c:pt>
                <c:pt idx="3516">
                  <c:v>8.4156340000000007</c:v>
                </c:pt>
                <c:pt idx="3517">
                  <c:v>8.4156519999999997</c:v>
                </c:pt>
                <c:pt idx="3518">
                  <c:v>8.4156720000000007</c:v>
                </c:pt>
                <c:pt idx="3519">
                  <c:v>8.4156840000000006</c:v>
                </c:pt>
                <c:pt idx="3520">
                  <c:v>8.4157539999999997</c:v>
                </c:pt>
                <c:pt idx="3521">
                  <c:v>8.4158360000000005</c:v>
                </c:pt>
                <c:pt idx="3522">
                  <c:v>8.4159140000000008</c:v>
                </c:pt>
                <c:pt idx="3523">
                  <c:v>8.415953</c:v>
                </c:pt>
                <c:pt idx="3524">
                  <c:v>8.4159480000000002</c:v>
                </c:pt>
                <c:pt idx="3525">
                  <c:v>8.4159190000000006</c:v>
                </c:pt>
                <c:pt idx="3526">
                  <c:v>8.4159159999999993</c:v>
                </c:pt>
                <c:pt idx="3527">
                  <c:v>8.4159319999999997</c:v>
                </c:pt>
                <c:pt idx="3528">
                  <c:v>8.4159190000000006</c:v>
                </c:pt>
                <c:pt idx="3529">
                  <c:v>8.415896</c:v>
                </c:pt>
                <c:pt idx="3530">
                  <c:v>8.4159059999999997</c:v>
                </c:pt>
                <c:pt idx="3531">
                  <c:v>8.4159220000000001</c:v>
                </c:pt>
                <c:pt idx="3532">
                  <c:v>8.4159559999999995</c:v>
                </c:pt>
                <c:pt idx="3533">
                  <c:v>8.4159769999999998</c:v>
                </c:pt>
                <c:pt idx="3534">
                  <c:v>8.4159839999999999</c:v>
                </c:pt>
                <c:pt idx="3535">
                  <c:v>8.4159889999999997</c:v>
                </c:pt>
                <c:pt idx="3536">
                  <c:v>8.4160179999999993</c:v>
                </c:pt>
                <c:pt idx="3537">
                  <c:v>8.4160450000000004</c:v>
                </c:pt>
                <c:pt idx="3538">
                  <c:v>8.416086</c:v>
                </c:pt>
                <c:pt idx="3539">
                  <c:v>8.4160979999999999</c:v>
                </c:pt>
                <c:pt idx="3540">
                  <c:v>8.416086</c:v>
                </c:pt>
                <c:pt idx="3541">
                  <c:v>8.4160749999999993</c:v>
                </c:pt>
                <c:pt idx="3542">
                  <c:v>8.416053999999999</c:v>
                </c:pt>
                <c:pt idx="3543">
                  <c:v>8.4160269999999997</c:v>
                </c:pt>
                <c:pt idx="3544">
                  <c:v>8.4160400000000006</c:v>
                </c:pt>
                <c:pt idx="3545">
                  <c:v>8.416053999999999</c:v>
                </c:pt>
                <c:pt idx="3546">
                  <c:v>8.4160900000000005</c:v>
                </c:pt>
                <c:pt idx="3547">
                  <c:v>8.4161169999999998</c:v>
                </c:pt>
                <c:pt idx="3548">
                  <c:v>8.4161040000000007</c:v>
                </c:pt>
                <c:pt idx="3549">
                  <c:v>8.4160850000000007</c:v>
                </c:pt>
                <c:pt idx="3550">
                  <c:v>8.4160719999999998</c:v>
                </c:pt>
                <c:pt idx="3551">
                  <c:v>8.4160360000000001</c:v>
                </c:pt>
                <c:pt idx="3552">
                  <c:v>8.4159950000000006</c:v>
                </c:pt>
                <c:pt idx="3553">
                  <c:v>8.4159310000000005</c:v>
                </c:pt>
                <c:pt idx="3554">
                  <c:v>8.4158799999999996</c:v>
                </c:pt>
                <c:pt idx="3555">
                  <c:v>8.4158100000000005</c:v>
                </c:pt>
                <c:pt idx="3556">
                  <c:v>8.4157440000000001</c:v>
                </c:pt>
                <c:pt idx="3557">
                  <c:v>8.4156650000000006</c:v>
                </c:pt>
                <c:pt idx="3558">
                  <c:v>8.4156069999999996</c:v>
                </c:pt>
                <c:pt idx="3559">
                  <c:v>8.4155689999999996</c:v>
                </c:pt>
                <c:pt idx="3560">
                  <c:v>8.4155409999999993</c:v>
                </c:pt>
                <c:pt idx="3561">
                  <c:v>8.4154990000000005</c:v>
                </c:pt>
                <c:pt idx="3562">
                  <c:v>8.4154499999999999</c:v>
                </c:pt>
                <c:pt idx="3563">
                  <c:v>8.4154060000000008</c:v>
                </c:pt>
                <c:pt idx="3564">
                  <c:v>8.4153260000000003</c:v>
                </c:pt>
                <c:pt idx="3565">
                  <c:v>8.4152389999999997</c:v>
                </c:pt>
                <c:pt idx="3566">
                  <c:v>8.4151550000000004</c:v>
                </c:pt>
                <c:pt idx="3567">
                  <c:v>8.4150709999999993</c:v>
                </c:pt>
                <c:pt idx="3568">
                  <c:v>8.4150190000000009</c:v>
                </c:pt>
                <c:pt idx="3569">
                  <c:v>8.4149549999999991</c:v>
                </c:pt>
                <c:pt idx="3570">
                  <c:v>8.4148829999999997</c:v>
                </c:pt>
                <c:pt idx="3571">
                  <c:v>8.4148060000000005</c:v>
                </c:pt>
                <c:pt idx="3572">
                  <c:v>8.4146979999999996</c:v>
                </c:pt>
                <c:pt idx="3573">
                  <c:v>8.4145719999999997</c:v>
                </c:pt>
                <c:pt idx="3574">
                  <c:v>8.4144249999999996</c:v>
                </c:pt>
                <c:pt idx="3575">
                  <c:v>8.4142869999999998</c:v>
                </c:pt>
                <c:pt idx="3576">
                  <c:v>8.4141930000000009</c:v>
                </c:pt>
                <c:pt idx="3577">
                  <c:v>8.4140960000000007</c:v>
                </c:pt>
                <c:pt idx="3578">
                  <c:v>8.4139909999999993</c:v>
                </c:pt>
                <c:pt idx="3579">
                  <c:v>8.4138599999999997</c:v>
                </c:pt>
                <c:pt idx="3580">
                  <c:v>8.4137079999999997</c:v>
                </c:pt>
                <c:pt idx="3581">
                  <c:v>8.4135790000000004</c:v>
                </c:pt>
                <c:pt idx="3582">
                  <c:v>8.4134820000000001</c:v>
                </c:pt>
                <c:pt idx="3583">
                  <c:v>8.4134019999999996</c:v>
                </c:pt>
                <c:pt idx="3584">
                  <c:v>8.4133279999999999</c:v>
                </c:pt>
                <c:pt idx="3585">
                  <c:v>8.4132470000000001</c:v>
                </c:pt>
                <c:pt idx="3586">
                  <c:v>8.4131520000000002</c:v>
                </c:pt>
                <c:pt idx="3587">
                  <c:v>8.4130579999999995</c:v>
                </c:pt>
                <c:pt idx="3588">
                  <c:v>8.4129889999999996</c:v>
                </c:pt>
                <c:pt idx="3589">
                  <c:v>8.4129100000000001</c:v>
                </c:pt>
                <c:pt idx="3590">
                  <c:v>8.4127969999999994</c:v>
                </c:pt>
                <c:pt idx="3591">
                  <c:v>8.4126790000000007</c:v>
                </c:pt>
                <c:pt idx="3592">
                  <c:v>8.4125689999999995</c:v>
                </c:pt>
                <c:pt idx="3593">
                  <c:v>8.412445</c:v>
                </c:pt>
                <c:pt idx="3594">
                  <c:v>8.4123599999999996</c:v>
                </c:pt>
                <c:pt idx="3595">
                  <c:v>8.4122780000000006</c:v>
                </c:pt>
                <c:pt idx="3596">
                  <c:v>8.4121710000000007</c:v>
                </c:pt>
                <c:pt idx="3597">
                  <c:v>8.4120299999999997</c:v>
                </c:pt>
                <c:pt idx="3598">
                  <c:v>8.4119159999999997</c:v>
                </c:pt>
                <c:pt idx="3599">
                  <c:v>8.411835</c:v>
                </c:pt>
                <c:pt idx="3600">
                  <c:v>8.4117840000000008</c:v>
                </c:pt>
                <c:pt idx="3601">
                  <c:v>8.4117569999999997</c:v>
                </c:pt>
                <c:pt idx="3602">
                  <c:v>8.4117130000000007</c:v>
                </c:pt>
                <c:pt idx="3603">
                  <c:v>8.411643999999999</c:v>
                </c:pt>
                <c:pt idx="3604">
                  <c:v>8.4115599999999997</c:v>
                </c:pt>
                <c:pt idx="3605">
                  <c:v>8.4114640000000005</c:v>
                </c:pt>
                <c:pt idx="3606">
                  <c:v>8.411346</c:v>
                </c:pt>
                <c:pt idx="3607">
                  <c:v>8.4112270000000002</c:v>
                </c:pt>
                <c:pt idx="3608">
                  <c:v>8.4111460000000005</c:v>
                </c:pt>
                <c:pt idx="3609">
                  <c:v>8.4110790000000009</c:v>
                </c:pt>
                <c:pt idx="3610">
                  <c:v>8.4110449999999997</c:v>
                </c:pt>
                <c:pt idx="3611">
                  <c:v>8.4109979999999993</c:v>
                </c:pt>
                <c:pt idx="3612">
                  <c:v>8.4109200000000008</c:v>
                </c:pt>
                <c:pt idx="3613">
                  <c:v>8.4108210000000003</c:v>
                </c:pt>
                <c:pt idx="3614">
                  <c:v>8.4107109999999992</c:v>
                </c:pt>
                <c:pt idx="3615">
                  <c:v>8.4106489999999994</c:v>
                </c:pt>
                <c:pt idx="3616">
                  <c:v>8.4106070000000006</c:v>
                </c:pt>
                <c:pt idx="3617">
                  <c:v>8.4105469999999993</c:v>
                </c:pt>
                <c:pt idx="3618">
                  <c:v>8.41052</c:v>
                </c:pt>
                <c:pt idx="3619">
                  <c:v>8.4104700000000001</c:v>
                </c:pt>
                <c:pt idx="3620">
                  <c:v>8.4104340000000004</c:v>
                </c:pt>
                <c:pt idx="3621">
                  <c:v>8.41038</c:v>
                </c:pt>
                <c:pt idx="3622">
                  <c:v>8.4102840000000008</c:v>
                </c:pt>
                <c:pt idx="3623">
                  <c:v>8.4101800000000004</c:v>
                </c:pt>
                <c:pt idx="3624">
                  <c:v>8.4100909999999995</c:v>
                </c:pt>
                <c:pt idx="3625">
                  <c:v>8.4100319999999993</c:v>
                </c:pt>
                <c:pt idx="3626">
                  <c:v>8.4099950000000003</c:v>
                </c:pt>
                <c:pt idx="3627">
                  <c:v>8.4099819999999994</c:v>
                </c:pt>
                <c:pt idx="3628">
                  <c:v>8.4099559999999993</c:v>
                </c:pt>
                <c:pt idx="3629">
                  <c:v>8.4099249999999994</c:v>
                </c:pt>
                <c:pt idx="3630">
                  <c:v>8.4099199999999996</c:v>
                </c:pt>
                <c:pt idx="3631">
                  <c:v>8.4099070000000005</c:v>
                </c:pt>
                <c:pt idx="3632">
                  <c:v>8.4098539999999993</c:v>
                </c:pt>
                <c:pt idx="3633">
                  <c:v>8.40977</c:v>
                </c:pt>
                <c:pt idx="3634">
                  <c:v>8.4096589999999996</c:v>
                </c:pt>
                <c:pt idx="3635">
                  <c:v>8.4095720000000007</c:v>
                </c:pt>
                <c:pt idx="3636">
                  <c:v>8.4095490000000002</c:v>
                </c:pt>
                <c:pt idx="3637">
                  <c:v>8.4095480000000009</c:v>
                </c:pt>
                <c:pt idx="3638">
                  <c:v>8.4095390000000005</c:v>
                </c:pt>
                <c:pt idx="3639">
                  <c:v>8.4095270000000006</c:v>
                </c:pt>
                <c:pt idx="3640">
                  <c:v>8.409516</c:v>
                </c:pt>
                <c:pt idx="3641">
                  <c:v>8.4094979999999993</c:v>
                </c:pt>
                <c:pt idx="3642">
                  <c:v>8.4094420000000003</c:v>
                </c:pt>
                <c:pt idx="3643">
                  <c:v>8.4093649999999993</c:v>
                </c:pt>
                <c:pt idx="3644">
                  <c:v>8.4092889999999993</c:v>
                </c:pt>
                <c:pt idx="3645">
                  <c:v>8.4092470000000006</c:v>
                </c:pt>
                <c:pt idx="3646">
                  <c:v>8.4092380000000002</c:v>
                </c:pt>
                <c:pt idx="3647">
                  <c:v>8.4092280000000006</c:v>
                </c:pt>
                <c:pt idx="3648">
                  <c:v>8.4091900000000006</c:v>
                </c:pt>
                <c:pt idx="3649">
                  <c:v>8.4091400000000007</c:v>
                </c:pt>
                <c:pt idx="3650">
                  <c:v>8.4091459999999998</c:v>
                </c:pt>
                <c:pt idx="3651">
                  <c:v>8.4091699999999996</c:v>
                </c:pt>
                <c:pt idx="3652">
                  <c:v>8.4092070000000003</c:v>
                </c:pt>
                <c:pt idx="3653">
                  <c:v>8.4092249999999993</c:v>
                </c:pt>
                <c:pt idx="3654">
                  <c:v>8.4091810000000002</c:v>
                </c:pt>
                <c:pt idx="3655">
                  <c:v>8.4091190000000005</c:v>
                </c:pt>
                <c:pt idx="3656">
                  <c:v>8.4090760000000007</c:v>
                </c:pt>
                <c:pt idx="3657">
                  <c:v>8.4090450000000008</c:v>
                </c:pt>
                <c:pt idx="3658">
                  <c:v>8.4090319999999998</c:v>
                </c:pt>
                <c:pt idx="3659">
                  <c:v>8.409046</c:v>
                </c:pt>
                <c:pt idx="3660">
                  <c:v>8.4090559999999996</c:v>
                </c:pt>
                <c:pt idx="3661">
                  <c:v>8.4090530000000001</c:v>
                </c:pt>
                <c:pt idx="3662">
                  <c:v>8.4090559999999996</c:v>
                </c:pt>
                <c:pt idx="3663">
                  <c:v>8.4090740000000004</c:v>
                </c:pt>
                <c:pt idx="3664">
                  <c:v>8.4090679999999995</c:v>
                </c:pt>
                <c:pt idx="3665">
                  <c:v>8.4090810000000005</c:v>
                </c:pt>
                <c:pt idx="3666">
                  <c:v>8.4090819999999997</c:v>
                </c:pt>
                <c:pt idx="3667">
                  <c:v>8.4090519999999991</c:v>
                </c:pt>
                <c:pt idx="3668">
                  <c:v>8.4090290000000003</c:v>
                </c:pt>
                <c:pt idx="3669">
                  <c:v>8.4089930000000006</c:v>
                </c:pt>
                <c:pt idx="3670">
                  <c:v>8.4089480000000005</c:v>
                </c:pt>
                <c:pt idx="3671">
                  <c:v>8.4089139999999993</c:v>
                </c:pt>
                <c:pt idx="3672">
                  <c:v>8.4088899999999995</c:v>
                </c:pt>
                <c:pt idx="3673">
                  <c:v>8.4088779999999996</c:v>
                </c:pt>
                <c:pt idx="3674">
                  <c:v>8.408887</c:v>
                </c:pt>
                <c:pt idx="3675">
                  <c:v>8.4088720000000006</c:v>
                </c:pt>
                <c:pt idx="3676">
                  <c:v>8.4088720000000006</c:v>
                </c:pt>
                <c:pt idx="3677">
                  <c:v>8.408887</c:v>
                </c:pt>
                <c:pt idx="3678">
                  <c:v>8.4088700000000003</c:v>
                </c:pt>
                <c:pt idx="3679">
                  <c:v>8.4088549999999991</c:v>
                </c:pt>
                <c:pt idx="3680">
                  <c:v>8.4088290000000008</c:v>
                </c:pt>
                <c:pt idx="3681">
                  <c:v>8.4088119999999993</c:v>
                </c:pt>
                <c:pt idx="3682">
                  <c:v>8.40883</c:v>
                </c:pt>
                <c:pt idx="3683">
                  <c:v>8.4088670000000008</c:v>
                </c:pt>
                <c:pt idx="3684">
                  <c:v>8.4089010000000002</c:v>
                </c:pt>
                <c:pt idx="3685">
                  <c:v>8.4089299999999998</c:v>
                </c:pt>
                <c:pt idx="3686">
                  <c:v>8.4089340000000004</c:v>
                </c:pt>
                <c:pt idx="3687">
                  <c:v>8.4089369999999999</c:v>
                </c:pt>
                <c:pt idx="3688">
                  <c:v>8.4089419999999997</c:v>
                </c:pt>
                <c:pt idx="3689">
                  <c:v>8.4089430000000007</c:v>
                </c:pt>
                <c:pt idx="3690">
                  <c:v>8.4089369999999999</c:v>
                </c:pt>
                <c:pt idx="3691">
                  <c:v>8.4088910000000006</c:v>
                </c:pt>
                <c:pt idx="3692">
                  <c:v>8.4088469999999997</c:v>
                </c:pt>
                <c:pt idx="3693">
                  <c:v>8.4088159999999998</c:v>
                </c:pt>
                <c:pt idx="3694">
                  <c:v>8.4088150000000006</c:v>
                </c:pt>
                <c:pt idx="3695">
                  <c:v>8.4088229999999999</c:v>
                </c:pt>
                <c:pt idx="3696">
                  <c:v>8.4088360000000009</c:v>
                </c:pt>
                <c:pt idx="3697">
                  <c:v>8.408849</c:v>
                </c:pt>
                <c:pt idx="3698">
                  <c:v>8.4088539999999998</c:v>
                </c:pt>
                <c:pt idx="3699">
                  <c:v>8.4088549999999991</c:v>
                </c:pt>
                <c:pt idx="3700">
                  <c:v>8.4088740000000008</c:v>
                </c:pt>
                <c:pt idx="3701">
                  <c:v>8.4088910000000006</c:v>
                </c:pt>
                <c:pt idx="3702">
                  <c:v>8.4088980000000006</c:v>
                </c:pt>
                <c:pt idx="3703">
                  <c:v>8.4088840000000005</c:v>
                </c:pt>
                <c:pt idx="3704">
                  <c:v>8.4088539999999998</c:v>
                </c:pt>
                <c:pt idx="3705">
                  <c:v>8.4088560000000001</c:v>
                </c:pt>
                <c:pt idx="3706">
                  <c:v>8.4088829999999994</c:v>
                </c:pt>
                <c:pt idx="3707">
                  <c:v>8.4089200000000002</c:v>
                </c:pt>
                <c:pt idx="3708">
                  <c:v>8.4089489999999998</c:v>
                </c:pt>
                <c:pt idx="3709">
                  <c:v>8.408982</c:v>
                </c:pt>
                <c:pt idx="3710">
                  <c:v>8.4089740000000006</c:v>
                </c:pt>
                <c:pt idx="3711">
                  <c:v>8.4089539999999996</c:v>
                </c:pt>
                <c:pt idx="3712">
                  <c:v>8.4089460000000003</c:v>
                </c:pt>
                <c:pt idx="3713">
                  <c:v>8.4089390000000002</c:v>
                </c:pt>
                <c:pt idx="3714">
                  <c:v>8.4089539999999996</c:v>
                </c:pt>
                <c:pt idx="3715">
                  <c:v>8.4089919999999996</c:v>
                </c:pt>
                <c:pt idx="3716">
                  <c:v>8.4090410000000002</c:v>
                </c:pt>
                <c:pt idx="3717">
                  <c:v>8.4091109999999993</c:v>
                </c:pt>
                <c:pt idx="3718">
                  <c:v>8.4092000000000002</c:v>
                </c:pt>
                <c:pt idx="3719">
                  <c:v>8.4092789999999997</c:v>
                </c:pt>
                <c:pt idx="3720">
                  <c:v>8.4093350000000004</c:v>
                </c:pt>
                <c:pt idx="3721">
                  <c:v>8.409358000000001</c:v>
                </c:pt>
                <c:pt idx="3722">
                  <c:v>8.4093689999999999</c:v>
                </c:pt>
                <c:pt idx="3723">
                  <c:v>8.4093839999999993</c:v>
                </c:pt>
                <c:pt idx="3724">
                  <c:v>8.4094320000000007</c:v>
                </c:pt>
                <c:pt idx="3725">
                  <c:v>8.4094759999999997</c:v>
                </c:pt>
                <c:pt idx="3726">
                  <c:v>8.4095259999999996</c:v>
                </c:pt>
                <c:pt idx="3727">
                  <c:v>8.409593000000001</c:v>
                </c:pt>
                <c:pt idx="3728">
                  <c:v>8.4096480000000007</c:v>
                </c:pt>
                <c:pt idx="3729">
                  <c:v>8.4097179999999998</c:v>
                </c:pt>
                <c:pt idx="3730">
                  <c:v>8.4097980000000003</c:v>
                </c:pt>
                <c:pt idx="3731">
                  <c:v>8.4098980000000001</c:v>
                </c:pt>
                <c:pt idx="3732">
                  <c:v>8.4099989999999991</c:v>
                </c:pt>
                <c:pt idx="3733">
                  <c:v>8.410107</c:v>
                </c:pt>
                <c:pt idx="3734">
                  <c:v>8.410226999999999</c:v>
                </c:pt>
                <c:pt idx="3735">
                  <c:v>8.4103440000000003</c:v>
                </c:pt>
                <c:pt idx="3736">
                  <c:v>8.4104770000000002</c:v>
                </c:pt>
                <c:pt idx="3737">
                  <c:v>8.4105840000000001</c:v>
                </c:pt>
                <c:pt idx="3738">
                  <c:v>8.4106729999999992</c:v>
                </c:pt>
                <c:pt idx="3739">
                  <c:v>8.4107489999999991</c:v>
                </c:pt>
                <c:pt idx="3740">
                  <c:v>8.4108499999999999</c:v>
                </c:pt>
                <c:pt idx="3741">
                  <c:v>8.4109540000000003</c:v>
                </c:pt>
                <c:pt idx="3742">
                  <c:v>8.4110499999999995</c:v>
                </c:pt>
                <c:pt idx="3743">
                  <c:v>8.4111510000000003</c:v>
                </c:pt>
                <c:pt idx="3744">
                  <c:v>8.411249999999999</c:v>
                </c:pt>
                <c:pt idx="3745">
                  <c:v>8.4113699999999998</c:v>
                </c:pt>
                <c:pt idx="3746">
                  <c:v>8.4115260000000003</c:v>
                </c:pt>
                <c:pt idx="3747">
                  <c:v>8.4116739999999997</c:v>
                </c:pt>
                <c:pt idx="3748">
                  <c:v>8.4117759999999997</c:v>
                </c:pt>
                <c:pt idx="3749">
                  <c:v>8.4118639999999996</c:v>
                </c:pt>
                <c:pt idx="3750">
                  <c:v>8.4119709999999994</c:v>
                </c:pt>
                <c:pt idx="3751">
                  <c:v>8.4120950000000008</c:v>
                </c:pt>
                <c:pt idx="3752">
                  <c:v>8.4122529999999998</c:v>
                </c:pt>
                <c:pt idx="3753">
                  <c:v>8.4124020000000002</c:v>
                </c:pt>
                <c:pt idx="3754">
                  <c:v>8.4125259999999997</c:v>
                </c:pt>
                <c:pt idx="3755">
                  <c:v>8.4126259999999995</c:v>
                </c:pt>
                <c:pt idx="3756">
                  <c:v>8.4127399999999994</c:v>
                </c:pt>
                <c:pt idx="3757">
                  <c:v>8.4128799999999995</c:v>
                </c:pt>
                <c:pt idx="3758">
                  <c:v>8.4130240000000001</c:v>
                </c:pt>
                <c:pt idx="3759">
                  <c:v>8.4131859999999996</c:v>
                </c:pt>
                <c:pt idx="3760">
                  <c:v>8.4133370000000003</c:v>
                </c:pt>
                <c:pt idx="3761">
                  <c:v>8.4134460000000004</c:v>
                </c:pt>
                <c:pt idx="3762">
                  <c:v>8.4135399999999994</c:v>
                </c:pt>
                <c:pt idx="3763">
                  <c:v>8.4136000000000006</c:v>
                </c:pt>
                <c:pt idx="3764">
                  <c:v>8.4136640000000007</c:v>
                </c:pt>
                <c:pt idx="3765">
                  <c:v>8.4137360000000001</c:v>
                </c:pt>
                <c:pt idx="3766">
                  <c:v>8.4138179999999991</c:v>
                </c:pt>
                <c:pt idx="3767">
                  <c:v>8.4139440000000008</c:v>
                </c:pt>
                <c:pt idx="3768">
                  <c:v>8.4140870000000003</c:v>
                </c:pt>
                <c:pt idx="3769">
                  <c:v>8.4142480000000006</c:v>
                </c:pt>
                <c:pt idx="3770">
                  <c:v>8.4143869999999996</c:v>
                </c:pt>
                <c:pt idx="3771">
                  <c:v>8.4144880000000004</c:v>
                </c:pt>
                <c:pt idx="3772">
                  <c:v>8.4145839999999996</c:v>
                </c:pt>
                <c:pt idx="3773">
                  <c:v>8.4146909999999995</c:v>
                </c:pt>
                <c:pt idx="3774">
                  <c:v>8.4148049999999994</c:v>
                </c:pt>
                <c:pt idx="3775">
                  <c:v>8.4149379999999994</c:v>
                </c:pt>
                <c:pt idx="3776">
                  <c:v>8.4150759999999991</c:v>
                </c:pt>
                <c:pt idx="3777">
                  <c:v>8.4151620000000005</c:v>
                </c:pt>
                <c:pt idx="3778">
                  <c:v>8.4152299999999993</c:v>
                </c:pt>
                <c:pt idx="3779">
                  <c:v>8.4153009999999995</c:v>
                </c:pt>
                <c:pt idx="3780">
                  <c:v>8.4153690000000001</c:v>
                </c:pt>
                <c:pt idx="3781">
                  <c:v>8.4154549999999997</c:v>
                </c:pt>
                <c:pt idx="3782">
                  <c:v>8.4155639999999998</c:v>
                </c:pt>
                <c:pt idx="3783">
                  <c:v>8.415659999999999</c:v>
                </c:pt>
                <c:pt idx="3784">
                  <c:v>8.4157569999999993</c:v>
                </c:pt>
                <c:pt idx="3785">
                  <c:v>8.4158679999999997</c:v>
                </c:pt>
                <c:pt idx="3786">
                  <c:v>8.4159760000000006</c:v>
                </c:pt>
                <c:pt idx="3787">
                  <c:v>8.4160719999999998</c:v>
                </c:pt>
                <c:pt idx="3788">
                  <c:v>8.4161699999999993</c:v>
                </c:pt>
                <c:pt idx="3789">
                  <c:v>8.4162420000000004</c:v>
                </c:pt>
                <c:pt idx="3790">
                  <c:v>8.4163119999999996</c:v>
                </c:pt>
                <c:pt idx="3791">
                  <c:v>8.4164239999999992</c:v>
                </c:pt>
                <c:pt idx="3792">
                  <c:v>8.4165329999999994</c:v>
                </c:pt>
                <c:pt idx="3793">
                  <c:v>8.4166209999999992</c:v>
                </c:pt>
                <c:pt idx="3794">
                  <c:v>8.416703</c:v>
                </c:pt>
                <c:pt idx="3795">
                  <c:v>8.416741</c:v>
                </c:pt>
                <c:pt idx="3796">
                  <c:v>8.4167939999999994</c:v>
                </c:pt>
                <c:pt idx="3797">
                  <c:v>8.416874</c:v>
                </c:pt>
                <c:pt idx="3798">
                  <c:v>8.4169409999999996</c:v>
                </c:pt>
                <c:pt idx="3799">
                  <c:v>8.4170029999999993</c:v>
                </c:pt>
                <c:pt idx="3800">
                  <c:v>8.4170610000000003</c:v>
                </c:pt>
                <c:pt idx="3801">
                  <c:v>8.4171370000000003</c:v>
                </c:pt>
                <c:pt idx="3802">
                  <c:v>8.4172519999999995</c:v>
                </c:pt>
                <c:pt idx="3803">
                  <c:v>8.4173799999999996</c:v>
                </c:pt>
                <c:pt idx="3804">
                  <c:v>8.4175020000000007</c:v>
                </c:pt>
                <c:pt idx="3805">
                  <c:v>8.4175869999999993</c:v>
                </c:pt>
                <c:pt idx="3806">
                  <c:v>8.4176169999999999</c:v>
                </c:pt>
                <c:pt idx="3807">
                  <c:v>8.4176369999999991</c:v>
                </c:pt>
                <c:pt idx="3808">
                  <c:v>8.4176739999999999</c:v>
                </c:pt>
                <c:pt idx="3809">
                  <c:v>8.4177210000000002</c:v>
                </c:pt>
                <c:pt idx="3810">
                  <c:v>8.4177800000000005</c:v>
                </c:pt>
                <c:pt idx="3811">
                  <c:v>8.4178530000000009</c:v>
                </c:pt>
                <c:pt idx="3812">
                  <c:v>8.4179300000000001</c:v>
                </c:pt>
                <c:pt idx="3813">
                  <c:v>8.4180100000000007</c:v>
                </c:pt>
                <c:pt idx="3814">
                  <c:v>8.4180899999999994</c:v>
                </c:pt>
                <c:pt idx="3815">
                  <c:v>8.4181699999999999</c:v>
                </c:pt>
                <c:pt idx="3816">
                  <c:v>8.4182489999999994</c:v>
                </c:pt>
                <c:pt idx="3817">
                  <c:v>8.4183280000000007</c:v>
                </c:pt>
                <c:pt idx="3818">
                  <c:v>8.4184339999999995</c:v>
                </c:pt>
                <c:pt idx="3819">
                  <c:v>8.4185309999999998</c:v>
                </c:pt>
                <c:pt idx="3820">
                  <c:v>8.4186300000000003</c:v>
                </c:pt>
                <c:pt idx="3821">
                  <c:v>8.4187130000000003</c:v>
                </c:pt>
                <c:pt idx="3822">
                  <c:v>8.4187799999999999</c:v>
                </c:pt>
                <c:pt idx="3823">
                  <c:v>8.4188390000000002</c:v>
                </c:pt>
                <c:pt idx="3824">
                  <c:v>8.4188949999999991</c:v>
                </c:pt>
                <c:pt idx="3825">
                  <c:v>8.4189670000000003</c:v>
                </c:pt>
                <c:pt idx="3826">
                  <c:v>8.4190450000000006</c:v>
                </c:pt>
                <c:pt idx="3827">
                  <c:v>8.4191090000000006</c:v>
                </c:pt>
                <c:pt idx="3828">
                  <c:v>8.4191920000000007</c:v>
                </c:pt>
                <c:pt idx="3829">
                  <c:v>8.4192719999999994</c:v>
                </c:pt>
                <c:pt idx="3830">
                  <c:v>8.4193630000000006</c:v>
                </c:pt>
                <c:pt idx="3831">
                  <c:v>8.4194619999999993</c:v>
                </c:pt>
                <c:pt idx="3832">
                  <c:v>8.4195720000000005</c:v>
                </c:pt>
                <c:pt idx="3833">
                  <c:v>8.4196690000000007</c:v>
                </c:pt>
                <c:pt idx="3834">
                  <c:v>8.4197319999999998</c:v>
                </c:pt>
                <c:pt idx="3835">
                  <c:v>8.4197450000000007</c:v>
                </c:pt>
                <c:pt idx="3836">
                  <c:v>8.419772</c:v>
                </c:pt>
                <c:pt idx="3837">
                  <c:v>8.4198160000000009</c:v>
                </c:pt>
                <c:pt idx="3838">
                  <c:v>8.4199059999999992</c:v>
                </c:pt>
                <c:pt idx="3839">
                  <c:v>8.4200110000000006</c:v>
                </c:pt>
                <c:pt idx="3840">
                  <c:v>8.4200719999999993</c:v>
                </c:pt>
                <c:pt idx="3841">
                  <c:v>8.4201160000000002</c:v>
                </c:pt>
                <c:pt idx="3842">
                  <c:v>8.4201599999999992</c:v>
                </c:pt>
                <c:pt idx="3843">
                  <c:v>8.4202289999999991</c:v>
                </c:pt>
                <c:pt idx="3844">
                  <c:v>8.4203039999999998</c:v>
                </c:pt>
                <c:pt idx="3845">
                  <c:v>8.420363</c:v>
                </c:pt>
                <c:pt idx="3846">
                  <c:v>8.4204380000000008</c:v>
                </c:pt>
                <c:pt idx="3847">
                  <c:v>8.4205039999999993</c:v>
                </c:pt>
                <c:pt idx="3848">
                  <c:v>8.4205489999999994</c:v>
                </c:pt>
                <c:pt idx="3849">
                  <c:v>8.4206000000000003</c:v>
                </c:pt>
                <c:pt idx="3850">
                  <c:v>8.4206690000000002</c:v>
                </c:pt>
                <c:pt idx="3851">
                  <c:v>8.4207420000000006</c:v>
                </c:pt>
                <c:pt idx="3852">
                  <c:v>8.4208020000000001</c:v>
                </c:pt>
                <c:pt idx="3853">
                  <c:v>8.4208429999999996</c:v>
                </c:pt>
                <c:pt idx="3854">
                  <c:v>8.4208680000000005</c:v>
                </c:pt>
                <c:pt idx="3855">
                  <c:v>8.4209049999999994</c:v>
                </c:pt>
                <c:pt idx="3856">
                  <c:v>8.4209549999999993</c:v>
                </c:pt>
                <c:pt idx="3857">
                  <c:v>8.4209789999999991</c:v>
                </c:pt>
                <c:pt idx="3858">
                  <c:v>8.4210189999999994</c:v>
                </c:pt>
                <c:pt idx="3859">
                  <c:v>8.4211150000000004</c:v>
                </c:pt>
                <c:pt idx="3860">
                  <c:v>8.4212199999999999</c:v>
                </c:pt>
                <c:pt idx="3861">
                  <c:v>8.4213070000000005</c:v>
                </c:pt>
                <c:pt idx="3862">
                  <c:v>8.421386</c:v>
                </c:pt>
                <c:pt idx="3863">
                  <c:v>8.4214249999999993</c:v>
                </c:pt>
                <c:pt idx="3864">
                  <c:v>8.4214459999999995</c:v>
                </c:pt>
                <c:pt idx="3865">
                  <c:v>8.4214979999999997</c:v>
                </c:pt>
                <c:pt idx="3866">
                  <c:v>8.421576</c:v>
                </c:pt>
                <c:pt idx="3867">
                  <c:v>8.4216420000000003</c:v>
                </c:pt>
                <c:pt idx="3868">
                  <c:v>8.4217010000000005</c:v>
                </c:pt>
                <c:pt idx="3869">
                  <c:v>8.4217469999999999</c:v>
                </c:pt>
                <c:pt idx="3870">
                  <c:v>8.4217919999999999</c:v>
                </c:pt>
                <c:pt idx="3871">
                  <c:v>8.421837</c:v>
                </c:pt>
                <c:pt idx="3872">
                  <c:v>8.4218949999999992</c:v>
                </c:pt>
                <c:pt idx="3873">
                  <c:v>8.4219270000000002</c:v>
                </c:pt>
                <c:pt idx="3874">
                  <c:v>8.4219650000000001</c:v>
                </c:pt>
                <c:pt idx="3875">
                  <c:v>8.4220620000000004</c:v>
                </c:pt>
                <c:pt idx="3876">
                  <c:v>8.422167</c:v>
                </c:pt>
                <c:pt idx="3877">
                  <c:v>8.4222710000000003</c:v>
                </c:pt>
                <c:pt idx="3878">
                  <c:v>8.4223320000000008</c:v>
                </c:pt>
                <c:pt idx="3879">
                  <c:v>8.4223569999999999</c:v>
                </c:pt>
                <c:pt idx="3880">
                  <c:v>8.4224019999999999</c:v>
                </c:pt>
                <c:pt idx="3881">
                  <c:v>8.4224630000000005</c:v>
                </c:pt>
                <c:pt idx="3882">
                  <c:v>8.4225670000000008</c:v>
                </c:pt>
                <c:pt idx="3883">
                  <c:v>8.4226860000000006</c:v>
                </c:pt>
                <c:pt idx="3884">
                  <c:v>8.4228059999999996</c:v>
                </c:pt>
                <c:pt idx="3885">
                  <c:v>8.4228860000000001</c:v>
                </c:pt>
                <c:pt idx="3886">
                  <c:v>8.4229179999999992</c:v>
                </c:pt>
                <c:pt idx="3887">
                  <c:v>8.4229179999999992</c:v>
                </c:pt>
                <c:pt idx="3888">
                  <c:v>8.422936</c:v>
                </c:pt>
                <c:pt idx="3889">
                  <c:v>8.4229719999999997</c:v>
                </c:pt>
                <c:pt idx="3890">
                  <c:v>8.4230440000000009</c:v>
                </c:pt>
                <c:pt idx="3891">
                  <c:v>8.4230999999999998</c:v>
                </c:pt>
                <c:pt idx="3892">
                  <c:v>8.423152</c:v>
                </c:pt>
                <c:pt idx="3893">
                  <c:v>8.4231820000000006</c:v>
                </c:pt>
                <c:pt idx="3894">
                  <c:v>8.4232139999999998</c:v>
                </c:pt>
                <c:pt idx="3895">
                  <c:v>8.4232720000000008</c:v>
                </c:pt>
                <c:pt idx="3896">
                  <c:v>8.4233139999999995</c:v>
                </c:pt>
                <c:pt idx="3897">
                  <c:v>8.4233480000000007</c:v>
                </c:pt>
                <c:pt idx="3898">
                  <c:v>8.4233890000000002</c:v>
                </c:pt>
                <c:pt idx="3899">
                  <c:v>8.4234349999999996</c:v>
                </c:pt>
                <c:pt idx="3900">
                  <c:v>8.4234930000000006</c:v>
                </c:pt>
                <c:pt idx="3901">
                  <c:v>8.4235380000000006</c:v>
                </c:pt>
                <c:pt idx="3902">
                  <c:v>8.4235880000000005</c:v>
                </c:pt>
                <c:pt idx="3903">
                  <c:v>8.4236470000000008</c:v>
                </c:pt>
                <c:pt idx="3904">
                  <c:v>8.4237070000000003</c:v>
                </c:pt>
                <c:pt idx="3905">
                  <c:v>8.4237359999999999</c:v>
                </c:pt>
                <c:pt idx="3906">
                  <c:v>8.4237719999999996</c:v>
                </c:pt>
                <c:pt idx="3907">
                  <c:v>8.4237929999999999</c:v>
                </c:pt>
                <c:pt idx="3908">
                  <c:v>8.4238219999999995</c:v>
                </c:pt>
                <c:pt idx="3909">
                  <c:v>8.4238680000000006</c:v>
                </c:pt>
                <c:pt idx="3910">
                  <c:v>8.4238879999999998</c:v>
                </c:pt>
                <c:pt idx="3911">
                  <c:v>8.4238889999999991</c:v>
                </c:pt>
                <c:pt idx="3912">
                  <c:v>8.4239069999999998</c:v>
                </c:pt>
                <c:pt idx="3913">
                  <c:v>8.4239329999999999</c:v>
                </c:pt>
                <c:pt idx="3914">
                  <c:v>8.4239770000000007</c:v>
                </c:pt>
                <c:pt idx="3915">
                  <c:v>8.424023</c:v>
                </c:pt>
                <c:pt idx="3916">
                  <c:v>8.4240560000000002</c:v>
                </c:pt>
                <c:pt idx="3917">
                  <c:v>8.4241080000000004</c:v>
                </c:pt>
                <c:pt idx="3918">
                  <c:v>8.4241460000000004</c:v>
                </c:pt>
                <c:pt idx="3919">
                  <c:v>8.4241880000000009</c:v>
                </c:pt>
                <c:pt idx="3920">
                  <c:v>8.4242209999999993</c:v>
                </c:pt>
                <c:pt idx="3921">
                  <c:v>8.4242530000000002</c:v>
                </c:pt>
                <c:pt idx="3922">
                  <c:v>8.4243059999999996</c:v>
                </c:pt>
                <c:pt idx="3923">
                  <c:v>8.4243740000000003</c:v>
                </c:pt>
                <c:pt idx="3924">
                  <c:v>8.4244219999999999</c:v>
                </c:pt>
                <c:pt idx="3925">
                  <c:v>8.4244419999999991</c:v>
                </c:pt>
                <c:pt idx="3926">
                  <c:v>8.4244570000000003</c:v>
                </c:pt>
                <c:pt idx="3927">
                  <c:v>8.4244920000000008</c:v>
                </c:pt>
                <c:pt idx="3928">
                  <c:v>8.4245339999999995</c:v>
                </c:pt>
                <c:pt idx="3929">
                  <c:v>8.4245920000000005</c:v>
                </c:pt>
                <c:pt idx="3930">
                  <c:v>8.4246110000000005</c:v>
                </c:pt>
                <c:pt idx="3931">
                  <c:v>8.4246060000000007</c:v>
                </c:pt>
                <c:pt idx="3932">
                  <c:v>8.4245970000000003</c:v>
                </c:pt>
                <c:pt idx="3933">
                  <c:v>8.4245800000000006</c:v>
                </c:pt>
                <c:pt idx="3934">
                  <c:v>8.4246099999999995</c:v>
                </c:pt>
                <c:pt idx="3935">
                  <c:v>8.4247019999999999</c:v>
                </c:pt>
                <c:pt idx="3936">
                  <c:v>8.4247560000000004</c:v>
                </c:pt>
                <c:pt idx="3937">
                  <c:v>8.4247979999999991</c:v>
                </c:pt>
                <c:pt idx="3938">
                  <c:v>8.4248510000000003</c:v>
                </c:pt>
                <c:pt idx="3939">
                  <c:v>8.4248879999999993</c:v>
                </c:pt>
                <c:pt idx="3940">
                  <c:v>8.4249299999999998</c:v>
                </c:pt>
                <c:pt idx="3941">
                  <c:v>8.4249779999999994</c:v>
                </c:pt>
                <c:pt idx="3942">
                  <c:v>8.4249899999999993</c:v>
                </c:pt>
                <c:pt idx="3943">
                  <c:v>8.4249849999999995</c:v>
                </c:pt>
                <c:pt idx="3944">
                  <c:v>8.4249860000000005</c:v>
                </c:pt>
                <c:pt idx="3945">
                  <c:v>8.4249779999999994</c:v>
                </c:pt>
                <c:pt idx="3946">
                  <c:v>8.4249740000000006</c:v>
                </c:pt>
                <c:pt idx="3947">
                  <c:v>8.424982</c:v>
                </c:pt>
                <c:pt idx="3948">
                  <c:v>8.4250279999999993</c:v>
                </c:pt>
                <c:pt idx="3949">
                  <c:v>8.4250779999999992</c:v>
                </c:pt>
                <c:pt idx="3950">
                  <c:v>8.4251369999999994</c:v>
                </c:pt>
                <c:pt idx="3951">
                  <c:v>8.4251749999999994</c:v>
                </c:pt>
                <c:pt idx="3952">
                  <c:v>8.4251860000000001</c:v>
                </c:pt>
                <c:pt idx="3953">
                  <c:v>8.4251799999999992</c:v>
                </c:pt>
                <c:pt idx="3954">
                  <c:v>8.4251719999999999</c:v>
                </c:pt>
                <c:pt idx="3955">
                  <c:v>8.4251660000000008</c:v>
                </c:pt>
                <c:pt idx="3956">
                  <c:v>8.4251959999999997</c:v>
                </c:pt>
                <c:pt idx="3957">
                  <c:v>8.4252520000000004</c:v>
                </c:pt>
                <c:pt idx="3958">
                  <c:v>8.4253129999999992</c:v>
                </c:pt>
                <c:pt idx="3959">
                  <c:v>8.4253800000000005</c:v>
                </c:pt>
                <c:pt idx="3960">
                  <c:v>8.4254560000000005</c:v>
                </c:pt>
                <c:pt idx="3961">
                  <c:v>8.4255040000000001</c:v>
                </c:pt>
                <c:pt idx="3962">
                  <c:v>8.4255510000000005</c:v>
                </c:pt>
                <c:pt idx="3963">
                  <c:v>8.4255870000000002</c:v>
                </c:pt>
                <c:pt idx="3964">
                  <c:v>8.425578999999999</c:v>
                </c:pt>
                <c:pt idx="3965">
                  <c:v>8.4255770000000005</c:v>
                </c:pt>
                <c:pt idx="3966">
                  <c:v>8.4255960000000005</c:v>
                </c:pt>
                <c:pt idx="3967">
                  <c:v>8.425612000000001</c:v>
                </c:pt>
                <c:pt idx="3968">
                  <c:v>8.4256309999999992</c:v>
                </c:pt>
                <c:pt idx="3969">
                  <c:v>8.4256430000000009</c:v>
                </c:pt>
                <c:pt idx="3970">
                  <c:v>8.4256589999999996</c:v>
                </c:pt>
                <c:pt idx="3971">
                  <c:v>8.4256700000000002</c:v>
                </c:pt>
                <c:pt idx="3972">
                  <c:v>8.4256899999999995</c:v>
                </c:pt>
                <c:pt idx="3973">
                  <c:v>8.4257329999999993</c:v>
                </c:pt>
                <c:pt idx="3974">
                  <c:v>8.4257629999999999</c:v>
                </c:pt>
                <c:pt idx="3975">
                  <c:v>8.4257849999999994</c:v>
                </c:pt>
                <c:pt idx="3976">
                  <c:v>8.425775999999999</c:v>
                </c:pt>
                <c:pt idx="3977">
                  <c:v>8.4257369999999998</c:v>
                </c:pt>
                <c:pt idx="3978">
                  <c:v>8.4257419999999996</c:v>
                </c:pt>
                <c:pt idx="3979">
                  <c:v>8.4257679999999997</c:v>
                </c:pt>
                <c:pt idx="3980">
                  <c:v>8.4257969999999993</c:v>
                </c:pt>
                <c:pt idx="3981">
                  <c:v>8.4258229999999994</c:v>
                </c:pt>
                <c:pt idx="3982">
                  <c:v>8.4258480000000002</c:v>
                </c:pt>
                <c:pt idx="3983">
                  <c:v>8.4258670000000002</c:v>
                </c:pt>
                <c:pt idx="3984">
                  <c:v>8.4259070000000005</c:v>
                </c:pt>
                <c:pt idx="3985">
                  <c:v>8.4259310000000003</c:v>
                </c:pt>
                <c:pt idx="3986">
                  <c:v>8.4259439999999994</c:v>
                </c:pt>
                <c:pt idx="3987">
                  <c:v>8.4259400000000007</c:v>
                </c:pt>
                <c:pt idx="3988">
                  <c:v>8.4259059999999995</c:v>
                </c:pt>
                <c:pt idx="3989">
                  <c:v>8.4258620000000004</c:v>
                </c:pt>
                <c:pt idx="3990">
                  <c:v>8.4258279999999992</c:v>
                </c:pt>
                <c:pt idx="3991">
                  <c:v>8.4258199999999999</c:v>
                </c:pt>
                <c:pt idx="3992">
                  <c:v>8.4258609999999994</c:v>
                </c:pt>
                <c:pt idx="3993">
                  <c:v>8.4259039999999992</c:v>
                </c:pt>
                <c:pt idx="3994">
                  <c:v>8.4259269999999997</c:v>
                </c:pt>
                <c:pt idx="3995">
                  <c:v>8.4259230000000009</c:v>
                </c:pt>
                <c:pt idx="3996">
                  <c:v>8.4259489999999992</c:v>
                </c:pt>
                <c:pt idx="3997">
                  <c:v>8.425986</c:v>
                </c:pt>
                <c:pt idx="3998">
                  <c:v>8.4260549999999999</c:v>
                </c:pt>
                <c:pt idx="3999">
                  <c:v>8.4261049999999997</c:v>
                </c:pt>
                <c:pt idx="4000">
                  <c:v>8.4261200000000009</c:v>
                </c:pt>
                <c:pt idx="4001">
                  <c:v>8.4261180000000007</c:v>
                </c:pt>
                <c:pt idx="4002">
                  <c:v>8.4261110000000006</c:v>
                </c:pt>
                <c:pt idx="4003">
                  <c:v>8.4261319999999991</c:v>
                </c:pt>
                <c:pt idx="4004">
                  <c:v>8.4261459999999992</c:v>
                </c:pt>
                <c:pt idx="4005">
                  <c:v>8.4261800000000004</c:v>
                </c:pt>
                <c:pt idx="4006">
                  <c:v>8.4262160000000002</c:v>
                </c:pt>
                <c:pt idx="4007">
                  <c:v>8.42624</c:v>
                </c:pt>
                <c:pt idx="4008">
                  <c:v>8.4262750000000004</c:v>
                </c:pt>
                <c:pt idx="4009">
                  <c:v>8.4262990000000002</c:v>
                </c:pt>
                <c:pt idx="4010">
                  <c:v>8.4263019999999997</c:v>
                </c:pt>
                <c:pt idx="4011">
                  <c:v>8.4263139999999996</c:v>
                </c:pt>
                <c:pt idx="4012">
                  <c:v>8.4263209999999997</c:v>
                </c:pt>
                <c:pt idx="4013">
                  <c:v>8.4263779999999997</c:v>
                </c:pt>
                <c:pt idx="4014">
                  <c:v>8.4264600000000005</c:v>
                </c:pt>
                <c:pt idx="4015">
                  <c:v>8.4265070000000009</c:v>
                </c:pt>
                <c:pt idx="4016">
                  <c:v>8.42652</c:v>
                </c:pt>
                <c:pt idx="4017">
                  <c:v>8.4265000000000008</c:v>
                </c:pt>
                <c:pt idx="4018">
                  <c:v>8.4264899999999994</c:v>
                </c:pt>
                <c:pt idx="4019">
                  <c:v>8.4265120000000007</c:v>
                </c:pt>
                <c:pt idx="4020">
                  <c:v>8.4265600000000003</c:v>
                </c:pt>
                <c:pt idx="4021">
                  <c:v>8.4266159999999992</c:v>
                </c:pt>
                <c:pt idx="4022">
                  <c:v>8.4266500000000004</c:v>
                </c:pt>
                <c:pt idx="4023">
                  <c:v>8.4266620000000003</c:v>
                </c:pt>
                <c:pt idx="4024">
                  <c:v>8.4266439999999996</c:v>
                </c:pt>
                <c:pt idx="4025">
                  <c:v>8.4266190000000005</c:v>
                </c:pt>
                <c:pt idx="4026">
                  <c:v>8.4266159999999992</c:v>
                </c:pt>
                <c:pt idx="4027">
                  <c:v>8.4266360000000002</c:v>
                </c:pt>
                <c:pt idx="4028">
                  <c:v>8.4266480000000001</c:v>
                </c:pt>
                <c:pt idx="4029">
                  <c:v>8.42666</c:v>
                </c:pt>
                <c:pt idx="4030">
                  <c:v>8.4266880000000004</c:v>
                </c:pt>
                <c:pt idx="4031">
                  <c:v>8.426736</c:v>
                </c:pt>
                <c:pt idx="4032">
                  <c:v>8.4268000000000001</c:v>
                </c:pt>
                <c:pt idx="4033">
                  <c:v>8.4268450000000001</c:v>
                </c:pt>
                <c:pt idx="4034">
                  <c:v>8.4268630000000009</c:v>
                </c:pt>
                <c:pt idx="4035">
                  <c:v>8.4268669999999997</c:v>
                </c:pt>
                <c:pt idx="4036">
                  <c:v>8.4268649999999994</c:v>
                </c:pt>
                <c:pt idx="4037">
                  <c:v>8.4268529999999995</c:v>
                </c:pt>
                <c:pt idx="4038">
                  <c:v>8.4268669999999997</c:v>
                </c:pt>
                <c:pt idx="4039">
                  <c:v>8.4268839999999994</c:v>
                </c:pt>
                <c:pt idx="4040">
                  <c:v>8.4268920000000005</c:v>
                </c:pt>
                <c:pt idx="4041">
                  <c:v>8.4268870000000007</c:v>
                </c:pt>
                <c:pt idx="4042">
                  <c:v>8.4268689999999999</c:v>
                </c:pt>
                <c:pt idx="4043">
                  <c:v>8.4268630000000009</c:v>
                </c:pt>
                <c:pt idx="4044">
                  <c:v>8.4268599999999996</c:v>
                </c:pt>
                <c:pt idx="4045">
                  <c:v>8.4268789999999996</c:v>
                </c:pt>
                <c:pt idx="4046">
                  <c:v>8.4268870000000007</c:v>
                </c:pt>
                <c:pt idx="4047">
                  <c:v>8.4268800000000006</c:v>
                </c:pt>
                <c:pt idx="4048">
                  <c:v>8.426874999999999</c:v>
                </c:pt>
                <c:pt idx="4049">
                  <c:v>8.4268870000000007</c:v>
                </c:pt>
                <c:pt idx="4050">
                  <c:v>8.4269029999999994</c:v>
                </c:pt>
                <c:pt idx="4051">
                  <c:v>8.4269300000000005</c:v>
                </c:pt>
                <c:pt idx="4052">
                  <c:v>8.4269300000000005</c:v>
                </c:pt>
                <c:pt idx="4053">
                  <c:v>8.4269309999999997</c:v>
                </c:pt>
                <c:pt idx="4054">
                  <c:v>8.4269219999999994</c:v>
                </c:pt>
                <c:pt idx="4055">
                  <c:v>8.4269350000000003</c:v>
                </c:pt>
                <c:pt idx="4056">
                  <c:v>8.4269460000000009</c:v>
                </c:pt>
                <c:pt idx="4057">
                  <c:v>8.4269590000000001</c:v>
                </c:pt>
                <c:pt idx="4058">
                  <c:v>8.4269719999999992</c:v>
                </c:pt>
                <c:pt idx="4059">
                  <c:v>8.4269809999999996</c:v>
                </c:pt>
                <c:pt idx="4060">
                  <c:v>8.4269909999999992</c:v>
                </c:pt>
                <c:pt idx="4061">
                  <c:v>8.4270309999999995</c:v>
                </c:pt>
                <c:pt idx="4062">
                  <c:v>8.4270580000000006</c:v>
                </c:pt>
                <c:pt idx="4063">
                  <c:v>8.4270659999999999</c:v>
                </c:pt>
                <c:pt idx="4064">
                  <c:v>8.4270750000000003</c:v>
                </c:pt>
                <c:pt idx="4065">
                  <c:v>8.4270659999999999</c:v>
                </c:pt>
                <c:pt idx="4066">
                  <c:v>8.4270600000000009</c:v>
                </c:pt>
                <c:pt idx="4067">
                  <c:v>8.4270479999999992</c:v>
                </c:pt>
                <c:pt idx="4068">
                  <c:v>8.4270150000000008</c:v>
                </c:pt>
                <c:pt idx="4069">
                  <c:v>8.4269859999999994</c:v>
                </c:pt>
                <c:pt idx="4070">
                  <c:v>8.4270259999999997</c:v>
                </c:pt>
                <c:pt idx="4071">
                  <c:v>8.4271089999999997</c:v>
                </c:pt>
                <c:pt idx="4072">
                  <c:v>8.4271899999999995</c:v>
                </c:pt>
                <c:pt idx="4073">
                  <c:v>8.4272240000000007</c:v>
                </c:pt>
                <c:pt idx="4074">
                  <c:v>8.427226000000001</c:v>
                </c:pt>
                <c:pt idx="4075">
                  <c:v>8.4272039999999997</c:v>
                </c:pt>
                <c:pt idx="4076">
                  <c:v>8.4271729999999998</c:v>
                </c:pt>
                <c:pt idx="4077">
                  <c:v>8.4271399999999996</c:v>
                </c:pt>
                <c:pt idx="4078">
                  <c:v>8.4271279999999997</c:v>
                </c:pt>
                <c:pt idx="4079">
                  <c:v>8.4271239999999992</c:v>
                </c:pt>
                <c:pt idx="4080">
                  <c:v>8.4271449999999994</c:v>
                </c:pt>
                <c:pt idx="4081">
                  <c:v>8.4271619999999992</c:v>
                </c:pt>
                <c:pt idx="4082">
                  <c:v>8.4271499999999993</c:v>
                </c:pt>
                <c:pt idx="4083">
                  <c:v>8.4271080000000005</c:v>
                </c:pt>
                <c:pt idx="4084">
                  <c:v>8.4270800000000001</c:v>
                </c:pt>
                <c:pt idx="4085">
                  <c:v>8.4270700000000005</c:v>
                </c:pt>
                <c:pt idx="4086">
                  <c:v>8.4271060000000002</c:v>
                </c:pt>
                <c:pt idx="4087">
                  <c:v>8.4271600000000007</c:v>
                </c:pt>
                <c:pt idx="4088">
                  <c:v>8.4271759999999993</c:v>
                </c:pt>
                <c:pt idx="4089">
                  <c:v>8.4271399999999996</c:v>
                </c:pt>
                <c:pt idx="4090">
                  <c:v>8.4271010000000004</c:v>
                </c:pt>
                <c:pt idx="4091">
                  <c:v>8.4270409999999991</c:v>
                </c:pt>
                <c:pt idx="4092">
                  <c:v>8.4269840000000009</c:v>
                </c:pt>
                <c:pt idx="4093">
                  <c:v>8.4269529999999992</c:v>
                </c:pt>
                <c:pt idx="4094">
                  <c:v>8.4269490000000005</c:v>
                </c:pt>
                <c:pt idx="4095">
                  <c:v>8.4269719999999992</c:v>
                </c:pt>
                <c:pt idx="4096">
                  <c:v>8.427033999999999</c:v>
                </c:pt>
                <c:pt idx="4097">
                  <c:v>8.4270750000000003</c:v>
                </c:pt>
                <c:pt idx="4098">
                  <c:v>8.4270829999999997</c:v>
                </c:pt>
                <c:pt idx="4099">
                  <c:v>8.4270779999999998</c:v>
                </c:pt>
                <c:pt idx="4100">
                  <c:v>8.4270999999999994</c:v>
                </c:pt>
                <c:pt idx="4101">
                  <c:v>8.4271119999999993</c:v>
                </c:pt>
                <c:pt idx="4102">
                  <c:v>8.4270990000000001</c:v>
                </c:pt>
                <c:pt idx="4103">
                  <c:v>8.4270890000000005</c:v>
                </c:pt>
                <c:pt idx="4104">
                  <c:v>8.4270680000000002</c:v>
                </c:pt>
                <c:pt idx="4105">
                  <c:v>8.4270779999999998</c:v>
                </c:pt>
                <c:pt idx="4106">
                  <c:v>8.4270750000000003</c:v>
                </c:pt>
                <c:pt idx="4107">
                  <c:v>8.4270560000000003</c:v>
                </c:pt>
                <c:pt idx="4108">
                  <c:v>8.4270160000000001</c:v>
                </c:pt>
                <c:pt idx="4109">
                  <c:v>8.4269990000000004</c:v>
                </c:pt>
                <c:pt idx="4110">
                  <c:v>8.4269809999999996</c:v>
                </c:pt>
                <c:pt idx="4111">
                  <c:v>8.4269809999999996</c:v>
                </c:pt>
                <c:pt idx="4112">
                  <c:v>8.4269879999999997</c:v>
                </c:pt>
                <c:pt idx="4113">
                  <c:v>8.4269909999999992</c:v>
                </c:pt>
                <c:pt idx="4114">
                  <c:v>8.4269780000000001</c:v>
                </c:pt>
                <c:pt idx="4115">
                  <c:v>8.4269560000000006</c:v>
                </c:pt>
                <c:pt idx="4116">
                  <c:v>8.4269069999999999</c:v>
                </c:pt>
                <c:pt idx="4117">
                  <c:v>8.4268819999999991</c:v>
                </c:pt>
                <c:pt idx="4118">
                  <c:v>8.4268660000000004</c:v>
                </c:pt>
                <c:pt idx="4119">
                  <c:v>8.4268180000000008</c:v>
                </c:pt>
                <c:pt idx="4120">
                  <c:v>8.426798999999999</c:v>
                </c:pt>
                <c:pt idx="4121">
                  <c:v>8.4267909999999997</c:v>
                </c:pt>
                <c:pt idx="4122">
                  <c:v>8.4267669999999999</c:v>
                </c:pt>
                <c:pt idx="4123">
                  <c:v>8.4267800000000008</c:v>
                </c:pt>
                <c:pt idx="4124">
                  <c:v>8.4267839999999996</c:v>
                </c:pt>
                <c:pt idx="4125">
                  <c:v>8.4267660000000006</c:v>
                </c:pt>
                <c:pt idx="4126">
                  <c:v>8.4267599999999998</c:v>
                </c:pt>
                <c:pt idx="4127">
                  <c:v>8.4267529999999997</c:v>
                </c:pt>
                <c:pt idx="4128">
                  <c:v>8.4267339999999997</c:v>
                </c:pt>
                <c:pt idx="4129">
                  <c:v>8.4267219999999998</c:v>
                </c:pt>
                <c:pt idx="4130">
                  <c:v>8.4266769999999998</c:v>
                </c:pt>
                <c:pt idx="4131">
                  <c:v>8.4266269999999999</c:v>
                </c:pt>
                <c:pt idx="4132">
                  <c:v>8.4266070000000006</c:v>
                </c:pt>
                <c:pt idx="4133">
                  <c:v>8.4266190000000005</c:v>
                </c:pt>
                <c:pt idx="4134">
                  <c:v>8.4266629999999996</c:v>
                </c:pt>
                <c:pt idx="4135">
                  <c:v>8.4266959999999997</c:v>
                </c:pt>
                <c:pt idx="4136">
                  <c:v>8.4267029999999998</c:v>
                </c:pt>
                <c:pt idx="4137">
                  <c:v>8.4266909999999999</c:v>
                </c:pt>
                <c:pt idx="4138">
                  <c:v>8.4266609999999993</c:v>
                </c:pt>
                <c:pt idx="4139">
                  <c:v>8.4266389999999998</c:v>
                </c:pt>
                <c:pt idx="4140">
                  <c:v>8.4266229999999993</c:v>
                </c:pt>
                <c:pt idx="4141">
                  <c:v>8.4266179999999995</c:v>
                </c:pt>
                <c:pt idx="4142">
                  <c:v>8.4266389999999998</c:v>
                </c:pt>
                <c:pt idx="4143">
                  <c:v>8.4266269999999999</c:v>
                </c:pt>
                <c:pt idx="4144">
                  <c:v>8.4266039999999993</c:v>
                </c:pt>
                <c:pt idx="4145">
                  <c:v>8.4265950000000007</c:v>
                </c:pt>
                <c:pt idx="4146">
                  <c:v>8.4265609999999995</c:v>
                </c:pt>
                <c:pt idx="4147">
                  <c:v>8.4265229999999995</c:v>
                </c:pt>
                <c:pt idx="4148">
                  <c:v>8.4265220000000003</c:v>
                </c:pt>
                <c:pt idx="4149">
                  <c:v>8.4265170000000005</c:v>
                </c:pt>
                <c:pt idx="4150">
                  <c:v>8.4265570000000007</c:v>
                </c:pt>
                <c:pt idx="4151">
                  <c:v>8.4266210000000008</c:v>
                </c:pt>
                <c:pt idx="4152">
                  <c:v>8.4266640000000006</c:v>
                </c:pt>
                <c:pt idx="4153">
                  <c:v>8.4266830000000006</c:v>
                </c:pt>
                <c:pt idx="4154">
                  <c:v>8.4266679999999994</c:v>
                </c:pt>
                <c:pt idx="4155">
                  <c:v>8.4266159999999992</c:v>
                </c:pt>
                <c:pt idx="4156">
                  <c:v>8.4265830000000008</c:v>
                </c:pt>
                <c:pt idx="4157">
                  <c:v>8.4265810000000005</c:v>
                </c:pt>
                <c:pt idx="4158">
                  <c:v>8.4265930000000004</c:v>
                </c:pt>
                <c:pt idx="4159">
                  <c:v>8.4266360000000002</c:v>
                </c:pt>
                <c:pt idx="4160">
                  <c:v>8.4266550000000002</c:v>
                </c:pt>
                <c:pt idx="4161">
                  <c:v>8.4266210000000008</c:v>
                </c:pt>
                <c:pt idx="4162">
                  <c:v>8.4265910000000002</c:v>
                </c:pt>
                <c:pt idx="4163">
                  <c:v>8.4265509999999999</c:v>
                </c:pt>
                <c:pt idx="4164">
                  <c:v>8.4265279999999994</c:v>
                </c:pt>
                <c:pt idx="4165">
                  <c:v>8.4265480000000004</c:v>
                </c:pt>
                <c:pt idx="4166">
                  <c:v>8.4265539999999994</c:v>
                </c:pt>
                <c:pt idx="4167">
                  <c:v>8.4265349999999994</c:v>
                </c:pt>
                <c:pt idx="4168">
                  <c:v>8.4265419999999995</c:v>
                </c:pt>
                <c:pt idx="4169">
                  <c:v>8.4265570000000007</c:v>
                </c:pt>
                <c:pt idx="4170">
                  <c:v>8.4265659999999993</c:v>
                </c:pt>
                <c:pt idx="4171">
                  <c:v>8.4265740000000005</c:v>
                </c:pt>
                <c:pt idx="4172">
                  <c:v>8.4265950000000007</c:v>
                </c:pt>
                <c:pt idx="4173">
                  <c:v>8.4266290000000001</c:v>
                </c:pt>
                <c:pt idx="4174">
                  <c:v>8.4266509999999997</c:v>
                </c:pt>
                <c:pt idx="4175">
                  <c:v>8.4266559999999995</c:v>
                </c:pt>
                <c:pt idx="4176">
                  <c:v>8.4266210000000008</c:v>
                </c:pt>
                <c:pt idx="4177">
                  <c:v>8.4265690000000006</c:v>
                </c:pt>
                <c:pt idx="4178">
                  <c:v>8.4265659999999993</c:v>
                </c:pt>
                <c:pt idx="4179">
                  <c:v>8.4265910000000002</c:v>
                </c:pt>
                <c:pt idx="4180">
                  <c:v>8.4265889999999999</c:v>
                </c:pt>
                <c:pt idx="4181">
                  <c:v>8.4265720000000002</c:v>
                </c:pt>
                <c:pt idx="4182">
                  <c:v>8.4265500000000007</c:v>
                </c:pt>
                <c:pt idx="4183">
                  <c:v>8.4265140000000009</c:v>
                </c:pt>
                <c:pt idx="4184">
                  <c:v>8.4264939999999999</c:v>
                </c:pt>
                <c:pt idx="4185">
                  <c:v>8.4264840000000003</c:v>
                </c:pt>
                <c:pt idx="4186">
                  <c:v>8.4264720000000004</c:v>
                </c:pt>
                <c:pt idx="4187">
                  <c:v>8.4264600000000005</c:v>
                </c:pt>
                <c:pt idx="4188">
                  <c:v>8.4264489999999999</c:v>
                </c:pt>
                <c:pt idx="4189">
                  <c:v>8.4264589999999995</c:v>
                </c:pt>
                <c:pt idx="4190">
                  <c:v>8.4264770000000002</c:v>
                </c:pt>
                <c:pt idx="4191">
                  <c:v>8.4264939999999999</c:v>
                </c:pt>
                <c:pt idx="4192">
                  <c:v>8.4265240000000006</c:v>
                </c:pt>
                <c:pt idx="4193">
                  <c:v>8.4265760000000007</c:v>
                </c:pt>
                <c:pt idx="4194">
                  <c:v>8.4266079999999999</c:v>
                </c:pt>
                <c:pt idx="4195">
                  <c:v>8.4266389999999998</c:v>
                </c:pt>
                <c:pt idx="4196">
                  <c:v>8.4266220000000001</c:v>
                </c:pt>
                <c:pt idx="4197">
                  <c:v>8.4265679999999996</c:v>
                </c:pt>
                <c:pt idx="4198">
                  <c:v>8.4265520000000009</c:v>
                </c:pt>
                <c:pt idx="4199">
                  <c:v>8.4265790000000003</c:v>
                </c:pt>
                <c:pt idx="4200">
                  <c:v>8.4266459999999999</c:v>
                </c:pt>
                <c:pt idx="4201">
                  <c:v>8.4267079999999996</c:v>
                </c:pt>
                <c:pt idx="4202">
                  <c:v>8.4267129999999995</c:v>
                </c:pt>
                <c:pt idx="4203">
                  <c:v>8.4266939999999995</c:v>
                </c:pt>
                <c:pt idx="4204">
                  <c:v>8.4267040000000009</c:v>
                </c:pt>
                <c:pt idx="4205">
                  <c:v>8.4267389999999995</c:v>
                </c:pt>
                <c:pt idx="4206">
                  <c:v>8.4267730000000007</c:v>
                </c:pt>
                <c:pt idx="4207">
                  <c:v>8.4267819999999993</c:v>
                </c:pt>
                <c:pt idx="4208">
                  <c:v>8.4267299999999992</c:v>
                </c:pt>
                <c:pt idx="4209">
                  <c:v>8.4267199999999995</c:v>
                </c:pt>
                <c:pt idx="4210">
                  <c:v>8.4267579999999995</c:v>
                </c:pt>
                <c:pt idx="4211">
                  <c:v>8.4268090000000004</c:v>
                </c:pt>
                <c:pt idx="4212">
                  <c:v>8.4268780000000003</c:v>
                </c:pt>
                <c:pt idx="4213">
                  <c:v>8.4269379999999998</c:v>
                </c:pt>
                <c:pt idx="4214">
                  <c:v>8.4269780000000001</c:v>
                </c:pt>
                <c:pt idx="4215">
                  <c:v>8.4270350000000001</c:v>
                </c:pt>
                <c:pt idx="4216">
                  <c:v>8.4270829999999997</c:v>
                </c:pt>
                <c:pt idx="4217">
                  <c:v>8.4271320000000003</c:v>
                </c:pt>
                <c:pt idx="4218">
                  <c:v>8.427168</c:v>
                </c:pt>
                <c:pt idx="4219">
                  <c:v>8.4271949999999993</c:v>
                </c:pt>
                <c:pt idx="4220">
                  <c:v>8.4272170000000006</c:v>
                </c:pt>
                <c:pt idx="4221">
                  <c:v>8.4272379999999991</c:v>
                </c:pt>
                <c:pt idx="4222">
                  <c:v>8.4272709999999993</c:v>
                </c:pt>
                <c:pt idx="4223">
                  <c:v>8.4272950000000009</c:v>
                </c:pt>
                <c:pt idx="4224">
                  <c:v>8.4273100000000003</c:v>
                </c:pt>
                <c:pt idx="4225">
                  <c:v>8.4273220000000002</c:v>
                </c:pt>
                <c:pt idx="4226">
                  <c:v>8.4273480000000003</c:v>
                </c:pt>
                <c:pt idx="4227">
                  <c:v>8.4273509999999998</c:v>
                </c:pt>
                <c:pt idx="4228">
                  <c:v>8.4273699999999998</c:v>
                </c:pt>
                <c:pt idx="4229">
                  <c:v>8.4274009999999997</c:v>
                </c:pt>
                <c:pt idx="4230">
                  <c:v>8.4274299999999993</c:v>
                </c:pt>
                <c:pt idx="4231">
                  <c:v>8.4274550000000001</c:v>
                </c:pt>
                <c:pt idx="4232">
                  <c:v>8.4274579999999997</c:v>
                </c:pt>
                <c:pt idx="4233">
                  <c:v>8.4274319999999996</c:v>
                </c:pt>
                <c:pt idx="4234">
                  <c:v>8.4274400000000007</c:v>
                </c:pt>
                <c:pt idx="4235">
                  <c:v>8.4274799999999992</c:v>
                </c:pt>
                <c:pt idx="4236">
                  <c:v>8.4275179999999992</c:v>
                </c:pt>
                <c:pt idx="4237">
                  <c:v>8.4275559999999992</c:v>
                </c:pt>
                <c:pt idx="4238">
                  <c:v>8.4276029999999995</c:v>
                </c:pt>
                <c:pt idx="4239">
                  <c:v>8.4276529999999994</c:v>
                </c:pt>
                <c:pt idx="4240">
                  <c:v>8.4277079999999991</c:v>
                </c:pt>
                <c:pt idx="4241">
                  <c:v>8.4277700000000006</c:v>
                </c:pt>
                <c:pt idx="4242">
                  <c:v>8.4277949999999997</c:v>
                </c:pt>
                <c:pt idx="4243">
                  <c:v>8.4278119999999994</c:v>
                </c:pt>
                <c:pt idx="4244">
                  <c:v>8.4278239999999993</c:v>
                </c:pt>
                <c:pt idx="4245">
                  <c:v>8.4278519999999997</c:v>
                </c:pt>
                <c:pt idx="4246">
                  <c:v>8.42788</c:v>
                </c:pt>
                <c:pt idx="4247">
                  <c:v>8.4279290000000007</c:v>
                </c:pt>
                <c:pt idx="4248">
                  <c:v>8.4279519999999994</c:v>
                </c:pt>
                <c:pt idx="4249">
                  <c:v>8.4279440000000001</c:v>
                </c:pt>
                <c:pt idx="4250">
                  <c:v>8.4279460000000004</c:v>
                </c:pt>
                <c:pt idx="4251">
                  <c:v>8.4279729999999997</c:v>
                </c:pt>
                <c:pt idx="4252">
                  <c:v>8.4279860000000006</c:v>
                </c:pt>
                <c:pt idx="4253">
                  <c:v>8.4280080000000002</c:v>
                </c:pt>
                <c:pt idx="4254">
                  <c:v>8.4280430000000006</c:v>
                </c:pt>
                <c:pt idx="4255">
                  <c:v>8.4280779999999993</c:v>
                </c:pt>
                <c:pt idx="4256">
                  <c:v>8.4281480000000002</c:v>
                </c:pt>
                <c:pt idx="4257">
                  <c:v>8.4282020000000006</c:v>
                </c:pt>
                <c:pt idx="4258">
                  <c:v>8.4282319999999995</c:v>
                </c:pt>
                <c:pt idx="4259">
                  <c:v>8.4282450000000004</c:v>
                </c:pt>
                <c:pt idx="4260">
                  <c:v>8.4282629999999994</c:v>
                </c:pt>
                <c:pt idx="4261">
                  <c:v>8.4282939999999993</c:v>
                </c:pt>
                <c:pt idx="4262">
                  <c:v>8.4283439999999992</c:v>
                </c:pt>
                <c:pt idx="4263">
                  <c:v>8.4283529999999995</c:v>
                </c:pt>
                <c:pt idx="4264">
                  <c:v>8.4283560000000008</c:v>
                </c:pt>
                <c:pt idx="4265">
                  <c:v>8.4283950000000001</c:v>
                </c:pt>
                <c:pt idx="4266">
                  <c:v>8.4284280000000003</c:v>
                </c:pt>
                <c:pt idx="4267">
                  <c:v>8.4284660000000002</c:v>
                </c:pt>
                <c:pt idx="4268">
                  <c:v>8.4285049999999995</c:v>
                </c:pt>
                <c:pt idx="4269">
                  <c:v>8.4285119999999996</c:v>
                </c:pt>
                <c:pt idx="4270">
                  <c:v>8.4285250000000005</c:v>
                </c:pt>
                <c:pt idx="4271">
                  <c:v>8.4285560000000004</c:v>
                </c:pt>
                <c:pt idx="4272">
                  <c:v>8.4285770000000007</c:v>
                </c:pt>
                <c:pt idx="4273">
                  <c:v>8.4286080000000005</c:v>
                </c:pt>
                <c:pt idx="4274">
                  <c:v>8.4286239999999992</c:v>
                </c:pt>
                <c:pt idx="4275">
                  <c:v>8.4286410000000007</c:v>
                </c:pt>
                <c:pt idx="4276">
                  <c:v>8.4286779999999997</c:v>
                </c:pt>
                <c:pt idx="4277">
                  <c:v>8.4287279999999996</c:v>
                </c:pt>
                <c:pt idx="4278">
                  <c:v>8.4287939999999999</c:v>
                </c:pt>
                <c:pt idx="4279">
                  <c:v>8.4288310000000006</c:v>
                </c:pt>
                <c:pt idx="4280">
                  <c:v>8.4288489999999996</c:v>
                </c:pt>
                <c:pt idx="4281">
                  <c:v>8.428884</c:v>
                </c:pt>
                <c:pt idx="4282">
                  <c:v>8.4289369999999995</c:v>
                </c:pt>
                <c:pt idx="4283">
                  <c:v>8.4289970000000007</c:v>
                </c:pt>
                <c:pt idx="4284">
                  <c:v>8.4290459999999996</c:v>
                </c:pt>
                <c:pt idx="4285">
                  <c:v>8.4290819999999993</c:v>
                </c:pt>
                <c:pt idx="4286">
                  <c:v>8.4290979999999998</c:v>
                </c:pt>
                <c:pt idx="4287">
                  <c:v>8.4290859999999999</c:v>
                </c:pt>
                <c:pt idx="4288">
                  <c:v>8.4290929999999999</c:v>
                </c:pt>
                <c:pt idx="4289">
                  <c:v>8.4291260000000001</c:v>
                </c:pt>
                <c:pt idx="4290">
                  <c:v>8.4291640000000001</c:v>
                </c:pt>
                <c:pt idx="4291">
                  <c:v>8.4291780000000003</c:v>
                </c:pt>
                <c:pt idx="4292">
                  <c:v>8.4291859999999996</c:v>
                </c:pt>
                <c:pt idx="4293">
                  <c:v>8.4292020000000001</c:v>
                </c:pt>
                <c:pt idx="4294">
                  <c:v>8.429233</c:v>
                </c:pt>
                <c:pt idx="4295">
                  <c:v>8.4292630000000006</c:v>
                </c:pt>
                <c:pt idx="4296">
                  <c:v>8.4292899999999999</c:v>
                </c:pt>
                <c:pt idx="4297">
                  <c:v>8.4293189999999996</c:v>
                </c:pt>
                <c:pt idx="4298">
                  <c:v>8.4293759999999995</c:v>
                </c:pt>
                <c:pt idx="4299">
                  <c:v>8.4294259999999994</c:v>
                </c:pt>
                <c:pt idx="4300">
                  <c:v>8.429449</c:v>
                </c:pt>
                <c:pt idx="4301">
                  <c:v>8.4294429999999991</c:v>
                </c:pt>
                <c:pt idx="4302">
                  <c:v>8.4294320000000003</c:v>
                </c:pt>
                <c:pt idx="4303">
                  <c:v>8.4294309999999992</c:v>
                </c:pt>
                <c:pt idx="4304">
                  <c:v>8.4294539999999998</c:v>
                </c:pt>
                <c:pt idx="4305">
                  <c:v>8.429473999999999</c:v>
                </c:pt>
                <c:pt idx="4306">
                  <c:v>8.4294879999999992</c:v>
                </c:pt>
                <c:pt idx="4307">
                  <c:v>8.4295209999999994</c:v>
                </c:pt>
                <c:pt idx="4308">
                  <c:v>8.4295639999999992</c:v>
                </c:pt>
                <c:pt idx="4309">
                  <c:v>8.4295919999999995</c:v>
                </c:pt>
                <c:pt idx="4310">
                  <c:v>8.4296229999999994</c:v>
                </c:pt>
                <c:pt idx="4311">
                  <c:v>8.4296340000000001</c:v>
                </c:pt>
                <c:pt idx="4312">
                  <c:v>8.4296570000000006</c:v>
                </c:pt>
                <c:pt idx="4313">
                  <c:v>8.4297190000000004</c:v>
                </c:pt>
                <c:pt idx="4314">
                  <c:v>8.4298110000000008</c:v>
                </c:pt>
                <c:pt idx="4315">
                  <c:v>8.4298979999999997</c:v>
                </c:pt>
                <c:pt idx="4316">
                  <c:v>8.4299509999999991</c:v>
                </c:pt>
                <c:pt idx="4317">
                  <c:v>8.4299560000000007</c:v>
                </c:pt>
                <c:pt idx="4318">
                  <c:v>8.4299180000000007</c:v>
                </c:pt>
                <c:pt idx="4319">
                  <c:v>8.4298859999999998</c:v>
                </c:pt>
                <c:pt idx="4320">
                  <c:v>8.4298920000000006</c:v>
                </c:pt>
                <c:pt idx="4321">
                  <c:v>8.4299219999999995</c:v>
                </c:pt>
                <c:pt idx="4322">
                  <c:v>8.4299479999999996</c:v>
                </c:pt>
                <c:pt idx="4323">
                  <c:v>8.4299800000000005</c:v>
                </c:pt>
                <c:pt idx="4324">
                  <c:v>8.4300069999999998</c:v>
                </c:pt>
                <c:pt idx="4325">
                  <c:v>8.4300470000000001</c:v>
                </c:pt>
                <c:pt idx="4326">
                  <c:v>8.4300680000000003</c:v>
                </c:pt>
                <c:pt idx="4327">
                  <c:v>8.4300639999999998</c:v>
                </c:pt>
                <c:pt idx="4328">
                  <c:v>8.4300669999999993</c:v>
                </c:pt>
                <c:pt idx="4329">
                  <c:v>8.4301089999999999</c:v>
                </c:pt>
                <c:pt idx="4330">
                  <c:v>8.4301519999999996</c:v>
                </c:pt>
                <c:pt idx="4331">
                  <c:v>8.4301870000000001</c:v>
                </c:pt>
                <c:pt idx="4332">
                  <c:v>8.4302069999999993</c:v>
                </c:pt>
                <c:pt idx="4333">
                  <c:v>8.430237</c:v>
                </c:pt>
                <c:pt idx="4334">
                  <c:v>8.4302759999999992</c:v>
                </c:pt>
                <c:pt idx="4335">
                  <c:v>8.4303319999999999</c:v>
                </c:pt>
                <c:pt idx="4336">
                  <c:v>8.4303650000000001</c:v>
                </c:pt>
                <c:pt idx="4337">
                  <c:v>8.4303760000000008</c:v>
                </c:pt>
                <c:pt idx="4338">
                  <c:v>8.4303810000000006</c:v>
                </c:pt>
                <c:pt idx="4339">
                  <c:v>8.4304170000000003</c:v>
                </c:pt>
                <c:pt idx="4340">
                  <c:v>8.4304579999999998</c:v>
                </c:pt>
                <c:pt idx="4341">
                  <c:v>8.4304900000000007</c:v>
                </c:pt>
                <c:pt idx="4342">
                  <c:v>8.430530000000001</c:v>
                </c:pt>
                <c:pt idx="4343">
                  <c:v>8.4305629999999994</c:v>
                </c:pt>
                <c:pt idx="4344">
                  <c:v>8.4305439999999994</c:v>
                </c:pt>
                <c:pt idx="4345">
                  <c:v>8.4305129999999995</c:v>
                </c:pt>
                <c:pt idx="4346">
                  <c:v>8.4304959999999998</c:v>
                </c:pt>
                <c:pt idx="4347">
                  <c:v>8.4305000000000003</c:v>
                </c:pt>
                <c:pt idx="4348">
                  <c:v>8.4305680000000009</c:v>
                </c:pt>
                <c:pt idx="4349">
                  <c:v>8.4306420000000006</c:v>
                </c:pt>
                <c:pt idx="4350">
                  <c:v>8.4306909999999995</c:v>
                </c:pt>
                <c:pt idx="4351">
                  <c:v>8.4306900000000002</c:v>
                </c:pt>
                <c:pt idx="4352">
                  <c:v>8.430693999999999</c:v>
                </c:pt>
                <c:pt idx="4353">
                  <c:v>8.4307040000000004</c:v>
                </c:pt>
                <c:pt idx="4354">
                  <c:v>8.4307060000000007</c:v>
                </c:pt>
                <c:pt idx="4355">
                  <c:v>8.4307400000000001</c:v>
                </c:pt>
                <c:pt idx="4356">
                  <c:v>8.43079</c:v>
                </c:pt>
                <c:pt idx="4357">
                  <c:v>8.4308320000000005</c:v>
                </c:pt>
                <c:pt idx="4358">
                  <c:v>8.4308499999999995</c:v>
                </c:pt>
                <c:pt idx="4359">
                  <c:v>8.4308560000000003</c:v>
                </c:pt>
                <c:pt idx="4360">
                  <c:v>8.4308329999999998</c:v>
                </c:pt>
                <c:pt idx="4361">
                  <c:v>8.4308350000000001</c:v>
                </c:pt>
                <c:pt idx="4362">
                  <c:v>8.4308510000000005</c:v>
                </c:pt>
                <c:pt idx="4363">
                  <c:v>8.4308840000000007</c:v>
                </c:pt>
                <c:pt idx="4364">
                  <c:v>8.4309379999999994</c:v>
                </c:pt>
                <c:pt idx="4365">
                  <c:v>8.4309919999999998</c:v>
                </c:pt>
                <c:pt idx="4366">
                  <c:v>8.4310139999999993</c:v>
                </c:pt>
                <c:pt idx="4367">
                  <c:v>8.4310240000000007</c:v>
                </c:pt>
                <c:pt idx="4368">
                  <c:v>8.4310200000000002</c:v>
                </c:pt>
                <c:pt idx="4369">
                  <c:v>8.4310270000000003</c:v>
                </c:pt>
                <c:pt idx="4370">
                  <c:v>8.4310310000000008</c:v>
                </c:pt>
                <c:pt idx="4371">
                  <c:v>8.4310159999999996</c:v>
                </c:pt>
                <c:pt idx="4372">
                  <c:v>8.4309879999999993</c:v>
                </c:pt>
                <c:pt idx="4373">
                  <c:v>8.4309460000000005</c:v>
                </c:pt>
                <c:pt idx="4374">
                  <c:v>8.4309279999999998</c:v>
                </c:pt>
                <c:pt idx="4375">
                  <c:v>8.4309519999999996</c:v>
                </c:pt>
                <c:pt idx="4376">
                  <c:v>8.431006</c:v>
                </c:pt>
                <c:pt idx="4377">
                  <c:v>8.4310530000000004</c:v>
                </c:pt>
                <c:pt idx="4378">
                  <c:v>8.431082</c:v>
                </c:pt>
                <c:pt idx="4379">
                  <c:v>8.4311100000000003</c:v>
                </c:pt>
                <c:pt idx="4380">
                  <c:v>8.4311419999999995</c:v>
                </c:pt>
                <c:pt idx="4381">
                  <c:v>8.4311919999999994</c:v>
                </c:pt>
                <c:pt idx="4382">
                  <c:v>8.4312269999999998</c:v>
                </c:pt>
                <c:pt idx="4383">
                  <c:v>8.431203</c:v>
                </c:pt>
                <c:pt idx="4384">
                  <c:v>8.4311760000000007</c:v>
                </c:pt>
                <c:pt idx="4385">
                  <c:v>8.4311550000000004</c:v>
                </c:pt>
                <c:pt idx="4386">
                  <c:v>8.431159000000001</c:v>
                </c:pt>
                <c:pt idx="4387">
                  <c:v>8.4312000000000005</c:v>
                </c:pt>
                <c:pt idx="4388">
                  <c:v>8.4312179999999994</c:v>
                </c:pt>
                <c:pt idx="4389">
                  <c:v>8.4312299999999993</c:v>
                </c:pt>
                <c:pt idx="4390">
                  <c:v>8.4312509999999996</c:v>
                </c:pt>
                <c:pt idx="4391">
                  <c:v>8.4312509999999996</c:v>
                </c:pt>
                <c:pt idx="4392">
                  <c:v>8.4312059999999995</c:v>
                </c:pt>
                <c:pt idx="4393">
                  <c:v>8.4311889999999998</c:v>
                </c:pt>
                <c:pt idx="4394">
                  <c:v>8.4311819999999997</c:v>
                </c:pt>
                <c:pt idx="4395">
                  <c:v>8.4311959999999999</c:v>
                </c:pt>
                <c:pt idx="4396">
                  <c:v>8.4312710000000006</c:v>
                </c:pt>
                <c:pt idx="4397">
                  <c:v>8.4313479999999998</c:v>
                </c:pt>
                <c:pt idx="4398">
                  <c:v>8.4313819999999993</c:v>
                </c:pt>
                <c:pt idx="4399">
                  <c:v>8.4314090000000004</c:v>
                </c:pt>
                <c:pt idx="4400">
                  <c:v>8.4313950000000002</c:v>
                </c:pt>
                <c:pt idx="4401">
                  <c:v>8.4313850000000006</c:v>
                </c:pt>
                <c:pt idx="4402">
                  <c:v>8.4313959999999994</c:v>
                </c:pt>
                <c:pt idx="4403">
                  <c:v>8.4313979999999997</c:v>
                </c:pt>
                <c:pt idx="4404">
                  <c:v>8.4314</c:v>
                </c:pt>
                <c:pt idx="4405">
                  <c:v>8.4313819999999993</c:v>
                </c:pt>
                <c:pt idx="4406">
                  <c:v>8.4313959999999994</c:v>
                </c:pt>
                <c:pt idx="4407">
                  <c:v>8.4314479999999996</c:v>
                </c:pt>
                <c:pt idx="4408">
                  <c:v>8.431457</c:v>
                </c:pt>
                <c:pt idx="4409">
                  <c:v>8.4314330000000002</c:v>
                </c:pt>
                <c:pt idx="4410">
                  <c:v>8.4314059999999991</c:v>
                </c:pt>
                <c:pt idx="4411">
                  <c:v>8.4314119999999999</c:v>
                </c:pt>
                <c:pt idx="4412">
                  <c:v>8.4314509999999991</c:v>
                </c:pt>
                <c:pt idx="4413">
                  <c:v>8.4314959999999992</c:v>
                </c:pt>
                <c:pt idx="4414">
                  <c:v>8.4315040000000003</c:v>
                </c:pt>
                <c:pt idx="4415">
                  <c:v>8.4314719999999994</c:v>
                </c:pt>
                <c:pt idx="4416">
                  <c:v>8.4314610000000005</c:v>
                </c:pt>
                <c:pt idx="4417">
                  <c:v>8.4314689999999999</c:v>
                </c:pt>
                <c:pt idx="4418">
                  <c:v>8.4314859999999996</c:v>
                </c:pt>
                <c:pt idx="4419">
                  <c:v>8.4315119999999997</c:v>
                </c:pt>
                <c:pt idx="4420">
                  <c:v>8.4315320000000007</c:v>
                </c:pt>
                <c:pt idx="4421">
                  <c:v>8.4315309999999997</c:v>
                </c:pt>
                <c:pt idx="4422">
                  <c:v>8.4315429999999996</c:v>
                </c:pt>
                <c:pt idx="4423">
                  <c:v>8.4315599999999993</c:v>
                </c:pt>
                <c:pt idx="4424">
                  <c:v>8.4315689999999996</c:v>
                </c:pt>
                <c:pt idx="4425">
                  <c:v>8.4315669999999994</c:v>
                </c:pt>
                <c:pt idx="4426">
                  <c:v>8.4315689999999996</c:v>
                </c:pt>
                <c:pt idx="4427">
                  <c:v>8.4315660000000001</c:v>
                </c:pt>
                <c:pt idx="4428">
                  <c:v>8.4315979999999993</c:v>
                </c:pt>
                <c:pt idx="4429">
                  <c:v>8.4316390000000006</c:v>
                </c:pt>
                <c:pt idx="4430">
                  <c:v>8.4316809999999993</c:v>
                </c:pt>
                <c:pt idx="4431">
                  <c:v>8.4316849999999999</c:v>
                </c:pt>
                <c:pt idx="4432">
                  <c:v>8.4316549999999992</c:v>
                </c:pt>
                <c:pt idx="4433">
                  <c:v>8.4316750000000003</c:v>
                </c:pt>
                <c:pt idx="4434">
                  <c:v>8.4317270000000004</c:v>
                </c:pt>
                <c:pt idx="4435">
                  <c:v>8.4317919999999997</c:v>
                </c:pt>
                <c:pt idx="4436">
                  <c:v>8.431851</c:v>
                </c:pt>
                <c:pt idx="4437">
                  <c:v>8.4318779999999993</c:v>
                </c:pt>
                <c:pt idx="4438">
                  <c:v>8.4318819999999999</c:v>
                </c:pt>
                <c:pt idx="4439">
                  <c:v>8.4318799999999996</c:v>
                </c:pt>
                <c:pt idx="4440">
                  <c:v>8.4318709999999992</c:v>
                </c:pt>
                <c:pt idx="4441">
                  <c:v>8.4318640000000009</c:v>
                </c:pt>
                <c:pt idx="4442">
                  <c:v>8.4318799999999996</c:v>
                </c:pt>
                <c:pt idx="4443">
                  <c:v>8.4319159999999993</c:v>
                </c:pt>
                <c:pt idx="4444">
                  <c:v>8.4319579999999998</c:v>
                </c:pt>
                <c:pt idx="4445">
                  <c:v>8.4319670000000002</c:v>
                </c:pt>
                <c:pt idx="4446">
                  <c:v>8.4319459999999999</c:v>
                </c:pt>
                <c:pt idx="4447">
                  <c:v>8.4319059999999997</c:v>
                </c:pt>
                <c:pt idx="4448">
                  <c:v>8.4318659999999994</c:v>
                </c:pt>
                <c:pt idx="4449">
                  <c:v>8.4318899999999992</c:v>
                </c:pt>
                <c:pt idx="4450">
                  <c:v>8.4319290000000002</c:v>
                </c:pt>
                <c:pt idx="4451">
                  <c:v>8.4319649999999999</c:v>
                </c:pt>
                <c:pt idx="4452">
                  <c:v>8.4319699999999997</c:v>
                </c:pt>
                <c:pt idx="4453">
                  <c:v>8.4319459999999999</c:v>
                </c:pt>
                <c:pt idx="4454">
                  <c:v>8.4319310000000005</c:v>
                </c:pt>
                <c:pt idx="4455">
                  <c:v>8.4319170000000003</c:v>
                </c:pt>
                <c:pt idx="4456">
                  <c:v>8.4318840000000002</c:v>
                </c:pt>
                <c:pt idx="4457">
                  <c:v>8.4318449999999991</c:v>
                </c:pt>
                <c:pt idx="4458">
                  <c:v>8.4318240000000007</c:v>
                </c:pt>
                <c:pt idx="4459">
                  <c:v>8.4318369999999998</c:v>
                </c:pt>
                <c:pt idx="4460">
                  <c:v>8.4318430000000006</c:v>
                </c:pt>
                <c:pt idx="4461">
                  <c:v>8.4318379999999991</c:v>
                </c:pt>
                <c:pt idx="4462">
                  <c:v>8.4318159999999995</c:v>
                </c:pt>
                <c:pt idx="4463">
                  <c:v>8.4318360000000006</c:v>
                </c:pt>
                <c:pt idx="4464">
                  <c:v>8.4319100000000002</c:v>
                </c:pt>
                <c:pt idx="4465">
                  <c:v>8.4319749999999996</c:v>
                </c:pt>
                <c:pt idx="4466">
                  <c:v>8.4320559999999993</c:v>
                </c:pt>
                <c:pt idx="4467">
                  <c:v>8.4320869999999992</c:v>
                </c:pt>
                <c:pt idx="4468">
                  <c:v>8.4320690000000003</c:v>
                </c:pt>
                <c:pt idx="4469">
                  <c:v>8.4320230000000009</c:v>
                </c:pt>
                <c:pt idx="4470">
                  <c:v>8.4319620000000004</c:v>
                </c:pt>
                <c:pt idx="4471">
                  <c:v>8.4318729999999995</c:v>
                </c:pt>
                <c:pt idx="4472">
                  <c:v>8.4318249999999999</c:v>
                </c:pt>
                <c:pt idx="4473">
                  <c:v>8.4318179999999998</c:v>
                </c:pt>
                <c:pt idx="4474">
                  <c:v>8.4318390000000001</c:v>
                </c:pt>
                <c:pt idx="4475">
                  <c:v>8.4318910000000002</c:v>
                </c:pt>
                <c:pt idx="4476">
                  <c:v>8.4319310000000005</c:v>
                </c:pt>
                <c:pt idx="4477">
                  <c:v>8.4319209999999991</c:v>
                </c:pt>
                <c:pt idx="4478">
                  <c:v>8.4319190000000006</c:v>
                </c:pt>
                <c:pt idx="4479">
                  <c:v>8.431915</c:v>
                </c:pt>
                <c:pt idx="4480">
                  <c:v>8.4319159999999993</c:v>
                </c:pt>
                <c:pt idx="4481">
                  <c:v>8.4319059999999997</c:v>
                </c:pt>
                <c:pt idx="4482">
                  <c:v>8.4318860000000004</c:v>
                </c:pt>
                <c:pt idx="4483">
                  <c:v>8.4318690000000007</c:v>
                </c:pt>
                <c:pt idx="4484">
                  <c:v>8.4318720000000003</c:v>
                </c:pt>
                <c:pt idx="4485">
                  <c:v>8.4318980000000003</c:v>
                </c:pt>
                <c:pt idx="4486">
                  <c:v>8.4319269999999999</c:v>
                </c:pt>
                <c:pt idx="4487">
                  <c:v>8.4319500000000005</c:v>
                </c:pt>
                <c:pt idx="4488">
                  <c:v>8.4319509999999998</c:v>
                </c:pt>
                <c:pt idx="4489">
                  <c:v>8.4319389999999999</c:v>
                </c:pt>
                <c:pt idx="4490">
                  <c:v>8.4319299999999995</c:v>
                </c:pt>
                <c:pt idx="4491">
                  <c:v>8.4319699999999997</c:v>
                </c:pt>
                <c:pt idx="4492">
                  <c:v>8.4319939999999995</c:v>
                </c:pt>
                <c:pt idx="4493">
                  <c:v>8.4320269999999997</c:v>
                </c:pt>
                <c:pt idx="4494">
                  <c:v>8.4320439999999994</c:v>
                </c:pt>
                <c:pt idx="4495">
                  <c:v>8.4320330000000006</c:v>
                </c:pt>
                <c:pt idx="4496">
                  <c:v>8.4320230000000009</c:v>
                </c:pt>
                <c:pt idx="4497">
                  <c:v>8.4320020000000007</c:v>
                </c:pt>
                <c:pt idx="4498">
                  <c:v>8.4319760000000006</c:v>
                </c:pt>
                <c:pt idx="4499">
                  <c:v>8.4319480000000002</c:v>
                </c:pt>
                <c:pt idx="4500">
                  <c:v>8.4319360000000003</c:v>
                </c:pt>
                <c:pt idx="4501">
                  <c:v>8.4319699999999997</c:v>
                </c:pt>
                <c:pt idx="4502">
                  <c:v>8.43201</c:v>
                </c:pt>
                <c:pt idx="4503">
                  <c:v>8.4320310000000003</c:v>
                </c:pt>
                <c:pt idx="4504">
                  <c:v>8.4320179999999993</c:v>
                </c:pt>
                <c:pt idx="4505">
                  <c:v>8.4319640000000007</c:v>
                </c:pt>
                <c:pt idx="4506">
                  <c:v>8.4319380000000006</c:v>
                </c:pt>
                <c:pt idx="4507">
                  <c:v>8.431951999999999</c:v>
                </c:pt>
                <c:pt idx="4508">
                  <c:v>8.4320039999999992</c:v>
                </c:pt>
                <c:pt idx="4509">
                  <c:v>8.4320310000000003</c:v>
                </c:pt>
                <c:pt idx="4510">
                  <c:v>8.4320299999999992</c:v>
                </c:pt>
                <c:pt idx="4511">
                  <c:v>8.4320280000000007</c:v>
                </c:pt>
                <c:pt idx="4512">
                  <c:v>8.4320529999999998</c:v>
                </c:pt>
                <c:pt idx="4513">
                  <c:v>8.4320620000000002</c:v>
                </c:pt>
                <c:pt idx="4514">
                  <c:v>8.4320140000000006</c:v>
                </c:pt>
                <c:pt idx="4515">
                  <c:v>8.4319159999999993</c:v>
                </c:pt>
                <c:pt idx="4516">
                  <c:v>8.4318349999999995</c:v>
                </c:pt>
                <c:pt idx="4517">
                  <c:v>8.4318019999999994</c:v>
                </c:pt>
                <c:pt idx="4518">
                  <c:v>8.4318270000000002</c:v>
                </c:pt>
                <c:pt idx="4519">
                  <c:v>8.4318659999999994</c:v>
                </c:pt>
                <c:pt idx="4520">
                  <c:v>8.4318740000000005</c:v>
                </c:pt>
                <c:pt idx="4521">
                  <c:v>8.4318939999999998</c:v>
                </c:pt>
                <c:pt idx="4522">
                  <c:v>8.4319380000000006</c:v>
                </c:pt>
                <c:pt idx="4523">
                  <c:v>8.4319640000000007</c:v>
                </c:pt>
                <c:pt idx="4524">
                  <c:v>8.4319659999999992</c:v>
                </c:pt>
                <c:pt idx="4525">
                  <c:v>8.4319579999999998</c:v>
                </c:pt>
                <c:pt idx="4526">
                  <c:v>8.4319349999999993</c:v>
                </c:pt>
                <c:pt idx="4527">
                  <c:v>8.4319030000000001</c:v>
                </c:pt>
                <c:pt idx="4528">
                  <c:v>8.4319020000000009</c:v>
                </c:pt>
                <c:pt idx="4529">
                  <c:v>8.4318919999999995</c:v>
                </c:pt>
                <c:pt idx="4530">
                  <c:v>8.4318840000000002</c:v>
                </c:pt>
                <c:pt idx="4531">
                  <c:v>8.4318729999999995</c:v>
                </c:pt>
                <c:pt idx="4532">
                  <c:v>8.4318629999999999</c:v>
                </c:pt>
                <c:pt idx="4533">
                  <c:v>8.43187</c:v>
                </c:pt>
                <c:pt idx="4534">
                  <c:v>8.4318589999999993</c:v>
                </c:pt>
                <c:pt idx="4535">
                  <c:v>8.4318679999999997</c:v>
                </c:pt>
                <c:pt idx="4536">
                  <c:v>8.4318559999999998</c:v>
                </c:pt>
                <c:pt idx="4537">
                  <c:v>8.4318299999999997</c:v>
                </c:pt>
                <c:pt idx="4538">
                  <c:v>8.4318229999999996</c:v>
                </c:pt>
                <c:pt idx="4539">
                  <c:v>8.4318100000000005</c:v>
                </c:pt>
                <c:pt idx="4540">
                  <c:v>8.4317880000000009</c:v>
                </c:pt>
                <c:pt idx="4541">
                  <c:v>8.4317840000000004</c:v>
                </c:pt>
                <c:pt idx="4542">
                  <c:v>8.431794</c:v>
                </c:pt>
                <c:pt idx="4543">
                  <c:v>8.4318139999999993</c:v>
                </c:pt>
                <c:pt idx="4544">
                  <c:v>8.4318419999999996</c:v>
                </c:pt>
                <c:pt idx="4545">
                  <c:v>8.4318530000000003</c:v>
                </c:pt>
                <c:pt idx="4546">
                  <c:v>8.4318659999999994</c:v>
                </c:pt>
                <c:pt idx="4547">
                  <c:v>8.4318659999999994</c:v>
                </c:pt>
                <c:pt idx="4548">
                  <c:v>8.4318810000000006</c:v>
                </c:pt>
                <c:pt idx="4549">
                  <c:v>8.4319059999999997</c:v>
                </c:pt>
                <c:pt idx="4550">
                  <c:v>8.431915</c:v>
                </c:pt>
                <c:pt idx="4551">
                  <c:v>8.4319129999999998</c:v>
                </c:pt>
                <c:pt idx="4552">
                  <c:v>8.4318799999999996</c:v>
                </c:pt>
                <c:pt idx="4553">
                  <c:v>8.4318360000000006</c:v>
                </c:pt>
                <c:pt idx="4554">
                  <c:v>8.4318390000000001</c:v>
                </c:pt>
                <c:pt idx="4555">
                  <c:v>8.4318779999999993</c:v>
                </c:pt>
                <c:pt idx="4556">
                  <c:v>8.4319349999999993</c:v>
                </c:pt>
                <c:pt idx="4557">
                  <c:v>8.4319489999999995</c:v>
                </c:pt>
                <c:pt idx="4558">
                  <c:v>8.4319260000000007</c:v>
                </c:pt>
                <c:pt idx="4559">
                  <c:v>8.4318709999999992</c:v>
                </c:pt>
                <c:pt idx="4560">
                  <c:v>8.4318290000000005</c:v>
                </c:pt>
                <c:pt idx="4561">
                  <c:v>8.4317899999999995</c:v>
                </c:pt>
                <c:pt idx="4562">
                  <c:v>8.4317849999999996</c:v>
                </c:pt>
                <c:pt idx="4563">
                  <c:v>8.4318019999999994</c:v>
                </c:pt>
                <c:pt idx="4564">
                  <c:v>8.4318310000000007</c:v>
                </c:pt>
                <c:pt idx="4565">
                  <c:v>8.4318559999999998</c:v>
                </c:pt>
                <c:pt idx="4566">
                  <c:v>8.4318609999999996</c:v>
                </c:pt>
                <c:pt idx="4567">
                  <c:v>8.4318530000000003</c:v>
                </c:pt>
                <c:pt idx="4568">
                  <c:v>8.4318390000000001</c:v>
                </c:pt>
                <c:pt idx="4569">
                  <c:v>8.431851</c:v>
                </c:pt>
                <c:pt idx="4570">
                  <c:v>8.4318779999999993</c:v>
                </c:pt>
                <c:pt idx="4571">
                  <c:v>8.4319000000000006</c:v>
                </c:pt>
                <c:pt idx="4572">
                  <c:v>8.4319240000000004</c:v>
                </c:pt>
                <c:pt idx="4573">
                  <c:v>8.4319559999999996</c:v>
                </c:pt>
                <c:pt idx="4574">
                  <c:v>8.4319950000000006</c:v>
                </c:pt>
                <c:pt idx="4575">
                  <c:v>8.4320339999999998</c:v>
                </c:pt>
                <c:pt idx="4576">
                  <c:v>8.4320699999999995</c:v>
                </c:pt>
                <c:pt idx="4577">
                  <c:v>8.4320839999999997</c:v>
                </c:pt>
                <c:pt idx="4578">
                  <c:v>8.432106000000001</c:v>
                </c:pt>
                <c:pt idx="4579">
                  <c:v>8.4321459999999995</c:v>
                </c:pt>
                <c:pt idx="4580">
                  <c:v>8.4321750000000009</c:v>
                </c:pt>
                <c:pt idx="4581">
                  <c:v>8.4321669999999997</c:v>
                </c:pt>
                <c:pt idx="4582">
                  <c:v>8.4321800000000007</c:v>
                </c:pt>
                <c:pt idx="4583">
                  <c:v>8.4321590000000004</c:v>
                </c:pt>
                <c:pt idx="4584">
                  <c:v>8.4321579999999994</c:v>
                </c:pt>
                <c:pt idx="4585">
                  <c:v>8.4321680000000008</c:v>
                </c:pt>
                <c:pt idx="4586">
                  <c:v>8.432188</c:v>
                </c:pt>
                <c:pt idx="4587">
                  <c:v>8.4322180000000007</c:v>
                </c:pt>
                <c:pt idx="4588">
                  <c:v>8.4322590000000002</c:v>
                </c:pt>
                <c:pt idx="4589">
                  <c:v>8.432307999999999</c:v>
                </c:pt>
                <c:pt idx="4590">
                  <c:v>8.4323119999999996</c:v>
                </c:pt>
                <c:pt idx="4591">
                  <c:v>8.4322890000000008</c:v>
                </c:pt>
                <c:pt idx="4592">
                  <c:v>8.4322529999999993</c:v>
                </c:pt>
                <c:pt idx="4593">
                  <c:v>8.4322660000000003</c:v>
                </c:pt>
                <c:pt idx="4594">
                  <c:v>8.4323259999999998</c:v>
                </c:pt>
                <c:pt idx="4595">
                  <c:v>8.4323949999999996</c:v>
                </c:pt>
                <c:pt idx="4596">
                  <c:v>8.432423</c:v>
                </c:pt>
                <c:pt idx="4597">
                  <c:v>8.4324170000000009</c:v>
                </c:pt>
                <c:pt idx="4598">
                  <c:v>8.4324320000000004</c:v>
                </c:pt>
                <c:pt idx="4599">
                  <c:v>8.432500000000001</c:v>
                </c:pt>
                <c:pt idx="4600">
                  <c:v>8.4325949999999992</c:v>
                </c:pt>
                <c:pt idx="4601">
                  <c:v>8.4326720000000002</c:v>
                </c:pt>
                <c:pt idx="4602">
                  <c:v>8.4327070000000006</c:v>
                </c:pt>
                <c:pt idx="4603">
                  <c:v>8.4327380000000005</c:v>
                </c:pt>
                <c:pt idx="4604">
                  <c:v>8.432739999999999</c:v>
                </c:pt>
                <c:pt idx="4605">
                  <c:v>8.4327579999999998</c:v>
                </c:pt>
                <c:pt idx="4606">
                  <c:v>8.4327749999999995</c:v>
                </c:pt>
                <c:pt idx="4607">
                  <c:v>8.432773000000001</c:v>
                </c:pt>
                <c:pt idx="4608">
                  <c:v>8.4327860000000001</c:v>
                </c:pt>
                <c:pt idx="4609">
                  <c:v>8.4328020000000006</c:v>
                </c:pt>
                <c:pt idx="4610">
                  <c:v>8.4328260000000004</c:v>
                </c:pt>
                <c:pt idx="4611">
                  <c:v>8.4328789999999998</c:v>
                </c:pt>
                <c:pt idx="4612">
                  <c:v>8.432912</c:v>
                </c:pt>
                <c:pt idx="4613">
                  <c:v>8.4329210000000003</c:v>
                </c:pt>
                <c:pt idx="4614">
                  <c:v>8.4329210000000003</c:v>
                </c:pt>
                <c:pt idx="4615">
                  <c:v>8.4329339999999995</c:v>
                </c:pt>
                <c:pt idx="4616">
                  <c:v>8.4329889999999992</c:v>
                </c:pt>
                <c:pt idx="4617">
                  <c:v>8.4330840000000009</c:v>
                </c:pt>
                <c:pt idx="4618">
                  <c:v>8.4331589999999998</c:v>
                </c:pt>
                <c:pt idx="4619">
                  <c:v>8.4332080000000005</c:v>
                </c:pt>
                <c:pt idx="4620">
                  <c:v>8.4332410000000007</c:v>
                </c:pt>
                <c:pt idx="4621">
                  <c:v>8.4332840000000004</c:v>
                </c:pt>
                <c:pt idx="4622">
                  <c:v>8.4333369999999999</c:v>
                </c:pt>
                <c:pt idx="4623">
                  <c:v>8.4333960000000001</c:v>
                </c:pt>
                <c:pt idx="4624">
                  <c:v>8.4334319999999998</c:v>
                </c:pt>
                <c:pt idx="4625">
                  <c:v>8.4334600000000002</c:v>
                </c:pt>
                <c:pt idx="4626">
                  <c:v>8.4334830000000007</c:v>
                </c:pt>
                <c:pt idx="4627">
                  <c:v>8.4334950000000006</c:v>
                </c:pt>
                <c:pt idx="4628">
                  <c:v>8.4335439999999995</c:v>
                </c:pt>
                <c:pt idx="4629">
                  <c:v>8.4336090000000006</c:v>
                </c:pt>
                <c:pt idx="4630">
                  <c:v>8.4336719999999996</c:v>
                </c:pt>
                <c:pt idx="4631">
                  <c:v>8.4337149999999994</c:v>
                </c:pt>
                <c:pt idx="4632">
                  <c:v>8.4337260000000001</c:v>
                </c:pt>
                <c:pt idx="4633">
                  <c:v>8.4337359999999997</c:v>
                </c:pt>
                <c:pt idx="4634">
                  <c:v>8.433764</c:v>
                </c:pt>
                <c:pt idx="4635">
                  <c:v>8.4337940000000007</c:v>
                </c:pt>
                <c:pt idx="4636">
                  <c:v>8.4338010000000008</c:v>
                </c:pt>
                <c:pt idx="4637">
                  <c:v>8.4338160000000002</c:v>
                </c:pt>
                <c:pt idx="4638">
                  <c:v>8.4338510000000007</c:v>
                </c:pt>
                <c:pt idx="4639">
                  <c:v>8.4339259999999996</c:v>
                </c:pt>
                <c:pt idx="4640">
                  <c:v>8.4340109999999999</c:v>
                </c:pt>
                <c:pt idx="4641">
                  <c:v>8.4340829999999993</c:v>
                </c:pt>
                <c:pt idx="4642">
                  <c:v>8.4341249999999999</c:v>
                </c:pt>
                <c:pt idx="4643">
                  <c:v>8.4341329999999992</c:v>
                </c:pt>
                <c:pt idx="4644">
                  <c:v>8.4341310000000007</c:v>
                </c:pt>
                <c:pt idx="4645">
                  <c:v>8.4341170000000005</c:v>
                </c:pt>
                <c:pt idx="4646">
                  <c:v>8.4340930000000007</c:v>
                </c:pt>
                <c:pt idx="4647">
                  <c:v>8.4341100000000004</c:v>
                </c:pt>
                <c:pt idx="4648">
                  <c:v>8.4341860000000004</c:v>
                </c:pt>
                <c:pt idx="4649">
                  <c:v>8.4342559999999995</c:v>
                </c:pt>
                <c:pt idx="4650">
                  <c:v>8.434315999999999</c:v>
                </c:pt>
                <c:pt idx="4651">
                  <c:v>8.4343810000000001</c:v>
                </c:pt>
                <c:pt idx="4652">
                  <c:v>8.4344070000000002</c:v>
                </c:pt>
                <c:pt idx="4653">
                  <c:v>8.4344389999999994</c:v>
                </c:pt>
                <c:pt idx="4654">
                  <c:v>8.4344660000000005</c:v>
                </c:pt>
                <c:pt idx="4655">
                  <c:v>8.4344859999999997</c:v>
                </c:pt>
                <c:pt idx="4656">
                  <c:v>8.4345040000000004</c:v>
                </c:pt>
                <c:pt idx="4657">
                  <c:v>8.4345180000000006</c:v>
                </c:pt>
                <c:pt idx="4658">
                  <c:v>8.4345140000000001</c:v>
                </c:pt>
                <c:pt idx="4659">
                  <c:v>8.4345040000000004</c:v>
                </c:pt>
                <c:pt idx="4660">
                  <c:v>8.4344940000000008</c:v>
                </c:pt>
                <c:pt idx="4661">
                  <c:v>8.434512999999999</c:v>
                </c:pt>
                <c:pt idx="4662">
                  <c:v>8.434526</c:v>
                </c:pt>
                <c:pt idx="4663">
                  <c:v>8.4345320000000008</c:v>
                </c:pt>
                <c:pt idx="4664">
                  <c:v>8.4345390000000009</c:v>
                </c:pt>
                <c:pt idx="4665">
                  <c:v>8.4345579999999991</c:v>
                </c:pt>
                <c:pt idx="4666">
                  <c:v>8.4346060000000005</c:v>
                </c:pt>
                <c:pt idx="4667">
                  <c:v>8.4346560000000004</c:v>
                </c:pt>
                <c:pt idx="4668">
                  <c:v>8.4346750000000004</c:v>
                </c:pt>
                <c:pt idx="4669">
                  <c:v>8.4347030000000007</c:v>
                </c:pt>
                <c:pt idx="4670">
                  <c:v>8.4347200000000004</c:v>
                </c:pt>
                <c:pt idx="4671">
                  <c:v>8.4347539999999999</c:v>
                </c:pt>
                <c:pt idx="4672">
                  <c:v>8.4347740000000009</c:v>
                </c:pt>
                <c:pt idx="4673">
                  <c:v>8.434742</c:v>
                </c:pt>
                <c:pt idx="4674">
                  <c:v>8.4347379999999994</c:v>
                </c:pt>
                <c:pt idx="4675">
                  <c:v>8.4347539999999999</c:v>
                </c:pt>
                <c:pt idx="4676">
                  <c:v>8.4347790000000007</c:v>
                </c:pt>
                <c:pt idx="4677">
                  <c:v>8.4348080000000003</c:v>
                </c:pt>
                <c:pt idx="4678">
                  <c:v>8.4348039999999997</c:v>
                </c:pt>
                <c:pt idx="4679">
                  <c:v>8.434781000000001</c:v>
                </c:pt>
                <c:pt idx="4680">
                  <c:v>8.4348410000000005</c:v>
                </c:pt>
                <c:pt idx="4681">
                  <c:v>8.4349089999999993</c:v>
                </c:pt>
                <c:pt idx="4682">
                  <c:v>8.4349699999999999</c:v>
                </c:pt>
                <c:pt idx="4683">
                  <c:v>8.4350129999999996</c:v>
                </c:pt>
                <c:pt idx="4684">
                  <c:v>8.4350199999999997</c:v>
                </c:pt>
                <c:pt idx="4685">
                  <c:v>8.4350439999999995</c:v>
                </c:pt>
                <c:pt idx="4686">
                  <c:v>8.435079</c:v>
                </c:pt>
                <c:pt idx="4687">
                  <c:v>8.4351079999999996</c:v>
                </c:pt>
                <c:pt idx="4688">
                  <c:v>8.4351000000000003</c:v>
                </c:pt>
                <c:pt idx="4689">
                  <c:v>8.4350939999999994</c:v>
                </c:pt>
                <c:pt idx="4690">
                  <c:v>8.4351099999999999</c:v>
                </c:pt>
                <c:pt idx="4691">
                  <c:v>8.4351640000000003</c:v>
                </c:pt>
                <c:pt idx="4692">
                  <c:v>8.4352599999999995</c:v>
                </c:pt>
                <c:pt idx="4693">
                  <c:v>8.4353370000000005</c:v>
                </c:pt>
                <c:pt idx="4694">
                  <c:v>8.4353739999999995</c:v>
                </c:pt>
                <c:pt idx="4695">
                  <c:v>8.4353580000000008</c:v>
                </c:pt>
                <c:pt idx="4696">
                  <c:v>8.4353420000000003</c:v>
                </c:pt>
                <c:pt idx="4697">
                  <c:v>8.4353499999999997</c:v>
                </c:pt>
                <c:pt idx="4698">
                  <c:v>8.4353569999999998</c:v>
                </c:pt>
                <c:pt idx="4699">
                  <c:v>8.4353669999999994</c:v>
                </c:pt>
                <c:pt idx="4700">
                  <c:v>8.4353879999999997</c:v>
                </c:pt>
                <c:pt idx="4701">
                  <c:v>8.4354250000000004</c:v>
                </c:pt>
                <c:pt idx="4702">
                  <c:v>8.4354619999999993</c:v>
                </c:pt>
                <c:pt idx="4703">
                  <c:v>8.4354979999999991</c:v>
                </c:pt>
                <c:pt idx="4704">
                  <c:v>8.4355240000000009</c:v>
                </c:pt>
                <c:pt idx="4705">
                  <c:v>8.4355589999999996</c:v>
                </c:pt>
                <c:pt idx="4706">
                  <c:v>8.4356259999999992</c:v>
                </c:pt>
                <c:pt idx="4707">
                  <c:v>8.4356980000000004</c:v>
                </c:pt>
                <c:pt idx="4708">
                  <c:v>8.4357489999999995</c:v>
                </c:pt>
                <c:pt idx="4709">
                  <c:v>8.4357919999999993</c:v>
                </c:pt>
                <c:pt idx="4710">
                  <c:v>8.4358240000000002</c:v>
                </c:pt>
                <c:pt idx="4711">
                  <c:v>8.4358609999999992</c:v>
                </c:pt>
                <c:pt idx="4712">
                  <c:v>8.4359009999999994</c:v>
                </c:pt>
                <c:pt idx="4713">
                  <c:v>8.4359560000000009</c:v>
                </c:pt>
                <c:pt idx="4714">
                  <c:v>8.435981</c:v>
                </c:pt>
                <c:pt idx="4715">
                  <c:v>8.436001000000001</c:v>
                </c:pt>
                <c:pt idx="4716">
                  <c:v>8.4360149999999994</c:v>
                </c:pt>
                <c:pt idx="4717">
                  <c:v>8.4360459999999993</c:v>
                </c:pt>
                <c:pt idx="4718">
                  <c:v>8.4360700000000008</c:v>
                </c:pt>
                <c:pt idx="4719">
                  <c:v>8.4360999999999997</c:v>
                </c:pt>
                <c:pt idx="4720">
                  <c:v>8.4361239999999995</c:v>
                </c:pt>
                <c:pt idx="4721">
                  <c:v>8.4361730000000001</c:v>
                </c:pt>
                <c:pt idx="4722">
                  <c:v>8.4362150000000007</c:v>
                </c:pt>
                <c:pt idx="4723">
                  <c:v>8.4362340000000007</c:v>
                </c:pt>
                <c:pt idx="4724">
                  <c:v>8.4362580000000005</c:v>
                </c:pt>
                <c:pt idx="4725">
                  <c:v>8.4362779999999997</c:v>
                </c:pt>
                <c:pt idx="4726">
                  <c:v>8.4363189999999992</c:v>
                </c:pt>
                <c:pt idx="4727">
                  <c:v>8.4363960000000002</c:v>
                </c:pt>
                <c:pt idx="4728">
                  <c:v>8.4364710000000009</c:v>
                </c:pt>
                <c:pt idx="4729">
                  <c:v>8.4365279999999991</c:v>
                </c:pt>
                <c:pt idx="4730">
                  <c:v>8.4365830000000006</c:v>
                </c:pt>
                <c:pt idx="4731">
                  <c:v>8.4366289999999999</c:v>
                </c:pt>
                <c:pt idx="4732">
                  <c:v>8.4366900000000005</c:v>
                </c:pt>
                <c:pt idx="4733">
                  <c:v>8.4367590000000003</c:v>
                </c:pt>
                <c:pt idx="4734">
                  <c:v>8.4367760000000001</c:v>
                </c:pt>
                <c:pt idx="4735">
                  <c:v>8.4367669999999997</c:v>
                </c:pt>
                <c:pt idx="4736">
                  <c:v>8.4367590000000003</c:v>
                </c:pt>
                <c:pt idx="4737">
                  <c:v>8.4367780000000003</c:v>
                </c:pt>
                <c:pt idx="4738">
                  <c:v>8.4368499999999997</c:v>
                </c:pt>
                <c:pt idx="4739">
                  <c:v>8.4369329999999998</c:v>
                </c:pt>
                <c:pt idx="4740">
                  <c:v>8.4370089999999998</c:v>
                </c:pt>
                <c:pt idx="4741">
                  <c:v>8.4370829999999994</c:v>
                </c:pt>
                <c:pt idx="4742">
                  <c:v>8.4371550000000006</c:v>
                </c:pt>
                <c:pt idx="4743">
                  <c:v>8.437246</c:v>
                </c:pt>
                <c:pt idx="4744">
                  <c:v>8.4373369999999994</c:v>
                </c:pt>
                <c:pt idx="4745">
                  <c:v>8.4373839999999998</c:v>
                </c:pt>
                <c:pt idx="4746">
                  <c:v>8.4374289999999998</c:v>
                </c:pt>
                <c:pt idx="4747">
                  <c:v>8.437456000000001</c:v>
                </c:pt>
                <c:pt idx="4748">
                  <c:v>8.4374660000000006</c:v>
                </c:pt>
                <c:pt idx="4749">
                  <c:v>8.437481</c:v>
                </c:pt>
                <c:pt idx="4750">
                  <c:v>8.4375160000000005</c:v>
                </c:pt>
                <c:pt idx="4751">
                  <c:v>8.437577000000001</c:v>
                </c:pt>
                <c:pt idx="4752">
                  <c:v>8.4376610000000003</c:v>
                </c:pt>
                <c:pt idx="4753">
                  <c:v>8.4377290000000009</c:v>
                </c:pt>
                <c:pt idx="4754">
                  <c:v>8.4377659999999999</c:v>
                </c:pt>
                <c:pt idx="4755">
                  <c:v>8.4378010000000003</c:v>
                </c:pt>
                <c:pt idx="4756">
                  <c:v>8.4378360000000008</c:v>
                </c:pt>
                <c:pt idx="4757">
                  <c:v>8.4378790000000006</c:v>
                </c:pt>
                <c:pt idx="4758">
                  <c:v>8.4379209999999993</c:v>
                </c:pt>
                <c:pt idx="4759">
                  <c:v>8.4379539999999995</c:v>
                </c:pt>
                <c:pt idx="4760">
                  <c:v>8.4379899999999992</c:v>
                </c:pt>
                <c:pt idx="4761">
                  <c:v>8.4380380000000006</c:v>
                </c:pt>
                <c:pt idx="4762">
                  <c:v>8.4381020000000007</c:v>
                </c:pt>
                <c:pt idx="4763">
                  <c:v>8.4381830000000004</c:v>
                </c:pt>
                <c:pt idx="4764">
                  <c:v>8.4382339999999996</c:v>
                </c:pt>
                <c:pt idx="4765">
                  <c:v>8.4382719999999996</c:v>
                </c:pt>
                <c:pt idx="4766">
                  <c:v>8.4382859999999997</c:v>
                </c:pt>
                <c:pt idx="4767">
                  <c:v>8.4382999999999999</c:v>
                </c:pt>
                <c:pt idx="4768">
                  <c:v>8.4383490000000005</c:v>
                </c:pt>
                <c:pt idx="4769">
                  <c:v>8.4384219999999992</c:v>
                </c:pt>
                <c:pt idx="4770">
                  <c:v>8.4384730000000001</c:v>
                </c:pt>
                <c:pt idx="4771">
                  <c:v>8.4385089999999998</c:v>
                </c:pt>
                <c:pt idx="4772">
                  <c:v>8.4385720000000006</c:v>
                </c:pt>
                <c:pt idx="4773">
                  <c:v>8.4386690000000009</c:v>
                </c:pt>
                <c:pt idx="4774">
                  <c:v>8.4387589999999992</c:v>
                </c:pt>
                <c:pt idx="4775">
                  <c:v>8.4388249999999996</c:v>
                </c:pt>
                <c:pt idx="4776">
                  <c:v>8.4388339999999999</c:v>
                </c:pt>
                <c:pt idx="4777">
                  <c:v>8.438839999999999</c:v>
                </c:pt>
                <c:pt idx="4778">
                  <c:v>8.4389090000000007</c:v>
                </c:pt>
                <c:pt idx="4779">
                  <c:v>8.4389920000000007</c:v>
                </c:pt>
                <c:pt idx="4780">
                  <c:v>8.439070000000001</c:v>
                </c:pt>
                <c:pt idx="4781">
                  <c:v>8.4391160000000003</c:v>
                </c:pt>
                <c:pt idx="4782">
                  <c:v>8.4391499999999997</c:v>
                </c:pt>
                <c:pt idx="4783">
                  <c:v>8.439209</c:v>
                </c:pt>
                <c:pt idx="4784">
                  <c:v>8.4392829999999996</c:v>
                </c:pt>
                <c:pt idx="4785">
                  <c:v>8.4393609999999999</c:v>
                </c:pt>
                <c:pt idx="4786">
                  <c:v>8.4394100000000005</c:v>
                </c:pt>
                <c:pt idx="4787">
                  <c:v>8.4394950000000009</c:v>
                </c:pt>
                <c:pt idx="4788">
                  <c:v>8.4396100000000001</c:v>
                </c:pt>
                <c:pt idx="4789">
                  <c:v>8.4397160000000007</c:v>
                </c:pt>
                <c:pt idx="4790">
                  <c:v>8.439786999999999</c:v>
                </c:pt>
                <c:pt idx="4791">
                  <c:v>8.439838</c:v>
                </c:pt>
                <c:pt idx="4792">
                  <c:v>8.4398900000000001</c:v>
                </c:pt>
                <c:pt idx="4793">
                  <c:v>8.4399479999999993</c:v>
                </c:pt>
                <c:pt idx="4794">
                  <c:v>8.4400060000000003</c:v>
                </c:pt>
                <c:pt idx="4795">
                  <c:v>8.4400619999999993</c:v>
                </c:pt>
                <c:pt idx="4796">
                  <c:v>8.4400840000000006</c:v>
                </c:pt>
                <c:pt idx="4797">
                  <c:v>8.4401209999999995</c:v>
                </c:pt>
                <c:pt idx="4798">
                  <c:v>8.4401720000000005</c:v>
                </c:pt>
                <c:pt idx="4799">
                  <c:v>8.4402340000000002</c:v>
                </c:pt>
                <c:pt idx="4800">
                  <c:v>8.4403059999999996</c:v>
                </c:pt>
                <c:pt idx="4801">
                  <c:v>8.4403839999999999</c:v>
                </c:pt>
                <c:pt idx="4802">
                  <c:v>8.4404500000000002</c:v>
                </c:pt>
                <c:pt idx="4803">
                  <c:v>8.4405260000000002</c:v>
                </c:pt>
                <c:pt idx="4804">
                  <c:v>8.4406049999999997</c:v>
                </c:pt>
                <c:pt idx="4805">
                  <c:v>8.4406739999999996</c:v>
                </c:pt>
                <c:pt idx="4806">
                  <c:v>8.4407239999999994</c:v>
                </c:pt>
                <c:pt idx="4807">
                  <c:v>8.4407619999999994</c:v>
                </c:pt>
                <c:pt idx="4808">
                  <c:v>8.4408399999999997</c:v>
                </c:pt>
                <c:pt idx="4809">
                  <c:v>8.4409139999999994</c:v>
                </c:pt>
                <c:pt idx="4810">
                  <c:v>8.4409939999999999</c:v>
                </c:pt>
                <c:pt idx="4811">
                  <c:v>8.4410530000000001</c:v>
                </c:pt>
                <c:pt idx="4812">
                  <c:v>8.4410629999999998</c:v>
                </c:pt>
                <c:pt idx="4813">
                  <c:v>8.4411210000000008</c:v>
                </c:pt>
                <c:pt idx="4814">
                  <c:v>8.4412280000000006</c:v>
                </c:pt>
                <c:pt idx="4815">
                  <c:v>8.441338</c:v>
                </c:pt>
                <c:pt idx="4816">
                  <c:v>8.4414619999999996</c:v>
                </c:pt>
                <c:pt idx="4817">
                  <c:v>8.4415449999999996</c:v>
                </c:pt>
                <c:pt idx="4818">
                  <c:v>8.4416270000000004</c:v>
                </c:pt>
                <c:pt idx="4819">
                  <c:v>8.4417089999999995</c:v>
                </c:pt>
                <c:pt idx="4820">
                  <c:v>8.4417869999999997</c:v>
                </c:pt>
                <c:pt idx="4821">
                  <c:v>8.4418600000000001</c:v>
                </c:pt>
                <c:pt idx="4822">
                  <c:v>8.441891</c:v>
                </c:pt>
                <c:pt idx="4823">
                  <c:v>8.4419350000000009</c:v>
                </c:pt>
                <c:pt idx="4824">
                  <c:v>8.4420210000000004</c:v>
                </c:pt>
                <c:pt idx="4825">
                  <c:v>8.4421140000000001</c:v>
                </c:pt>
                <c:pt idx="4826">
                  <c:v>8.4421850000000003</c:v>
                </c:pt>
                <c:pt idx="4827">
                  <c:v>8.4422490000000003</c:v>
                </c:pt>
                <c:pt idx="4828">
                  <c:v>8.4423099999999991</c:v>
                </c:pt>
                <c:pt idx="4829">
                  <c:v>8.4423790000000007</c:v>
                </c:pt>
                <c:pt idx="4830">
                  <c:v>8.4424930000000007</c:v>
                </c:pt>
                <c:pt idx="4831">
                  <c:v>8.4426249999999996</c:v>
                </c:pt>
                <c:pt idx="4832">
                  <c:v>8.4427029999999998</c:v>
                </c:pt>
                <c:pt idx="4833">
                  <c:v>8.4427489999999992</c:v>
                </c:pt>
                <c:pt idx="4834">
                  <c:v>8.4428199999999993</c:v>
                </c:pt>
                <c:pt idx="4835">
                  <c:v>8.4428909999999995</c:v>
                </c:pt>
                <c:pt idx="4836">
                  <c:v>8.4429660000000002</c:v>
                </c:pt>
                <c:pt idx="4837">
                  <c:v>8.4430329999999998</c:v>
                </c:pt>
                <c:pt idx="4838">
                  <c:v>8.4430940000000003</c:v>
                </c:pt>
                <c:pt idx="4839">
                  <c:v>8.4431860000000007</c:v>
                </c:pt>
                <c:pt idx="4840">
                  <c:v>8.4432840000000002</c:v>
                </c:pt>
                <c:pt idx="4841">
                  <c:v>8.4433919999999993</c:v>
                </c:pt>
                <c:pt idx="4842">
                  <c:v>8.4435009999999995</c:v>
                </c:pt>
                <c:pt idx="4843">
                  <c:v>8.4435979999999997</c:v>
                </c:pt>
                <c:pt idx="4844">
                  <c:v>8.4436800000000005</c:v>
                </c:pt>
                <c:pt idx="4845">
                  <c:v>8.4437359999999995</c:v>
                </c:pt>
                <c:pt idx="4846">
                  <c:v>8.4437540000000002</c:v>
                </c:pt>
                <c:pt idx="4847">
                  <c:v>8.4438089999999999</c:v>
                </c:pt>
                <c:pt idx="4848">
                  <c:v>8.4439010000000003</c:v>
                </c:pt>
                <c:pt idx="4849">
                  <c:v>8.4440220000000004</c:v>
                </c:pt>
                <c:pt idx="4850">
                  <c:v>8.4441380000000006</c:v>
                </c:pt>
                <c:pt idx="4851">
                  <c:v>8.444234999999999</c:v>
                </c:pt>
                <c:pt idx="4852">
                  <c:v>8.4443260000000002</c:v>
                </c:pt>
                <c:pt idx="4853">
                  <c:v>8.4444189999999999</c:v>
                </c:pt>
                <c:pt idx="4854">
                  <c:v>8.4445270000000008</c:v>
                </c:pt>
                <c:pt idx="4855">
                  <c:v>8.4446329999999996</c:v>
                </c:pt>
                <c:pt idx="4856">
                  <c:v>8.4447159999999997</c:v>
                </c:pt>
                <c:pt idx="4857">
                  <c:v>8.4447639999999993</c:v>
                </c:pt>
                <c:pt idx="4858">
                  <c:v>8.4448170000000005</c:v>
                </c:pt>
                <c:pt idx="4859">
                  <c:v>8.4448779999999992</c:v>
                </c:pt>
                <c:pt idx="4860">
                  <c:v>8.4449649999999998</c:v>
                </c:pt>
                <c:pt idx="4861">
                  <c:v>8.4450719999999997</c:v>
                </c:pt>
                <c:pt idx="4862">
                  <c:v>8.4451459999999994</c:v>
                </c:pt>
                <c:pt idx="4863">
                  <c:v>8.4452510000000007</c:v>
                </c:pt>
                <c:pt idx="4864">
                  <c:v>8.4453739999999993</c:v>
                </c:pt>
                <c:pt idx="4865">
                  <c:v>8.4454860000000007</c:v>
                </c:pt>
                <c:pt idx="4866">
                  <c:v>8.4455770000000001</c:v>
                </c:pt>
                <c:pt idx="4867">
                  <c:v>8.4456380000000006</c:v>
                </c:pt>
                <c:pt idx="4868">
                  <c:v>8.4457020000000007</c:v>
                </c:pt>
                <c:pt idx="4869">
                  <c:v>8.4457920000000009</c:v>
                </c:pt>
                <c:pt idx="4870">
                  <c:v>8.4458900000000003</c:v>
                </c:pt>
                <c:pt idx="4871">
                  <c:v>8.4459789999999995</c:v>
                </c:pt>
                <c:pt idx="4872">
                  <c:v>8.4460660000000001</c:v>
                </c:pt>
                <c:pt idx="4873">
                  <c:v>8.446155000000001</c:v>
                </c:pt>
                <c:pt idx="4874">
                  <c:v>8.4462580000000003</c:v>
                </c:pt>
                <c:pt idx="4875">
                  <c:v>8.4463659999999994</c:v>
                </c:pt>
                <c:pt idx="4876">
                  <c:v>8.446472</c:v>
                </c:pt>
                <c:pt idx="4877">
                  <c:v>8.4465559999999993</c:v>
                </c:pt>
                <c:pt idx="4878">
                  <c:v>8.4466000000000001</c:v>
                </c:pt>
                <c:pt idx="4879">
                  <c:v>8.4466579999999993</c:v>
                </c:pt>
                <c:pt idx="4880">
                  <c:v>8.4467490000000005</c:v>
                </c:pt>
                <c:pt idx="4881">
                  <c:v>8.4468409999999992</c:v>
                </c:pt>
                <c:pt idx="4882">
                  <c:v>8.4469510000000003</c:v>
                </c:pt>
                <c:pt idx="4883">
                  <c:v>8.4470299999999998</c:v>
                </c:pt>
                <c:pt idx="4884">
                  <c:v>8.4470749999999999</c:v>
                </c:pt>
                <c:pt idx="4885">
                  <c:v>8.447101</c:v>
                </c:pt>
                <c:pt idx="4886">
                  <c:v>8.4471480000000003</c:v>
                </c:pt>
                <c:pt idx="4887">
                  <c:v>8.4472160000000009</c:v>
                </c:pt>
                <c:pt idx="4888">
                  <c:v>8.4473090000000006</c:v>
                </c:pt>
                <c:pt idx="4889">
                  <c:v>8.4473979999999997</c:v>
                </c:pt>
                <c:pt idx="4890">
                  <c:v>8.4474909999999994</c:v>
                </c:pt>
                <c:pt idx="4891">
                  <c:v>8.4475560000000005</c:v>
                </c:pt>
                <c:pt idx="4892">
                  <c:v>8.4476359999999993</c:v>
                </c:pt>
                <c:pt idx="4893">
                  <c:v>8.4477379999999993</c:v>
                </c:pt>
                <c:pt idx="4894">
                  <c:v>8.4478489999999997</c:v>
                </c:pt>
                <c:pt idx="4895">
                  <c:v>8.4479609999999994</c:v>
                </c:pt>
                <c:pt idx="4896">
                  <c:v>8.4480550000000001</c:v>
                </c:pt>
                <c:pt idx="4897">
                  <c:v>8.4481269999999995</c:v>
                </c:pt>
                <c:pt idx="4898">
                  <c:v>8.4481839999999995</c:v>
                </c:pt>
                <c:pt idx="4899">
                  <c:v>8.4482619999999997</c:v>
                </c:pt>
                <c:pt idx="4900">
                  <c:v>8.4483440000000005</c:v>
                </c:pt>
                <c:pt idx="4901">
                  <c:v>8.4484150000000007</c:v>
                </c:pt>
                <c:pt idx="4902">
                  <c:v>8.4484759999999994</c:v>
                </c:pt>
                <c:pt idx="4903">
                  <c:v>8.4485419999999998</c:v>
                </c:pt>
                <c:pt idx="4904">
                  <c:v>8.4486109999999996</c:v>
                </c:pt>
                <c:pt idx="4905">
                  <c:v>8.4486939999999997</c:v>
                </c:pt>
                <c:pt idx="4906">
                  <c:v>8.4487509999999997</c:v>
                </c:pt>
                <c:pt idx="4907">
                  <c:v>8.4487839999999998</c:v>
                </c:pt>
                <c:pt idx="4908">
                  <c:v>8.4488210000000006</c:v>
                </c:pt>
                <c:pt idx="4909">
                  <c:v>8.4488599999999998</c:v>
                </c:pt>
                <c:pt idx="4910">
                  <c:v>8.4489590000000003</c:v>
                </c:pt>
                <c:pt idx="4911">
                  <c:v>8.4490660000000002</c:v>
                </c:pt>
                <c:pt idx="4912">
                  <c:v>8.4491639999999997</c:v>
                </c:pt>
                <c:pt idx="4913">
                  <c:v>8.4492759999999993</c:v>
                </c:pt>
                <c:pt idx="4914">
                  <c:v>8.4493670000000005</c:v>
                </c:pt>
                <c:pt idx="4915">
                  <c:v>8.4494629999999997</c:v>
                </c:pt>
                <c:pt idx="4916">
                  <c:v>8.449542000000001</c:v>
                </c:pt>
                <c:pt idx="4917">
                  <c:v>8.4495989999999992</c:v>
                </c:pt>
                <c:pt idx="4918">
                  <c:v>8.4496760000000002</c:v>
                </c:pt>
                <c:pt idx="4919">
                  <c:v>8.4497640000000001</c:v>
                </c:pt>
                <c:pt idx="4920">
                  <c:v>8.4498470000000001</c:v>
                </c:pt>
                <c:pt idx="4921">
                  <c:v>8.4499290000000009</c:v>
                </c:pt>
                <c:pt idx="4922">
                  <c:v>8.4499890000000004</c:v>
                </c:pt>
                <c:pt idx="4923">
                  <c:v>8.4500550000000008</c:v>
                </c:pt>
                <c:pt idx="4924">
                  <c:v>8.4501390000000001</c:v>
                </c:pt>
                <c:pt idx="4925">
                  <c:v>8.4502109999999995</c:v>
                </c:pt>
                <c:pt idx="4926">
                  <c:v>8.4502679999999994</c:v>
                </c:pt>
                <c:pt idx="4927">
                  <c:v>8.4503360000000001</c:v>
                </c:pt>
                <c:pt idx="4928">
                  <c:v>8.4504260000000002</c:v>
                </c:pt>
                <c:pt idx="4929">
                  <c:v>8.4505520000000001</c:v>
                </c:pt>
                <c:pt idx="4930">
                  <c:v>8.4507019999999997</c:v>
                </c:pt>
                <c:pt idx="4931">
                  <c:v>8.4508539999999996</c:v>
                </c:pt>
                <c:pt idx="4932">
                  <c:v>8.4509509999999999</c:v>
                </c:pt>
                <c:pt idx="4933">
                  <c:v>8.4510290000000001</c:v>
                </c:pt>
                <c:pt idx="4934">
                  <c:v>8.4511040000000008</c:v>
                </c:pt>
                <c:pt idx="4935">
                  <c:v>8.4511620000000001</c:v>
                </c:pt>
                <c:pt idx="4936">
                  <c:v>8.4512339999999995</c:v>
                </c:pt>
                <c:pt idx="4937">
                  <c:v>8.4513069999999999</c:v>
                </c:pt>
                <c:pt idx="4938">
                  <c:v>8.4513840000000009</c:v>
                </c:pt>
                <c:pt idx="4939">
                  <c:v>8.4514420000000001</c:v>
                </c:pt>
                <c:pt idx="4940">
                  <c:v>8.4515069999999994</c:v>
                </c:pt>
                <c:pt idx="4941">
                  <c:v>8.4515899999999995</c:v>
                </c:pt>
                <c:pt idx="4942">
                  <c:v>8.45167</c:v>
                </c:pt>
                <c:pt idx="4943">
                  <c:v>8.4517860000000002</c:v>
                </c:pt>
                <c:pt idx="4944">
                  <c:v>8.4519179999999992</c:v>
                </c:pt>
                <c:pt idx="4945">
                  <c:v>8.4520309999999998</c:v>
                </c:pt>
                <c:pt idx="4946">
                  <c:v>8.452145999999999</c:v>
                </c:pt>
                <c:pt idx="4947">
                  <c:v>8.4522040000000001</c:v>
                </c:pt>
                <c:pt idx="4948">
                  <c:v>8.4522589999999997</c:v>
                </c:pt>
                <c:pt idx="4949">
                  <c:v>8.4523290000000006</c:v>
                </c:pt>
                <c:pt idx="4950">
                  <c:v>8.452418999999999</c:v>
                </c:pt>
                <c:pt idx="4951">
                  <c:v>8.4525319999999997</c:v>
                </c:pt>
                <c:pt idx="4952">
                  <c:v>8.4526699999999995</c:v>
                </c:pt>
                <c:pt idx="4953">
                  <c:v>8.4528029999999994</c:v>
                </c:pt>
                <c:pt idx="4954">
                  <c:v>8.4528920000000003</c:v>
                </c:pt>
                <c:pt idx="4955">
                  <c:v>8.4529510000000005</c:v>
                </c:pt>
                <c:pt idx="4956">
                  <c:v>8.4530449999999995</c:v>
                </c:pt>
                <c:pt idx="4957">
                  <c:v>8.453163</c:v>
                </c:pt>
                <c:pt idx="4958">
                  <c:v>8.4533039999999993</c:v>
                </c:pt>
                <c:pt idx="4959">
                  <c:v>8.4534210000000005</c:v>
                </c:pt>
                <c:pt idx="4960">
                  <c:v>8.4535049999999998</c:v>
                </c:pt>
                <c:pt idx="4961">
                  <c:v>8.4535820000000008</c:v>
                </c:pt>
                <c:pt idx="4962">
                  <c:v>8.4536660000000001</c:v>
                </c:pt>
                <c:pt idx="4963">
                  <c:v>8.4537720000000007</c:v>
                </c:pt>
                <c:pt idx="4964">
                  <c:v>8.4538840000000004</c:v>
                </c:pt>
                <c:pt idx="4965">
                  <c:v>8.4539899999999992</c:v>
                </c:pt>
                <c:pt idx="4966">
                  <c:v>8.4540489999999995</c:v>
                </c:pt>
                <c:pt idx="4967">
                  <c:v>8.4540889999999997</c:v>
                </c:pt>
                <c:pt idx="4968">
                  <c:v>8.4541369999999993</c:v>
                </c:pt>
                <c:pt idx="4969">
                  <c:v>8.4541780000000006</c:v>
                </c:pt>
                <c:pt idx="4970">
                  <c:v>8.4542450000000002</c:v>
                </c:pt>
                <c:pt idx="4971">
                  <c:v>8.4543630000000007</c:v>
                </c:pt>
                <c:pt idx="4972">
                  <c:v>8.4544719999999991</c:v>
                </c:pt>
                <c:pt idx="4973">
                  <c:v>8.4545770000000005</c:v>
                </c:pt>
                <c:pt idx="4974">
                  <c:v>8.4547030000000003</c:v>
                </c:pt>
                <c:pt idx="4975">
                  <c:v>8.4548059999999996</c:v>
                </c:pt>
                <c:pt idx="4976">
                  <c:v>8.4548989999999993</c:v>
                </c:pt>
                <c:pt idx="4977">
                  <c:v>8.4549970000000005</c:v>
                </c:pt>
                <c:pt idx="4978">
                  <c:v>8.4551029999999994</c:v>
                </c:pt>
                <c:pt idx="4979">
                  <c:v>8.45519</c:v>
                </c:pt>
                <c:pt idx="4980">
                  <c:v>8.4552720000000008</c:v>
                </c:pt>
                <c:pt idx="4981">
                  <c:v>8.4553550000000008</c:v>
                </c:pt>
                <c:pt idx="4982">
                  <c:v>8.4554320000000001</c:v>
                </c:pt>
                <c:pt idx="4983">
                  <c:v>8.4555279999999993</c:v>
                </c:pt>
                <c:pt idx="4984">
                  <c:v>8.4556500000000003</c:v>
                </c:pt>
                <c:pt idx="4985">
                  <c:v>8.4557789999999997</c:v>
                </c:pt>
                <c:pt idx="4986">
                  <c:v>8.4558879999999998</c:v>
                </c:pt>
                <c:pt idx="4987">
                  <c:v>8.4560119999999994</c:v>
                </c:pt>
                <c:pt idx="4988">
                  <c:v>8.4561320000000002</c:v>
                </c:pt>
                <c:pt idx="4989">
                  <c:v>8.4562449999999991</c:v>
                </c:pt>
                <c:pt idx="4990">
                  <c:v>8.4563389999999998</c:v>
                </c:pt>
                <c:pt idx="4991">
                  <c:v>8.4564590000000006</c:v>
                </c:pt>
                <c:pt idx="4992">
                  <c:v>8.4565490000000008</c:v>
                </c:pt>
                <c:pt idx="4993">
                  <c:v>8.4566499999999998</c:v>
                </c:pt>
                <c:pt idx="4994">
                  <c:v>8.4567840000000007</c:v>
                </c:pt>
                <c:pt idx="4995">
                  <c:v>8.4569019999999995</c:v>
                </c:pt>
                <c:pt idx="4996">
                  <c:v>8.4569960000000002</c:v>
                </c:pt>
                <c:pt idx="4997">
                  <c:v>8.4570910000000001</c:v>
                </c:pt>
                <c:pt idx="4998">
                  <c:v>8.4571760000000005</c:v>
                </c:pt>
                <c:pt idx="4999">
                  <c:v>8.4572649999999996</c:v>
                </c:pt>
                <c:pt idx="5000">
                  <c:v>8.4574099999999994</c:v>
                </c:pt>
                <c:pt idx="5001">
                  <c:v>8.4575870000000002</c:v>
                </c:pt>
                <c:pt idx="5002">
                  <c:v>8.4577480000000005</c:v>
                </c:pt>
                <c:pt idx="5003">
                  <c:v>8.4578729999999993</c:v>
                </c:pt>
                <c:pt idx="5004">
                  <c:v>8.4579850000000008</c:v>
                </c:pt>
                <c:pt idx="5005">
                  <c:v>8.4580929999999999</c:v>
                </c:pt>
                <c:pt idx="5006">
                  <c:v>8.4582079999999991</c:v>
                </c:pt>
                <c:pt idx="5007">
                  <c:v>8.458342</c:v>
                </c:pt>
                <c:pt idx="5008">
                  <c:v>8.4584639999999993</c:v>
                </c:pt>
                <c:pt idx="5009">
                  <c:v>8.4585810000000006</c:v>
                </c:pt>
                <c:pt idx="5010">
                  <c:v>8.4586900000000007</c:v>
                </c:pt>
                <c:pt idx="5011">
                  <c:v>8.4588029999999996</c:v>
                </c:pt>
                <c:pt idx="5012">
                  <c:v>8.4589210000000001</c:v>
                </c:pt>
                <c:pt idx="5013">
                  <c:v>8.4590560000000004</c:v>
                </c:pt>
                <c:pt idx="5014">
                  <c:v>8.4591879999999993</c:v>
                </c:pt>
                <c:pt idx="5015">
                  <c:v>8.4593220000000002</c:v>
                </c:pt>
                <c:pt idx="5016">
                  <c:v>8.4594459999999998</c:v>
                </c:pt>
                <c:pt idx="5017">
                  <c:v>8.4595450000000003</c:v>
                </c:pt>
                <c:pt idx="5018">
                  <c:v>8.4596529999999994</c:v>
                </c:pt>
                <c:pt idx="5019">
                  <c:v>8.4597680000000004</c:v>
                </c:pt>
                <c:pt idx="5020">
                  <c:v>8.4599039999999999</c:v>
                </c:pt>
                <c:pt idx="5021">
                  <c:v>8.4600860000000004</c:v>
                </c:pt>
                <c:pt idx="5022">
                  <c:v>8.4602579999999996</c:v>
                </c:pt>
                <c:pt idx="5023">
                  <c:v>8.4604250000000008</c:v>
                </c:pt>
                <c:pt idx="5024">
                  <c:v>8.4605560000000004</c:v>
                </c:pt>
                <c:pt idx="5025">
                  <c:v>8.4606220000000008</c:v>
                </c:pt>
                <c:pt idx="5026">
                  <c:v>8.4606779999999997</c:v>
                </c:pt>
                <c:pt idx="5027">
                  <c:v>8.4607659999999996</c:v>
                </c:pt>
                <c:pt idx="5028">
                  <c:v>8.4608729999999994</c:v>
                </c:pt>
                <c:pt idx="5029">
                  <c:v>8.4610300000000009</c:v>
                </c:pt>
                <c:pt idx="5030">
                  <c:v>8.4612009999999991</c:v>
                </c:pt>
                <c:pt idx="5031">
                  <c:v>8.4613709999999998</c:v>
                </c:pt>
                <c:pt idx="5032">
                  <c:v>8.461549999999999</c:v>
                </c:pt>
                <c:pt idx="5033">
                  <c:v>8.4617280000000008</c:v>
                </c:pt>
                <c:pt idx="5034">
                  <c:v>8.4618940000000009</c:v>
                </c:pt>
                <c:pt idx="5035">
                  <c:v>8.4620470000000001</c:v>
                </c:pt>
                <c:pt idx="5036">
                  <c:v>8.4621680000000001</c:v>
                </c:pt>
                <c:pt idx="5037">
                  <c:v>8.4622779999999995</c:v>
                </c:pt>
                <c:pt idx="5038">
                  <c:v>8.4623829999999991</c:v>
                </c:pt>
                <c:pt idx="5039">
                  <c:v>8.4625129999999995</c:v>
                </c:pt>
                <c:pt idx="5040">
                  <c:v>8.4626559999999991</c:v>
                </c:pt>
                <c:pt idx="5041">
                  <c:v>8.4627949999999998</c:v>
                </c:pt>
                <c:pt idx="5042">
                  <c:v>8.4629469999999998</c:v>
                </c:pt>
                <c:pt idx="5043">
                  <c:v>8.4631290000000003</c:v>
                </c:pt>
                <c:pt idx="5044">
                  <c:v>8.4633000000000003</c:v>
                </c:pt>
                <c:pt idx="5045">
                  <c:v>8.4634640000000001</c:v>
                </c:pt>
                <c:pt idx="5046">
                  <c:v>8.4636220000000009</c:v>
                </c:pt>
                <c:pt idx="5047">
                  <c:v>8.4637670000000007</c:v>
                </c:pt>
                <c:pt idx="5048">
                  <c:v>8.4639439999999997</c:v>
                </c:pt>
                <c:pt idx="5049">
                  <c:v>8.4641420000000007</c:v>
                </c:pt>
                <c:pt idx="5050">
                  <c:v>8.4643390000000007</c:v>
                </c:pt>
                <c:pt idx="5051">
                  <c:v>8.4644910000000007</c:v>
                </c:pt>
                <c:pt idx="5052">
                  <c:v>8.4646159999999995</c:v>
                </c:pt>
                <c:pt idx="5053">
                  <c:v>8.4648059999999994</c:v>
                </c:pt>
                <c:pt idx="5054">
                  <c:v>8.4650350000000003</c:v>
                </c:pt>
                <c:pt idx="5055">
                  <c:v>8.4652759999999994</c:v>
                </c:pt>
                <c:pt idx="5056">
                  <c:v>8.4654830000000008</c:v>
                </c:pt>
                <c:pt idx="5057">
                  <c:v>8.4656509999999994</c:v>
                </c:pt>
                <c:pt idx="5058">
                  <c:v>8.4658069999999999</c:v>
                </c:pt>
                <c:pt idx="5059">
                  <c:v>8.4659840000000006</c:v>
                </c:pt>
                <c:pt idx="5060">
                  <c:v>8.4661550000000005</c:v>
                </c:pt>
                <c:pt idx="5061">
                  <c:v>8.466367</c:v>
                </c:pt>
                <c:pt idx="5062">
                  <c:v>8.4666090000000001</c:v>
                </c:pt>
                <c:pt idx="5063">
                  <c:v>8.4668740000000007</c:v>
                </c:pt>
                <c:pt idx="5064">
                  <c:v>8.4671489999999991</c:v>
                </c:pt>
                <c:pt idx="5065">
                  <c:v>8.4673870000000004</c:v>
                </c:pt>
                <c:pt idx="5066">
                  <c:v>8.467606</c:v>
                </c:pt>
                <c:pt idx="5067">
                  <c:v>8.4678400000000007</c:v>
                </c:pt>
                <c:pt idx="5068">
                  <c:v>8.4681060000000006</c:v>
                </c:pt>
                <c:pt idx="5069">
                  <c:v>8.4683799999999998</c:v>
                </c:pt>
                <c:pt idx="5070">
                  <c:v>8.4686529999999998</c:v>
                </c:pt>
                <c:pt idx="5071">
                  <c:v>8.4689219999999992</c:v>
                </c:pt>
                <c:pt idx="5072">
                  <c:v>8.4691770000000002</c:v>
                </c:pt>
                <c:pt idx="5073">
                  <c:v>8.4694450000000003</c:v>
                </c:pt>
                <c:pt idx="5074">
                  <c:v>8.4697139999999997</c:v>
                </c:pt>
                <c:pt idx="5075">
                  <c:v>8.4699919999999995</c:v>
                </c:pt>
                <c:pt idx="5076">
                  <c:v>8.4702680000000008</c:v>
                </c:pt>
                <c:pt idx="5077">
                  <c:v>8.4705680000000001</c:v>
                </c:pt>
                <c:pt idx="5078">
                  <c:v>8.470898</c:v>
                </c:pt>
                <c:pt idx="5079">
                  <c:v>8.4712499999999995</c:v>
                </c:pt>
                <c:pt idx="5080">
                  <c:v>8.4716439999999995</c:v>
                </c:pt>
                <c:pt idx="5081">
                  <c:v>8.4720720000000007</c:v>
                </c:pt>
                <c:pt idx="5082">
                  <c:v>8.472467</c:v>
                </c:pt>
                <c:pt idx="5083">
                  <c:v>8.4729930000000007</c:v>
                </c:pt>
                <c:pt idx="5084">
                  <c:v>8.4734739999999995</c:v>
                </c:pt>
                <c:pt idx="5085">
                  <c:v>8.4738530000000001</c:v>
                </c:pt>
                <c:pt idx="5086">
                  <c:v>8.4744299999999999</c:v>
                </c:pt>
                <c:pt idx="5087">
                  <c:v>8.4748789999999996</c:v>
                </c:pt>
                <c:pt idx="5088">
                  <c:v>8.4756660000000004</c:v>
                </c:pt>
                <c:pt idx="5089">
                  <c:v>8.4764759999999999</c:v>
                </c:pt>
                <c:pt idx="5090">
                  <c:v>8.4771979999999996</c:v>
                </c:pt>
                <c:pt idx="5091">
                  <c:v>8.4780259999999998</c:v>
                </c:pt>
                <c:pt idx="5092">
                  <c:v>8.4791460000000001</c:v>
                </c:pt>
                <c:pt idx="5093">
                  <c:v>8.480639</c:v>
                </c:pt>
                <c:pt idx="5094">
                  <c:v>8.4835910000000005</c:v>
                </c:pt>
                <c:pt idx="5095">
                  <c:v>8.4868299999999994</c:v>
                </c:pt>
                <c:pt idx="5096">
                  <c:v>8.4901850000000003</c:v>
                </c:pt>
                <c:pt idx="5097">
                  <c:v>8.4932949999999998</c:v>
                </c:pt>
                <c:pt idx="5098">
                  <c:v>8.4968620000000001</c:v>
                </c:pt>
                <c:pt idx="5099">
                  <c:v>8.501792</c:v>
                </c:pt>
                <c:pt idx="5100">
                  <c:v>8.5084909999999994</c:v>
                </c:pt>
                <c:pt idx="5101">
                  <c:v>8.5141039999999997</c:v>
                </c:pt>
                <c:pt idx="5102">
                  <c:v>8.5192560000000004</c:v>
                </c:pt>
                <c:pt idx="5103">
                  <c:v>8.5246770000000005</c:v>
                </c:pt>
                <c:pt idx="5104">
                  <c:v>8.5322739999999992</c:v>
                </c:pt>
                <c:pt idx="5105">
                  <c:v>8.543330000000001</c:v>
                </c:pt>
                <c:pt idx="5106">
                  <c:v>8.5560360000000006</c:v>
                </c:pt>
                <c:pt idx="5107">
                  <c:v>8.5697700000000001</c:v>
                </c:pt>
                <c:pt idx="5108">
                  <c:v>8.5816040000000005</c:v>
                </c:pt>
                <c:pt idx="5109">
                  <c:v>8.5919840000000001</c:v>
                </c:pt>
                <c:pt idx="5110">
                  <c:v>8.5989149999999999</c:v>
                </c:pt>
                <c:pt idx="5111">
                  <c:v>8.607016999999999</c:v>
                </c:pt>
                <c:pt idx="5112">
                  <c:v>8.6206759999999996</c:v>
                </c:pt>
                <c:pt idx="5113">
                  <c:v>8.6413620000000009</c:v>
                </c:pt>
                <c:pt idx="5114">
                  <c:v>8.6619299999999999</c:v>
                </c:pt>
                <c:pt idx="5115">
                  <c:v>8.680060000000001</c:v>
                </c:pt>
                <c:pt idx="5116">
                  <c:v>8.6943350000000006</c:v>
                </c:pt>
                <c:pt idx="5117">
                  <c:v>8.7106320000000004</c:v>
                </c:pt>
                <c:pt idx="5118">
                  <c:v>8.7300269999999998</c:v>
                </c:pt>
                <c:pt idx="5119">
                  <c:v>8.7511770000000002</c:v>
                </c:pt>
                <c:pt idx="5120">
                  <c:v>8.7748229999999996</c:v>
                </c:pt>
                <c:pt idx="5121">
                  <c:v>8.7983270000000005</c:v>
                </c:pt>
                <c:pt idx="5122">
                  <c:v>8.8241040000000002</c:v>
                </c:pt>
                <c:pt idx="5123">
                  <c:v>8.8502030000000005</c:v>
                </c:pt>
                <c:pt idx="5124">
                  <c:v>8.8791770000000003</c:v>
                </c:pt>
                <c:pt idx="5125">
                  <c:v>8.9080100000000009</c:v>
                </c:pt>
                <c:pt idx="5126">
                  <c:v>8.9387790000000003</c:v>
                </c:pt>
                <c:pt idx="5127">
                  <c:v>8.9687710000000003</c:v>
                </c:pt>
                <c:pt idx="5128">
                  <c:v>9.0029862000000005</c:v>
                </c:pt>
                <c:pt idx="5129">
                  <c:v>9.0342433999999994</c:v>
                </c:pt>
                <c:pt idx="5130">
                  <c:v>9.0699819999999995</c:v>
                </c:pt>
                <c:pt idx="5131">
                  <c:v>9.1052195999999999</c:v>
                </c:pt>
                <c:pt idx="5132">
                  <c:v>9.1411391000000002</c:v>
                </c:pt>
                <c:pt idx="5133">
                  <c:v>9.1802989999999998</c:v>
                </c:pt>
                <c:pt idx="5134">
                  <c:v>9.2200412000000007</c:v>
                </c:pt>
                <c:pt idx="5135">
                  <c:v>9.2589362000000008</c:v>
                </c:pt>
                <c:pt idx="5136">
                  <c:v>9.2993635000000001</c:v>
                </c:pt>
                <c:pt idx="5137">
                  <c:v>9.3386254999999991</c:v>
                </c:pt>
                <c:pt idx="5138">
                  <c:v>9.3787540000000007</c:v>
                </c:pt>
                <c:pt idx="5139">
                  <c:v>9.4213128000000008</c:v>
                </c:pt>
                <c:pt idx="5140">
                  <c:v>9.4660899999999994</c:v>
                </c:pt>
                <c:pt idx="5141">
                  <c:v>9.5126580999999995</c:v>
                </c:pt>
                <c:pt idx="5142">
                  <c:v>9.5602917000000005</c:v>
                </c:pt>
                <c:pt idx="5143">
                  <c:v>9.6049933999999997</c:v>
                </c:pt>
                <c:pt idx="5144">
                  <c:v>9.6544036999999996</c:v>
                </c:pt>
                <c:pt idx="5145">
                  <c:v>9.7018409999999999</c:v>
                </c:pt>
                <c:pt idx="5146">
                  <c:v>9.7497828000000002</c:v>
                </c:pt>
                <c:pt idx="5147">
                  <c:v>9.7995748999999996</c:v>
                </c:pt>
                <c:pt idx="5148">
                  <c:v>9.8521411000000008</c:v>
                </c:pt>
                <c:pt idx="5149">
                  <c:v>9.9045186300000001</c:v>
                </c:pt>
                <c:pt idx="5150">
                  <c:v>9.9551177800000001</c:v>
                </c:pt>
                <c:pt idx="5151">
                  <c:v>10.006317726000001</c:v>
                </c:pt>
                <c:pt idx="5152">
                  <c:v>10.05573706</c:v>
                </c:pt>
                <c:pt idx="5153">
                  <c:v>10.1089869</c:v>
                </c:pt>
                <c:pt idx="5154">
                  <c:v>10.161343499999999</c:v>
                </c:pt>
                <c:pt idx="5155">
                  <c:v>10.2141132</c:v>
                </c:pt>
                <c:pt idx="5156">
                  <c:v>10.265872399999999</c:v>
                </c:pt>
                <c:pt idx="5157">
                  <c:v>10.317638000000001</c:v>
                </c:pt>
                <c:pt idx="5158">
                  <c:v>10.370977</c:v>
                </c:pt>
                <c:pt idx="5159">
                  <c:v>10.425958</c:v>
                </c:pt>
                <c:pt idx="5160">
                  <c:v>10.4832356</c:v>
                </c:pt>
                <c:pt idx="5161">
                  <c:v>10.5390134</c:v>
                </c:pt>
                <c:pt idx="5162">
                  <c:v>10.593221099999999</c:v>
                </c:pt>
                <c:pt idx="5163">
                  <c:v>10.648478000000001</c:v>
                </c:pt>
                <c:pt idx="5164">
                  <c:v>10.703100599999999</c:v>
                </c:pt>
                <c:pt idx="5165">
                  <c:v>10.759291900000001</c:v>
                </c:pt>
                <c:pt idx="5166">
                  <c:v>10.818097999999999</c:v>
                </c:pt>
                <c:pt idx="5167">
                  <c:v>10.8742518</c:v>
                </c:pt>
                <c:pt idx="5168">
                  <c:v>10.9329207</c:v>
                </c:pt>
                <c:pt idx="5169">
                  <c:v>10.993585299999999</c:v>
                </c:pt>
                <c:pt idx="5170">
                  <c:v>11.053497</c:v>
                </c:pt>
                <c:pt idx="5171">
                  <c:v>11.113213</c:v>
                </c:pt>
                <c:pt idx="5172">
                  <c:v>11.173946000000001</c:v>
                </c:pt>
                <c:pt idx="5173">
                  <c:v>11.235854</c:v>
                </c:pt>
                <c:pt idx="5174">
                  <c:v>11.300769000000001</c:v>
                </c:pt>
                <c:pt idx="5175">
                  <c:v>11.366597000000001</c:v>
                </c:pt>
                <c:pt idx="5176">
                  <c:v>11.434338</c:v>
                </c:pt>
                <c:pt idx="5177">
                  <c:v>11.500109999999999</c:v>
                </c:pt>
                <c:pt idx="5178">
                  <c:v>11.567268</c:v>
                </c:pt>
                <c:pt idx="5179">
                  <c:v>11.636896999999999</c:v>
                </c:pt>
                <c:pt idx="5180">
                  <c:v>11.705614000000001</c:v>
                </c:pt>
                <c:pt idx="5181">
                  <c:v>11.776495000000001</c:v>
                </c:pt>
                <c:pt idx="5182">
                  <c:v>11.845665</c:v>
                </c:pt>
                <c:pt idx="5183">
                  <c:v>11.916471</c:v>
                </c:pt>
                <c:pt idx="5184">
                  <c:v>11.985862000000001</c:v>
                </c:pt>
                <c:pt idx="5185">
                  <c:v>12.057781</c:v>
                </c:pt>
                <c:pt idx="5186">
                  <c:v>12.132771999999999</c:v>
                </c:pt>
                <c:pt idx="5187">
                  <c:v>12.203752</c:v>
                </c:pt>
                <c:pt idx="5188">
                  <c:v>12.270071</c:v>
                </c:pt>
                <c:pt idx="5189">
                  <c:v>12.338750000000001</c:v>
                </c:pt>
                <c:pt idx="5190">
                  <c:v>12.405205</c:v>
                </c:pt>
                <c:pt idx="5191">
                  <c:v>12.47508</c:v>
                </c:pt>
                <c:pt idx="5192">
                  <c:v>12.547820999999999</c:v>
                </c:pt>
                <c:pt idx="5193">
                  <c:v>12.619236000000001</c:v>
                </c:pt>
                <c:pt idx="5194">
                  <c:v>12.686005</c:v>
                </c:pt>
                <c:pt idx="5195">
                  <c:v>12.75522</c:v>
                </c:pt>
                <c:pt idx="5196">
                  <c:v>12.823891</c:v>
                </c:pt>
                <c:pt idx="5197">
                  <c:v>12.889637</c:v>
                </c:pt>
                <c:pt idx="5198">
                  <c:v>12.955375999999999</c:v>
                </c:pt>
                <c:pt idx="5199">
                  <c:v>13.022410000000001</c:v>
                </c:pt>
                <c:pt idx="5200">
                  <c:v>13.091051999999999</c:v>
                </c:pt>
                <c:pt idx="5201">
                  <c:v>13.163062</c:v>
                </c:pt>
                <c:pt idx="5202">
                  <c:v>13.234553</c:v>
                </c:pt>
                <c:pt idx="5203">
                  <c:v>13.30448</c:v>
                </c:pt>
                <c:pt idx="5204">
                  <c:v>13.373834</c:v>
                </c:pt>
                <c:pt idx="5205">
                  <c:v>13.443148000000001</c:v>
                </c:pt>
                <c:pt idx="5206">
                  <c:v>13.511559</c:v>
                </c:pt>
                <c:pt idx="5207">
                  <c:v>13.579898</c:v>
                </c:pt>
                <c:pt idx="5208">
                  <c:v>13.648758000000001</c:v>
                </c:pt>
                <c:pt idx="5209">
                  <c:v>13.718742000000001</c:v>
                </c:pt>
                <c:pt idx="5210">
                  <c:v>13.790312</c:v>
                </c:pt>
                <c:pt idx="5211">
                  <c:v>13.861370000000001</c:v>
                </c:pt>
                <c:pt idx="5212">
                  <c:v>13.931077999999999</c:v>
                </c:pt>
                <c:pt idx="5213">
                  <c:v>14.003665999999999</c:v>
                </c:pt>
                <c:pt idx="5214">
                  <c:v>14.07929</c:v>
                </c:pt>
                <c:pt idx="5215">
                  <c:v>14.154678000000001</c:v>
                </c:pt>
                <c:pt idx="5216">
                  <c:v>14.230914</c:v>
                </c:pt>
                <c:pt idx="5217">
                  <c:v>14.302959000000001</c:v>
                </c:pt>
                <c:pt idx="5218">
                  <c:v>14.373087</c:v>
                </c:pt>
                <c:pt idx="5219">
                  <c:v>14.448454</c:v>
                </c:pt>
                <c:pt idx="5220">
                  <c:v>14.521469</c:v>
                </c:pt>
                <c:pt idx="5221">
                  <c:v>14.601303999999999</c:v>
                </c:pt>
                <c:pt idx="5222">
                  <c:v>14.680446</c:v>
                </c:pt>
                <c:pt idx="5223">
                  <c:v>14.756672</c:v>
                </c:pt>
                <c:pt idx="5224">
                  <c:v>14.834434</c:v>
                </c:pt>
                <c:pt idx="5225">
                  <c:v>14.911396</c:v>
                </c:pt>
                <c:pt idx="5226">
                  <c:v>14.988963999999999</c:v>
                </c:pt>
                <c:pt idx="5227">
                  <c:v>15.065156</c:v>
                </c:pt>
                <c:pt idx="5228">
                  <c:v>15.142087</c:v>
                </c:pt>
                <c:pt idx="5229">
                  <c:v>15.220234</c:v>
                </c:pt>
                <c:pt idx="5230">
                  <c:v>15.300568999999999</c:v>
                </c:pt>
                <c:pt idx="5231">
                  <c:v>15.381180000000001</c:v>
                </c:pt>
                <c:pt idx="5232">
                  <c:v>15.462332</c:v>
                </c:pt>
                <c:pt idx="5233">
                  <c:v>15.540203</c:v>
                </c:pt>
                <c:pt idx="5234">
                  <c:v>15.619354999999999</c:v>
                </c:pt>
                <c:pt idx="5235">
                  <c:v>15.698809000000001</c:v>
                </c:pt>
                <c:pt idx="5236">
                  <c:v>15.777332000000001</c:v>
                </c:pt>
                <c:pt idx="5237">
                  <c:v>15.859064</c:v>
                </c:pt>
                <c:pt idx="5238">
                  <c:v>15.939820000000001</c:v>
                </c:pt>
                <c:pt idx="5239">
                  <c:v>16.020136999999998</c:v>
                </c:pt>
                <c:pt idx="5240">
                  <c:v>16.103020000000001</c:v>
                </c:pt>
                <c:pt idx="5241">
                  <c:v>16.179762</c:v>
                </c:pt>
                <c:pt idx="5242">
                  <c:v>16.258645999999999</c:v>
                </c:pt>
                <c:pt idx="5243">
                  <c:v>16.338847999999999</c:v>
                </c:pt>
                <c:pt idx="5244">
                  <c:v>16.416440000000001</c:v>
                </c:pt>
                <c:pt idx="5245">
                  <c:v>16.495379</c:v>
                </c:pt>
                <c:pt idx="5246">
                  <c:v>16.572430000000001</c:v>
                </c:pt>
                <c:pt idx="5247">
                  <c:v>16.649412999999999</c:v>
                </c:pt>
                <c:pt idx="5248">
                  <c:v>16.729921000000001</c:v>
                </c:pt>
                <c:pt idx="5249">
                  <c:v>16.807192999999998</c:v>
                </c:pt>
                <c:pt idx="5250">
                  <c:v>16.884222000000001</c:v>
                </c:pt>
                <c:pt idx="5251">
                  <c:v>16.957190000000001</c:v>
                </c:pt>
                <c:pt idx="5252">
                  <c:v>17.032342</c:v>
                </c:pt>
                <c:pt idx="5253">
                  <c:v>17.108778000000001</c:v>
                </c:pt>
                <c:pt idx="5254">
                  <c:v>17.185082000000001</c:v>
                </c:pt>
                <c:pt idx="5255">
                  <c:v>17.261649999999999</c:v>
                </c:pt>
                <c:pt idx="5256">
                  <c:v>17.336831</c:v>
                </c:pt>
                <c:pt idx="5257">
                  <c:v>17.408747999999999</c:v>
                </c:pt>
                <c:pt idx="5258">
                  <c:v>17.478504999999998</c:v>
                </c:pt>
                <c:pt idx="5259">
                  <c:v>17.547215999999999</c:v>
                </c:pt>
                <c:pt idx="5260">
                  <c:v>17.614111999999999</c:v>
                </c:pt>
                <c:pt idx="5261">
                  <c:v>17.678937999999999</c:v>
                </c:pt>
                <c:pt idx="5262">
                  <c:v>17.745511999999998</c:v>
                </c:pt>
                <c:pt idx="5263">
                  <c:v>17.808461999999999</c:v>
                </c:pt>
                <c:pt idx="5264">
                  <c:v>17.870618</c:v>
                </c:pt>
                <c:pt idx="5265">
                  <c:v>17.934640000000002</c:v>
                </c:pt>
                <c:pt idx="5266">
                  <c:v>17.99532</c:v>
                </c:pt>
                <c:pt idx="5267">
                  <c:v>18.058878</c:v>
                </c:pt>
                <c:pt idx="5268">
                  <c:v>18.119225999999998</c:v>
                </c:pt>
                <c:pt idx="5269">
                  <c:v>18.175660000000001</c:v>
                </c:pt>
                <c:pt idx="5270">
                  <c:v>18.22897</c:v>
                </c:pt>
                <c:pt idx="5271">
                  <c:v>18.280017999999998</c:v>
                </c:pt>
                <c:pt idx="5272">
                  <c:v>18.329029999999999</c:v>
                </c:pt>
                <c:pt idx="5273">
                  <c:v>18.378377999999998</c:v>
                </c:pt>
                <c:pt idx="5274">
                  <c:v>18.424841999999998</c:v>
                </c:pt>
                <c:pt idx="5275">
                  <c:v>18.472109</c:v>
                </c:pt>
                <c:pt idx="5276">
                  <c:v>18.518874</c:v>
                </c:pt>
                <c:pt idx="5277">
                  <c:v>18.565535000000001</c:v>
                </c:pt>
                <c:pt idx="5278">
                  <c:v>18.614300999999998</c:v>
                </c:pt>
                <c:pt idx="5279">
                  <c:v>18.662126000000001</c:v>
                </c:pt>
                <c:pt idx="5280">
                  <c:v>18.708916000000002</c:v>
                </c:pt>
                <c:pt idx="5281">
                  <c:v>18.755803</c:v>
                </c:pt>
                <c:pt idx="5282">
                  <c:v>18.802237999999999</c:v>
                </c:pt>
                <c:pt idx="5283">
                  <c:v>18.845106000000001</c:v>
                </c:pt>
                <c:pt idx="5284">
                  <c:v>18.890999999999998</c:v>
                </c:pt>
                <c:pt idx="5285">
                  <c:v>18.934235999999999</c:v>
                </c:pt>
                <c:pt idx="5286">
                  <c:v>18.973084</c:v>
                </c:pt>
                <c:pt idx="5287">
                  <c:v>19.008271999999998</c:v>
                </c:pt>
                <c:pt idx="5288">
                  <c:v>19.048028000000002</c:v>
                </c:pt>
                <c:pt idx="5289">
                  <c:v>19.088090999999999</c:v>
                </c:pt>
                <c:pt idx="5290">
                  <c:v>19.128655000000002</c:v>
                </c:pt>
                <c:pt idx="5291">
                  <c:v>19.168637</c:v>
                </c:pt>
                <c:pt idx="5292">
                  <c:v>19.202923999999999</c:v>
                </c:pt>
                <c:pt idx="5293">
                  <c:v>19.238390000000003</c:v>
                </c:pt>
                <c:pt idx="5294">
                  <c:v>19.269282</c:v>
                </c:pt>
                <c:pt idx="5295">
                  <c:v>19.302630999999998</c:v>
                </c:pt>
                <c:pt idx="5296">
                  <c:v>19.337699999999998</c:v>
                </c:pt>
                <c:pt idx="5297">
                  <c:v>19.371259000000002</c:v>
                </c:pt>
                <c:pt idx="5298">
                  <c:v>19.406851</c:v>
                </c:pt>
                <c:pt idx="5299">
                  <c:v>19.439706000000001</c:v>
                </c:pt>
                <c:pt idx="5300">
                  <c:v>19.470551</c:v>
                </c:pt>
                <c:pt idx="5301">
                  <c:v>19.501631</c:v>
                </c:pt>
                <c:pt idx="5302">
                  <c:v>19.530242999999999</c:v>
                </c:pt>
                <c:pt idx="5303">
                  <c:v>19.560575999999998</c:v>
                </c:pt>
                <c:pt idx="5304">
                  <c:v>19.587597000000002</c:v>
                </c:pt>
                <c:pt idx="5305">
                  <c:v>19.613379999999999</c:v>
                </c:pt>
                <c:pt idx="5306">
                  <c:v>19.640112000000002</c:v>
                </c:pt>
                <c:pt idx="5307">
                  <c:v>19.667504999999998</c:v>
                </c:pt>
                <c:pt idx="5308">
                  <c:v>19.694589000000001</c:v>
                </c:pt>
                <c:pt idx="5309">
                  <c:v>19.721381000000001</c:v>
                </c:pt>
                <c:pt idx="5310">
                  <c:v>19.743102999999998</c:v>
                </c:pt>
                <c:pt idx="5311">
                  <c:v>19.764944</c:v>
                </c:pt>
                <c:pt idx="5312">
                  <c:v>19.789608999999999</c:v>
                </c:pt>
                <c:pt idx="5313">
                  <c:v>19.813181999999998</c:v>
                </c:pt>
                <c:pt idx="5314">
                  <c:v>19.834471999999998</c:v>
                </c:pt>
                <c:pt idx="5315">
                  <c:v>19.853954999999999</c:v>
                </c:pt>
                <c:pt idx="5316">
                  <c:v>19.871261000000001</c:v>
                </c:pt>
                <c:pt idx="5317">
                  <c:v>19.890971999999998</c:v>
                </c:pt>
                <c:pt idx="5318">
                  <c:v>19.913516000000001</c:v>
                </c:pt>
                <c:pt idx="5319">
                  <c:v>19.932310999999999</c:v>
                </c:pt>
                <c:pt idx="5320">
                  <c:v>19.948059000000001</c:v>
                </c:pt>
                <c:pt idx="5321">
                  <c:v>19.964432000000002</c:v>
                </c:pt>
                <c:pt idx="5322">
                  <c:v>19.983352</c:v>
                </c:pt>
                <c:pt idx="5323">
                  <c:v>20.000520000000002</c:v>
                </c:pt>
                <c:pt idx="5324">
                  <c:v>20.01726</c:v>
                </c:pt>
                <c:pt idx="5325">
                  <c:v>20.034800000000001</c:v>
                </c:pt>
                <c:pt idx="5326">
                  <c:v>20.048679999999997</c:v>
                </c:pt>
                <c:pt idx="5327">
                  <c:v>20.061410000000002</c:v>
                </c:pt>
                <c:pt idx="5328">
                  <c:v>20.074179999999998</c:v>
                </c:pt>
                <c:pt idx="5329">
                  <c:v>20.084759999999999</c:v>
                </c:pt>
                <c:pt idx="5330">
                  <c:v>20.09742</c:v>
                </c:pt>
                <c:pt idx="5331">
                  <c:v>20.110300000000002</c:v>
                </c:pt>
                <c:pt idx="5332">
                  <c:v>20.122579999999999</c:v>
                </c:pt>
                <c:pt idx="5333">
                  <c:v>20.133150000000001</c:v>
                </c:pt>
                <c:pt idx="5334">
                  <c:v>20.142980000000001</c:v>
                </c:pt>
                <c:pt idx="5335">
                  <c:v>20.152360000000002</c:v>
                </c:pt>
                <c:pt idx="5336">
                  <c:v>20.162199999999999</c:v>
                </c:pt>
                <c:pt idx="5337">
                  <c:v>20.16958</c:v>
                </c:pt>
                <c:pt idx="5338">
                  <c:v>20.1799</c:v>
                </c:pt>
                <c:pt idx="5339">
                  <c:v>20.19051</c:v>
                </c:pt>
                <c:pt idx="5340">
                  <c:v>20.195619999999998</c:v>
                </c:pt>
                <c:pt idx="5341">
                  <c:v>20.19997</c:v>
                </c:pt>
                <c:pt idx="5342">
                  <c:v>20.20327</c:v>
                </c:pt>
                <c:pt idx="5343">
                  <c:v>20.20711</c:v>
                </c:pt>
                <c:pt idx="5344">
                  <c:v>20.210369999999998</c:v>
                </c:pt>
                <c:pt idx="5345">
                  <c:v>20.21537</c:v>
                </c:pt>
                <c:pt idx="5346">
                  <c:v>20.21922</c:v>
                </c:pt>
                <c:pt idx="5347">
                  <c:v>20.223140000000001</c:v>
                </c:pt>
                <c:pt idx="5348">
                  <c:v>20.230119999999999</c:v>
                </c:pt>
                <c:pt idx="5349">
                  <c:v>20.23527</c:v>
                </c:pt>
                <c:pt idx="5350">
                  <c:v>20.238430000000001</c:v>
                </c:pt>
                <c:pt idx="5351">
                  <c:v>20.240030000000001</c:v>
                </c:pt>
                <c:pt idx="5352">
                  <c:v>20.239449999999998</c:v>
                </c:pt>
                <c:pt idx="5353">
                  <c:v>20.2407</c:v>
                </c:pt>
                <c:pt idx="5354">
                  <c:v>20.2424</c:v>
                </c:pt>
                <c:pt idx="5355">
                  <c:v>20.244039999999998</c:v>
                </c:pt>
                <c:pt idx="5356">
                  <c:v>20.245069999999998</c:v>
                </c:pt>
                <c:pt idx="5357">
                  <c:v>20.245370000000001</c:v>
                </c:pt>
                <c:pt idx="5358">
                  <c:v>20.24492</c:v>
                </c:pt>
                <c:pt idx="5359">
                  <c:v>20.244910000000001</c:v>
                </c:pt>
                <c:pt idx="5360">
                  <c:v>20.24475</c:v>
                </c:pt>
                <c:pt idx="5361">
                  <c:v>20.244700000000002</c:v>
                </c:pt>
                <c:pt idx="5362">
                  <c:v>20.244700000000002</c:v>
                </c:pt>
                <c:pt idx="5363">
                  <c:v>20.244720000000001</c:v>
                </c:pt>
                <c:pt idx="5364">
                  <c:v>20.244799999999998</c:v>
                </c:pt>
                <c:pt idx="5365">
                  <c:v>20.244949999999999</c:v>
                </c:pt>
                <c:pt idx="5366">
                  <c:v>20.24288</c:v>
                </c:pt>
                <c:pt idx="5367">
                  <c:v>20.24033</c:v>
                </c:pt>
                <c:pt idx="5368">
                  <c:v>20.237009999999998</c:v>
                </c:pt>
                <c:pt idx="5369">
                  <c:v>20.23433</c:v>
                </c:pt>
                <c:pt idx="5370">
                  <c:v>20.23133</c:v>
                </c:pt>
                <c:pt idx="5371">
                  <c:v>20.229019999999998</c:v>
                </c:pt>
                <c:pt idx="5372">
                  <c:v>20.226610000000001</c:v>
                </c:pt>
                <c:pt idx="5373">
                  <c:v>20.22428</c:v>
                </c:pt>
                <c:pt idx="5374">
                  <c:v>20.221510000000002</c:v>
                </c:pt>
                <c:pt idx="5375">
                  <c:v>20.218710000000002</c:v>
                </c:pt>
                <c:pt idx="5376">
                  <c:v>20.216439999999999</c:v>
                </c:pt>
                <c:pt idx="5377">
                  <c:v>20.213920000000002</c:v>
                </c:pt>
                <c:pt idx="5378">
                  <c:v>20.210839999999997</c:v>
                </c:pt>
                <c:pt idx="5379">
                  <c:v>20.207380000000001</c:v>
                </c:pt>
                <c:pt idx="5380">
                  <c:v>20.20364</c:v>
                </c:pt>
                <c:pt idx="5381">
                  <c:v>20.199439999999999</c:v>
                </c:pt>
                <c:pt idx="5382">
                  <c:v>20.195149999999998</c:v>
                </c:pt>
                <c:pt idx="5383">
                  <c:v>20.190190000000001</c:v>
                </c:pt>
                <c:pt idx="5384">
                  <c:v>20.185499999999998</c:v>
                </c:pt>
                <c:pt idx="5385">
                  <c:v>20.180770000000003</c:v>
                </c:pt>
                <c:pt idx="5386">
                  <c:v>20.17624</c:v>
                </c:pt>
                <c:pt idx="5387">
                  <c:v>20.171309999999998</c:v>
                </c:pt>
                <c:pt idx="5388">
                  <c:v>20.166309999999999</c:v>
                </c:pt>
                <c:pt idx="5389">
                  <c:v>20.159979999999997</c:v>
                </c:pt>
                <c:pt idx="5390">
                  <c:v>20.153320000000001</c:v>
                </c:pt>
                <c:pt idx="5391">
                  <c:v>20.146419999999999</c:v>
                </c:pt>
                <c:pt idx="5392">
                  <c:v>20.138559999999998</c:v>
                </c:pt>
                <c:pt idx="5393">
                  <c:v>20.130549999999999</c:v>
                </c:pt>
                <c:pt idx="5394">
                  <c:v>20.12445</c:v>
                </c:pt>
                <c:pt idx="5395">
                  <c:v>20.118870000000001</c:v>
                </c:pt>
                <c:pt idx="5396">
                  <c:v>20.112949999999998</c:v>
                </c:pt>
                <c:pt idx="5397">
                  <c:v>20.10707</c:v>
                </c:pt>
                <c:pt idx="5398">
                  <c:v>20.100989999999999</c:v>
                </c:pt>
                <c:pt idx="5399">
                  <c:v>20.094239999999999</c:v>
                </c:pt>
                <c:pt idx="5400">
                  <c:v>20.088529999999999</c:v>
                </c:pt>
                <c:pt idx="5401">
                  <c:v>20.082810000000002</c:v>
                </c:pt>
                <c:pt idx="5402">
                  <c:v>20.076790000000003</c:v>
                </c:pt>
                <c:pt idx="5403">
                  <c:v>20.070880000000002</c:v>
                </c:pt>
                <c:pt idx="5404">
                  <c:v>20.064859999999999</c:v>
                </c:pt>
                <c:pt idx="5405">
                  <c:v>20.058260000000001</c:v>
                </c:pt>
                <c:pt idx="5406">
                  <c:v>20.050049999999999</c:v>
                </c:pt>
                <c:pt idx="5407">
                  <c:v>20.044139999999999</c:v>
                </c:pt>
                <c:pt idx="5408">
                  <c:v>20.038550000000001</c:v>
                </c:pt>
                <c:pt idx="5409">
                  <c:v>20.03266</c:v>
                </c:pt>
                <c:pt idx="5410">
                  <c:v>20.027369999999998</c:v>
                </c:pt>
                <c:pt idx="5411">
                  <c:v>20.0213</c:v>
                </c:pt>
                <c:pt idx="5412">
                  <c:v>20.014099999999999</c:v>
                </c:pt>
                <c:pt idx="5413">
                  <c:v>20.009349999999998</c:v>
                </c:pt>
                <c:pt idx="5414">
                  <c:v>20.004069999999999</c:v>
                </c:pt>
                <c:pt idx="5415">
                  <c:v>19.998272</c:v>
                </c:pt>
                <c:pt idx="5416">
                  <c:v>19.990468999999997</c:v>
                </c:pt>
                <c:pt idx="5417">
                  <c:v>19.981011000000002</c:v>
                </c:pt>
                <c:pt idx="5418">
                  <c:v>19.973320000000001</c:v>
                </c:pt>
                <c:pt idx="5419">
                  <c:v>19.966761999999999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Sheet1!$F$5</c:f>
              <c:strCache>
                <c:ptCount val="1"/>
                <c:pt idx="0">
                  <c:v>5% Domtar lignin-PE</c:v>
                </c:pt>
              </c:strCache>
            </c:strRef>
          </c:tx>
          <c:spPr>
            <a:ln w="31750">
              <a:solidFill>
                <a:srgbClr val="70AD47">
                  <a:lumMod val="50000"/>
                </a:srgbClr>
              </a:solidFill>
            </a:ln>
          </c:spPr>
          <c:marker>
            <c:symbol val="none"/>
          </c:marker>
          <c:xVal>
            <c:numRef>
              <c:f>Sheet1!$D$6:$D$7760</c:f>
              <c:numCache>
                <c:formatCode>General</c:formatCode>
                <c:ptCount val="7755"/>
                <c:pt idx="0">
                  <c:v>39.968580000000003</c:v>
                </c:pt>
                <c:pt idx="1">
                  <c:v>39.969059999999999</c:v>
                </c:pt>
                <c:pt idx="2">
                  <c:v>39.968919999999997</c:v>
                </c:pt>
                <c:pt idx="3">
                  <c:v>39.968739999999997</c:v>
                </c:pt>
                <c:pt idx="4">
                  <c:v>39.969299999999997</c:v>
                </c:pt>
                <c:pt idx="5">
                  <c:v>39.969340000000003</c:v>
                </c:pt>
                <c:pt idx="6">
                  <c:v>39.970790000000001</c:v>
                </c:pt>
                <c:pt idx="7">
                  <c:v>39.971519999999998</c:v>
                </c:pt>
                <c:pt idx="8">
                  <c:v>39.972059999999999</c:v>
                </c:pt>
                <c:pt idx="9">
                  <c:v>39.97334</c:v>
                </c:pt>
                <c:pt idx="10">
                  <c:v>39.975589999999997</c:v>
                </c:pt>
                <c:pt idx="11">
                  <c:v>39.977029999999999</c:v>
                </c:pt>
                <c:pt idx="12">
                  <c:v>39.98028</c:v>
                </c:pt>
                <c:pt idx="13">
                  <c:v>39.983829999999998</c:v>
                </c:pt>
                <c:pt idx="14">
                  <c:v>39.987650000000002</c:v>
                </c:pt>
                <c:pt idx="15">
                  <c:v>39.991599999999998</c:v>
                </c:pt>
                <c:pt idx="16">
                  <c:v>39.997929999999997</c:v>
                </c:pt>
                <c:pt idx="17">
                  <c:v>40.003909999999998</c:v>
                </c:pt>
                <c:pt idx="18">
                  <c:v>40.011090000000003</c:v>
                </c:pt>
                <c:pt idx="19">
                  <c:v>40.018320000000003</c:v>
                </c:pt>
                <c:pt idx="20">
                  <c:v>40.027200000000001</c:v>
                </c:pt>
                <c:pt idx="21">
                  <c:v>40.037379999999999</c:v>
                </c:pt>
                <c:pt idx="22">
                  <c:v>40.047960000000003</c:v>
                </c:pt>
                <c:pt idx="23">
                  <c:v>40.058500000000002</c:v>
                </c:pt>
                <c:pt idx="24">
                  <c:v>40.069940000000003</c:v>
                </c:pt>
                <c:pt idx="25">
                  <c:v>40.083660000000002</c:v>
                </c:pt>
                <c:pt idx="26">
                  <c:v>40.097230000000003</c:v>
                </c:pt>
                <c:pt idx="27">
                  <c:v>40.111379999999997</c:v>
                </c:pt>
                <c:pt idx="28">
                  <c:v>40.126390000000001</c:v>
                </c:pt>
                <c:pt idx="29">
                  <c:v>40.142009999999999</c:v>
                </c:pt>
                <c:pt idx="30">
                  <c:v>40.15784</c:v>
                </c:pt>
                <c:pt idx="31">
                  <c:v>40.174379999999999</c:v>
                </c:pt>
                <c:pt idx="32">
                  <c:v>40.191699999999997</c:v>
                </c:pt>
                <c:pt idx="33">
                  <c:v>40.208370000000002</c:v>
                </c:pt>
                <c:pt idx="34">
                  <c:v>40.226799999999997</c:v>
                </c:pt>
                <c:pt idx="35">
                  <c:v>40.244480000000003</c:v>
                </c:pt>
                <c:pt idx="36">
                  <c:v>40.262819999999998</c:v>
                </c:pt>
                <c:pt idx="37">
                  <c:v>40.281190000000002</c:v>
                </c:pt>
                <c:pt idx="38">
                  <c:v>40.3005</c:v>
                </c:pt>
                <c:pt idx="39">
                  <c:v>40.319780000000002</c:v>
                </c:pt>
                <c:pt idx="40">
                  <c:v>40.33954</c:v>
                </c:pt>
                <c:pt idx="41">
                  <c:v>40.358580000000003</c:v>
                </c:pt>
                <c:pt idx="42">
                  <c:v>40.378169999999997</c:v>
                </c:pt>
                <c:pt idx="43">
                  <c:v>40.398119999999999</c:v>
                </c:pt>
                <c:pt idx="44">
                  <c:v>40.419060000000002</c:v>
                </c:pt>
                <c:pt idx="45">
                  <c:v>40.440440000000002</c:v>
                </c:pt>
                <c:pt idx="46">
                  <c:v>40.461399999999998</c:v>
                </c:pt>
                <c:pt idx="47">
                  <c:v>40.483240000000002</c:v>
                </c:pt>
                <c:pt idx="48">
                  <c:v>40.505459999999999</c:v>
                </c:pt>
                <c:pt idx="49">
                  <c:v>40.52722</c:v>
                </c:pt>
                <c:pt idx="50">
                  <c:v>40.5488</c:v>
                </c:pt>
                <c:pt idx="51">
                  <c:v>40.572279999999999</c:v>
                </c:pt>
                <c:pt idx="52">
                  <c:v>40.594180000000001</c:v>
                </c:pt>
                <c:pt idx="53">
                  <c:v>40.618589999999998</c:v>
                </c:pt>
                <c:pt idx="54">
                  <c:v>40.64002</c:v>
                </c:pt>
                <c:pt idx="55">
                  <c:v>40.66386</c:v>
                </c:pt>
                <c:pt idx="56">
                  <c:v>40.687959999999997</c:v>
                </c:pt>
                <c:pt idx="57">
                  <c:v>40.711469999999998</c:v>
                </c:pt>
                <c:pt idx="58">
                  <c:v>40.735439999999997</c:v>
                </c:pt>
                <c:pt idx="59">
                  <c:v>40.759860000000003</c:v>
                </c:pt>
                <c:pt idx="60">
                  <c:v>40.784880000000001</c:v>
                </c:pt>
                <c:pt idx="61">
                  <c:v>40.809899999999999</c:v>
                </c:pt>
                <c:pt idx="62">
                  <c:v>40.834359999999997</c:v>
                </c:pt>
                <c:pt idx="63">
                  <c:v>40.860019999999999</c:v>
                </c:pt>
                <c:pt idx="64">
                  <c:v>40.885080000000002</c:v>
                </c:pt>
                <c:pt idx="65">
                  <c:v>40.910469999999997</c:v>
                </c:pt>
                <c:pt idx="66">
                  <c:v>40.936920000000001</c:v>
                </c:pt>
                <c:pt idx="67">
                  <c:v>40.962400000000002</c:v>
                </c:pt>
                <c:pt idx="68">
                  <c:v>40.987969999999997</c:v>
                </c:pt>
                <c:pt idx="69">
                  <c:v>41.014299999999999</c:v>
                </c:pt>
                <c:pt idx="70">
                  <c:v>41.040700000000001</c:v>
                </c:pt>
                <c:pt idx="71">
                  <c:v>41.067700000000002</c:v>
                </c:pt>
                <c:pt idx="72">
                  <c:v>41.093870000000003</c:v>
                </c:pt>
                <c:pt idx="73">
                  <c:v>41.121099999999998</c:v>
                </c:pt>
                <c:pt idx="74">
                  <c:v>41.147100000000002</c:v>
                </c:pt>
                <c:pt idx="75">
                  <c:v>41.174439999999997</c:v>
                </c:pt>
                <c:pt idx="76">
                  <c:v>41.201259999999998</c:v>
                </c:pt>
                <c:pt idx="77">
                  <c:v>41.229050000000001</c:v>
                </c:pt>
                <c:pt idx="78">
                  <c:v>41.256039999999999</c:v>
                </c:pt>
                <c:pt idx="79">
                  <c:v>41.283279999999998</c:v>
                </c:pt>
                <c:pt idx="80">
                  <c:v>41.310569999999998</c:v>
                </c:pt>
                <c:pt idx="81">
                  <c:v>41.339599999999997</c:v>
                </c:pt>
                <c:pt idx="82">
                  <c:v>41.366639999999997</c:v>
                </c:pt>
                <c:pt idx="83">
                  <c:v>41.395339999999997</c:v>
                </c:pt>
                <c:pt idx="84">
                  <c:v>41.423319999999997</c:v>
                </c:pt>
                <c:pt idx="85">
                  <c:v>41.451599999999999</c:v>
                </c:pt>
                <c:pt idx="86">
                  <c:v>41.479900000000001</c:v>
                </c:pt>
                <c:pt idx="87">
                  <c:v>41.508429999999997</c:v>
                </c:pt>
                <c:pt idx="88">
                  <c:v>41.537390000000002</c:v>
                </c:pt>
                <c:pt idx="89">
                  <c:v>41.566249999999997</c:v>
                </c:pt>
                <c:pt idx="90">
                  <c:v>41.595779999999998</c:v>
                </c:pt>
                <c:pt idx="91">
                  <c:v>41.624749999999999</c:v>
                </c:pt>
                <c:pt idx="92">
                  <c:v>41.653019999999998</c:v>
                </c:pt>
                <c:pt idx="93">
                  <c:v>41.682279999999999</c:v>
                </c:pt>
                <c:pt idx="94">
                  <c:v>41.711329999999997</c:v>
                </c:pt>
                <c:pt idx="95">
                  <c:v>41.740659999999998</c:v>
                </c:pt>
                <c:pt idx="96">
                  <c:v>41.769260000000003</c:v>
                </c:pt>
                <c:pt idx="97">
                  <c:v>41.799120000000002</c:v>
                </c:pt>
                <c:pt idx="98">
                  <c:v>41.828380000000003</c:v>
                </c:pt>
                <c:pt idx="99">
                  <c:v>41.857869999999998</c:v>
                </c:pt>
                <c:pt idx="100">
                  <c:v>41.886560000000003</c:v>
                </c:pt>
                <c:pt idx="101">
                  <c:v>41.91686</c:v>
                </c:pt>
                <c:pt idx="102">
                  <c:v>41.947380000000003</c:v>
                </c:pt>
                <c:pt idx="103">
                  <c:v>41.975999999999999</c:v>
                </c:pt>
                <c:pt idx="104">
                  <c:v>42.00582</c:v>
                </c:pt>
                <c:pt idx="105">
                  <c:v>42.036160000000002</c:v>
                </c:pt>
                <c:pt idx="106">
                  <c:v>42.065350000000002</c:v>
                </c:pt>
                <c:pt idx="107">
                  <c:v>42.096040000000002</c:v>
                </c:pt>
                <c:pt idx="108">
                  <c:v>42.125430000000001</c:v>
                </c:pt>
                <c:pt idx="109">
                  <c:v>42.15587</c:v>
                </c:pt>
                <c:pt idx="110">
                  <c:v>42.18562</c:v>
                </c:pt>
                <c:pt idx="111">
                  <c:v>42.215969999999999</c:v>
                </c:pt>
                <c:pt idx="112">
                  <c:v>42.247259999999997</c:v>
                </c:pt>
                <c:pt idx="113">
                  <c:v>42.276800000000001</c:v>
                </c:pt>
                <c:pt idx="114">
                  <c:v>42.307899999999997</c:v>
                </c:pt>
                <c:pt idx="115">
                  <c:v>42.337420000000002</c:v>
                </c:pt>
                <c:pt idx="116">
                  <c:v>42.367660000000001</c:v>
                </c:pt>
                <c:pt idx="117">
                  <c:v>42.399099999999997</c:v>
                </c:pt>
                <c:pt idx="118">
                  <c:v>42.429160000000003</c:v>
                </c:pt>
                <c:pt idx="119">
                  <c:v>42.459429999999998</c:v>
                </c:pt>
                <c:pt idx="120">
                  <c:v>42.491160000000001</c:v>
                </c:pt>
                <c:pt idx="121">
                  <c:v>42.520740000000004</c:v>
                </c:pt>
                <c:pt idx="122">
                  <c:v>42.551110000000001</c:v>
                </c:pt>
                <c:pt idx="123">
                  <c:v>42.582140000000003</c:v>
                </c:pt>
                <c:pt idx="124">
                  <c:v>42.613</c:v>
                </c:pt>
                <c:pt idx="125">
                  <c:v>42.643529999999998</c:v>
                </c:pt>
                <c:pt idx="126">
                  <c:v>42.674399999999999</c:v>
                </c:pt>
                <c:pt idx="127">
                  <c:v>42.705129999999997</c:v>
                </c:pt>
                <c:pt idx="128">
                  <c:v>42.736319999999999</c:v>
                </c:pt>
                <c:pt idx="129">
                  <c:v>42.767539999999997</c:v>
                </c:pt>
                <c:pt idx="130">
                  <c:v>42.799460000000003</c:v>
                </c:pt>
                <c:pt idx="131">
                  <c:v>42.829630000000002</c:v>
                </c:pt>
                <c:pt idx="132">
                  <c:v>42.860979999999998</c:v>
                </c:pt>
                <c:pt idx="133">
                  <c:v>42.891849999999998</c:v>
                </c:pt>
                <c:pt idx="134">
                  <c:v>42.923940000000002</c:v>
                </c:pt>
                <c:pt idx="135">
                  <c:v>42.954630000000002</c:v>
                </c:pt>
                <c:pt idx="136">
                  <c:v>42.986060000000002</c:v>
                </c:pt>
                <c:pt idx="137">
                  <c:v>43.01746</c:v>
                </c:pt>
                <c:pt idx="138">
                  <c:v>43.048609999999996</c:v>
                </c:pt>
                <c:pt idx="139">
                  <c:v>43.079300000000003</c:v>
                </c:pt>
                <c:pt idx="140">
                  <c:v>43.111759999999997</c:v>
                </c:pt>
                <c:pt idx="141">
                  <c:v>43.142299999999999</c:v>
                </c:pt>
                <c:pt idx="142">
                  <c:v>43.174030000000002</c:v>
                </c:pt>
                <c:pt idx="143">
                  <c:v>43.20543</c:v>
                </c:pt>
                <c:pt idx="144">
                  <c:v>43.2376</c:v>
                </c:pt>
                <c:pt idx="145">
                  <c:v>43.269759999999998</c:v>
                </c:pt>
                <c:pt idx="146">
                  <c:v>43.300919999999998</c:v>
                </c:pt>
                <c:pt idx="147">
                  <c:v>43.333280000000002</c:v>
                </c:pt>
                <c:pt idx="148">
                  <c:v>43.365349999999999</c:v>
                </c:pt>
                <c:pt idx="149">
                  <c:v>43.396120000000003</c:v>
                </c:pt>
                <c:pt idx="150">
                  <c:v>43.426760000000002</c:v>
                </c:pt>
                <c:pt idx="151">
                  <c:v>43.458440000000003</c:v>
                </c:pt>
                <c:pt idx="152">
                  <c:v>43.489840000000001</c:v>
                </c:pt>
                <c:pt idx="153">
                  <c:v>43.522939999999998</c:v>
                </c:pt>
                <c:pt idx="154">
                  <c:v>43.554659999999998</c:v>
                </c:pt>
                <c:pt idx="155">
                  <c:v>43.585500000000003</c:v>
                </c:pt>
                <c:pt idx="156">
                  <c:v>43.617780000000003</c:v>
                </c:pt>
                <c:pt idx="157">
                  <c:v>43.648940000000003</c:v>
                </c:pt>
                <c:pt idx="158">
                  <c:v>43.680860000000003</c:v>
                </c:pt>
                <c:pt idx="159">
                  <c:v>43.712739999999997</c:v>
                </c:pt>
                <c:pt idx="160">
                  <c:v>43.745399999999997</c:v>
                </c:pt>
                <c:pt idx="161">
                  <c:v>43.776260000000001</c:v>
                </c:pt>
                <c:pt idx="162">
                  <c:v>43.809089999999998</c:v>
                </c:pt>
                <c:pt idx="163">
                  <c:v>43.840850000000003</c:v>
                </c:pt>
                <c:pt idx="164">
                  <c:v>43.872689999999999</c:v>
                </c:pt>
                <c:pt idx="165">
                  <c:v>43.903790000000001</c:v>
                </c:pt>
                <c:pt idx="166">
                  <c:v>43.936920000000001</c:v>
                </c:pt>
                <c:pt idx="167">
                  <c:v>43.968429999999998</c:v>
                </c:pt>
                <c:pt idx="168">
                  <c:v>43.999299999999998</c:v>
                </c:pt>
                <c:pt idx="169">
                  <c:v>44.032150000000001</c:v>
                </c:pt>
                <c:pt idx="170">
                  <c:v>44.064279999999997</c:v>
                </c:pt>
                <c:pt idx="171">
                  <c:v>44.096789999999999</c:v>
                </c:pt>
                <c:pt idx="172">
                  <c:v>44.128660000000004</c:v>
                </c:pt>
                <c:pt idx="173">
                  <c:v>44.160899999999998</c:v>
                </c:pt>
                <c:pt idx="174">
                  <c:v>44.193759999999997</c:v>
                </c:pt>
                <c:pt idx="175">
                  <c:v>44.224899999999998</c:v>
                </c:pt>
                <c:pt idx="176">
                  <c:v>44.257300000000001</c:v>
                </c:pt>
                <c:pt idx="177">
                  <c:v>44.28978</c:v>
                </c:pt>
                <c:pt idx="178">
                  <c:v>44.322040000000001</c:v>
                </c:pt>
                <c:pt idx="179">
                  <c:v>44.354300000000002</c:v>
                </c:pt>
                <c:pt idx="180">
                  <c:v>44.386189999999999</c:v>
                </c:pt>
                <c:pt idx="181">
                  <c:v>44.418059999999997</c:v>
                </c:pt>
                <c:pt idx="182">
                  <c:v>44.449840000000002</c:v>
                </c:pt>
                <c:pt idx="183">
                  <c:v>44.482900000000001</c:v>
                </c:pt>
                <c:pt idx="184">
                  <c:v>44.514879999999998</c:v>
                </c:pt>
                <c:pt idx="185">
                  <c:v>44.547150000000002</c:v>
                </c:pt>
                <c:pt idx="186">
                  <c:v>44.580539999999999</c:v>
                </c:pt>
                <c:pt idx="187">
                  <c:v>44.611879999999999</c:v>
                </c:pt>
                <c:pt idx="188">
                  <c:v>44.644660000000002</c:v>
                </c:pt>
                <c:pt idx="189">
                  <c:v>44.677039999999998</c:v>
                </c:pt>
                <c:pt idx="190">
                  <c:v>44.7087</c:v>
                </c:pt>
                <c:pt idx="191">
                  <c:v>44.740859999999998</c:v>
                </c:pt>
                <c:pt idx="192">
                  <c:v>44.774929999999998</c:v>
                </c:pt>
                <c:pt idx="193">
                  <c:v>44.805860000000003</c:v>
                </c:pt>
                <c:pt idx="194">
                  <c:v>44.838569999999997</c:v>
                </c:pt>
                <c:pt idx="195">
                  <c:v>44.870579999999997</c:v>
                </c:pt>
                <c:pt idx="196">
                  <c:v>44.90381</c:v>
                </c:pt>
                <c:pt idx="197">
                  <c:v>44.935189999999999</c:v>
                </c:pt>
                <c:pt idx="198">
                  <c:v>44.967129999999997</c:v>
                </c:pt>
                <c:pt idx="199">
                  <c:v>45.000340000000001</c:v>
                </c:pt>
                <c:pt idx="200">
                  <c:v>45.034219999999998</c:v>
                </c:pt>
                <c:pt idx="201">
                  <c:v>45.066450000000003</c:v>
                </c:pt>
                <c:pt idx="202">
                  <c:v>45.09843</c:v>
                </c:pt>
                <c:pt idx="203">
                  <c:v>45.13062</c:v>
                </c:pt>
                <c:pt idx="204">
                  <c:v>45.1646</c:v>
                </c:pt>
                <c:pt idx="205">
                  <c:v>45.194800000000001</c:v>
                </c:pt>
                <c:pt idx="206">
                  <c:v>45.22739</c:v>
                </c:pt>
                <c:pt idx="207">
                  <c:v>45.260899999999999</c:v>
                </c:pt>
                <c:pt idx="208">
                  <c:v>45.292259999999999</c:v>
                </c:pt>
                <c:pt idx="209">
                  <c:v>45.326369999999997</c:v>
                </c:pt>
                <c:pt idx="210">
                  <c:v>45.358840000000001</c:v>
                </c:pt>
                <c:pt idx="211">
                  <c:v>45.391419999999997</c:v>
                </c:pt>
                <c:pt idx="212">
                  <c:v>45.423000000000002</c:v>
                </c:pt>
                <c:pt idx="213">
                  <c:v>45.45628</c:v>
                </c:pt>
                <c:pt idx="214">
                  <c:v>45.488860000000003</c:v>
                </c:pt>
                <c:pt idx="215">
                  <c:v>45.520220000000002</c:v>
                </c:pt>
                <c:pt idx="216">
                  <c:v>45.55294</c:v>
                </c:pt>
                <c:pt idx="217">
                  <c:v>45.586390000000002</c:v>
                </c:pt>
                <c:pt idx="218">
                  <c:v>45.618609999999997</c:v>
                </c:pt>
                <c:pt idx="219">
                  <c:v>45.650440000000003</c:v>
                </c:pt>
                <c:pt idx="220">
                  <c:v>45.683349999999997</c:v>
                </c:pt>
                <c:pt idx="221">
                  <c:v>45.715490000000003</c:v>
                </c:pt>
                <c:pt idx="222">
                  <c:v>45.74859</c:v>
                </c:pt>
                <c:pt idx="223">
                  <c:v>45.780529999999999</c:v>
                </c:pt>
                <c:pt idx="224">
                  <c:v>45.813760000000002</c:v>
                </c:pt>
                <c:pt idx="225">
                  <c:v>45.846209999999999</c:v>
                </c:pt>
                <c:pt idx="226">
                  <c:v>45.878959999999999</c:v>
                </c:pt>
                <c:pt idx="227">
                  <c:v>45.911819999999999</c:v>
                </c:pt>
                <c:pt idx="228">
                  <c:v>45.943739999999998</c:v>
                </c:pt>
                <c:pt idx="229">
                  <c:v>45.976860000000002</c:v>
                </c:pt>
                <c:pt idx="230">
                  <c:v>46.009799999999998</c:v>
                </c:pt>
                <c:pt idx="231">
                  <c:v>46.041640000000001</c:v>
                </c:pt>
                <c:pt idx="232">
                  <c:v>46.074199999999998</c:v>
                </c:pt>
                <c:pt idx="233">
                  <c:v>46.106560000000002</c:v>
                </c:pt>
                <c:pt idx="234">
                  <c:v>46.140810000000002</c:v>
                </c:pt>
                <c:pt idx="235">
                  <c:v>46.172400000000003</c:v>
                </c:pt>
                <c:pt idx="236">
                  <c:v>46.206330000000001</c:v>
                </c:pt>
                <c:pt idx="237">
                  <c:v>46.239339999999999</c:v>
                </c:pt>
                <c:pt idx="238">
                  <c:v>46.27122</c:v>
                </c:pt>
                <c:pt idx="239">
                  <c:v>46.304160000000003</c:v>
                </c:pt>
                <c:pt idx="240">
                  <c:v>46.337159999999997</c:v>
                </c:pt>
                <c:pt idx="241">
                  <c:v>46.369100000000003</c:v>
                </c:pt>
                <c:pt idx="242">
                  <c:v>46.402099999999997</c:v>
                </c:pt>
                <c:pt idx="243">
                  <c:v>46.434629999999999</c:v>
                </c:pt>
                <c:pt idx="244">
                  <c:v>46.468400000000003</c:v>
                </c:pt>
                <c:pt idx="245">
                  <c:v>46.500579999999999</c:v>
                </c:pt>
                <c:pt idx="246">
                  <c:v>46.532960000000003</c:v>
                </c:pt>
                <c:pt idx="247">
                  <c:v>46.566020000000002</c:v>
                </c:pt>
                <c:pt idx="248">
                  <c:v>46.598689999999998</c:v>
                </c:pt>
                <c:pt idx="249">
                  <c:v>46.631619999999998</c:v>
                </c:pt>
                <c:pt idx="250">
                  <c:v>46.664400000000001</c:v>
                </c:pt>
                <c:pt idx="251">
                  <c:v>46.695500000000003</c:v>
                </c:pt>
                <c:pt idx="252">
                  <c:v>46.72936</c:v>
                </c:pt>
                <c:pt idx="253">
                  <c:v>46.761949999999999</c:v>
                </c:pt>
                <c:pt idx="254">
                  <c:v>46.794460000000001</c:v>
                </c:pt>
                <c:pt idx="255">
                  <c:v>46.827779999999997</c:v>
                </c:pt>
                <c:pt idx="256">
                  <c:v>46.860410000000002</c:v>
                </c:pt>
                <c:pt idx="257">
                  <c:v>46.892659999999999</c:v>
                </c:pt>
                <c:pt idx="258">
                  <c:v>46.9253</c:v>
                </c:pt>
                <c:pt idx="259">
                  <c:v>46.958539999999999</c:v>
                </c:pt>
                <c:pt idx="260">
                  <c:v>46.990499999999997</c:v>
                </c:pt>
                <c:pt idx="261">
                  <c:v>47.024630000000002</c:v>
                </c:pt>
                <c:pt idx="262">
                  <c:v>47.057769999999998</c:v>
                </c:pt>
                <c:pt idx="263">
                  <c:v>47.09057</c:v>
                </c:pt>
                <c:pt idx="264">
                  <c:v>47.123040000000003</c:v>
                </c:pt>
                <c:pt idx="265">
                  <c:v>47.156219999999998</c:v>
                </c:pt>
                <c:pt idx="266">
                  <c:v>47.188189999999999</c:v>
                </c:pt>
                <c:pt idx="267">
                  <c:v>47.221879999999999</c:v>
                </c:pt>
                <c:pt idx="268">
                  <c:v>47.254390000000001</c:v>
                </c:pt>
                <c:pt idx="269">
                  <c:v>47.287109999999998</c:v>
                </c:pt>
                <c:pt idx="270">
                  <c:v>47.320399999999999</c:v>
                </c:pt>
                <c:pt idx="271">
                  <c:v>47.35248</c:v>
                </c:pt>
                <c:pt idx="272">
                  <c:v>47.38617</c:v>
                </c:pt>
                <c:pt idx="273">
                  <c:v>47.418889999999998</c:v>
                </c:pt>
                <c:pt idx="274">
                  <c:v>47.45176</c:v>
                </c:pt>
                <c:pt idx="275">
                  <c:v>47.483899999999998</c:v>
                </c:pt>
                <c:pt idx="276">
                  <c:v>47.517719999999997</c:v>
                </c:pt>
                <c:pt idx="277">
                  <c:v>47.5505</c:v>
                </c:pt>
                <c:pt idx="278">
                  <c:v>47.583240000000004</c:v>
                </c:pt>
                <c:pt idx="279">
                  <c:v>47.615470000000002</c:v>
                </c:pt>
                <c:pt idx="280">
                  <c:v>47.648890000000002</c:v>
                </c:pt>
                <c:pt idx="281">
                  <c:v>47.681959999999997</c:v>
                </c:pt>
                <c:pt idx="282">
                  <c:v>47.713889999999999</c:v>
                </c:pt>
                <c:pt idx="283">
                  <c:v>47.746859999999998</c:v>
                </c:pt>
                <c:pt idx="284">
                  <c:v>47.780149999999999</c:v>
                </c:pt>
                <c:pt idx="285">
                  <c:v>47.813899999999997</c:v>
                </c:pt>
                <c:pt idx="286">
                  <c:v>47.846130000000002</c:v>
                </c:pt>
                <c:pt idx="287">
                  <c:v>47.878749999999997</c:v>
                </c:pt>
                <c:pt idx="288">
                  <c:v>47.912019999999998</c:v>
                </c:pt>
                <c:pt idx="289">
                  <c:v>47.944389999999999</c:v>
                </c:pt>
                <c:pt idx="290">
                  <c:v>47.978279999999998</c:v>
                </c:pt>
                <c:pt idx="291">
                  <c:v>48.010649999999998</c:v>
                </c:pt>
                <c:pt idx="292">
                  <c:v>48.043939999999999</c:v>
                </c:pt>
                <c:pt idx="293">
                  <c:v>48.076129999999999</c:v>
                </c:pt>
                <c:pt idx="294">
                  <c:v>48.10783</c:v>
                </c:pt>
                <c:pt idx="295">
                  <c:v>48.14114</c:v>
                </c:pt>
                <c:pt idx="296">
                  <c:v>48.174500000000002</c:v>
                </c:pt>
                <c:pt idx="297">
                  <c:v>48.207410000000003</c:v>
                </c:pt>
                <c:pt idx="298">
                  <c:v>48.240540000000003</c:v>
                </c:pt>
                <c:pt idx="299">
                  <c:v>48.273159999999997</c:v>
                </c:pt>
                <c:pt idx="300">
                  <c:v>48.305439999999997</c:v>
                </c:pt>
                <c:pt idx="301">
                  <c:v>48.338520000000003</c:v>
                </c:pt>
                <c:pt idx="302">
                  <c:v>48.371119999999998</c:v>
                </c:pt>
                <c:pt idx="303">
                  <c:v>48.40504</c:v>
                </c:pt>
                <c:pt idx="304">
                  <c:v>48.437989999999999</c:v>
                </c:pt>
                <c:pt idx="305">
                  <c:v>48.47081</c:v>
                </c:pt>
                <c:pt idx="306">
                  <c:v>48.503909999999998</c:v>
                </c:pt>
                <c:pt idx="307">
                  <c:v>48.536969999999997</c:v>
                </c:pt>
                <c:pt idx="308">
                  <c:v>48.5702</c:v>
                </c:pt>
                <c:pt idx="309">
                  <c:v>48.602539999999998</c:v>
                </c:pt>
                <c:pt idx="310">
                  <c:v>48.63626</c:v>
                </c:pt>
                <c:pt idx="311">
                  <c:v>48.669519999999999</c:v>
                </c:pt>
                <c:pt idx="312">
                  <c:v>48.702390000000001</c:v>
                </c:pt>
                <c:pt idx="313">
                  <c:v>48.734439999999999</c:v>
                </c:pt>
                <c:pt idx="314">
                  <c:v>48.767389999999999</c:v>
                </c:pt>
                <c:pt idx="315">
                  <c:v>48.801009999999998</c:v>
                </c:pt>
                <c:pt idx="316">
                  <c:v>48.834440000000001</c:v>
                </c:pt>
                <c:pt idx="317">
                  <c:v>48.866579999999999</c:v>
                </c:pt>
                <c:pt idx="318">
                  <c:v>48.900649999999999</c:v>
                </c:pt>
                <c:pt idx="319">
                  <c:v>48.932389999999998</c:v>
                </c:pt>
                <c:pt idx="320">
                  <c:v>48.965760000000003</c:v>
                </c:pt>
                <c:pt idx="321">
                  <c:v>48.998930000000001</c:v>
                </c:pt>
                <c:pt idx="322">
                  <c:v>49.03266</c:v>
                </c:pt>
                <c:pt idx="323">
                  <c:v>49.065660000000001</c:v>
                </c:pt>
                <c:pt idx="324">
                  <c:v>49.099589999999999</c:v>
                </c:pt>
                <c:pt idx="325">
                  <c:v>49.132770000000001</c:v>
                </c:pt>
                <c:pt idx="326">
                  <c:v>49.166029999999999</c:v>
                </c:pt>
                <c:pt idx="327">
                  <c:v>49.199330000000003</c:v>
                </c:pt>
                <c:pt idx="328">
                  <c:v>49.231920000000002</c:v>
                </c:pt>
                <c:pt idx="329">
                  <c:v>49.264800000000001</c:v>
                </c:pt>
                <c:pt idx="330">
                  <c:v>49.29739</c:v>
                </c:pt>
                <c:pt idx="331">
                  <c:v>49.331060000000001</c:v>
                </c:pt>
                <c:pt idx="332">
                  <c:v>49.363610000000001</c:v>
                </c:pt>
                <c:pt idx="333">
                  <c:v>49.396720000000002</c:v>
                </c:pt>
                <c:pt idx="334">
                  <c:v>49.4298</c:v>
                </c:pt>
                <c:pt idx="335">
                  <c:v>49.461840000000002</c:v>
                </c:pt>
                <c:pt idx="336">
                  <c:v>49.495759999999997</c:v>
                </c:pt>
                <c:pt idx="337">
                  <c:v>49.52919</c:v>
                </c:pt>
                <c:pt idx="338">
                  <c:v>49.561529999999998</c:v>
                </c:pt>
                <c:pt idx="339">
                  <c:v>49.594239999999999</c:v>
                </c:pt>
                <c:pt idx="340">
                  <c:v>49.62829</c:v>
                </c:pt>
                <c:pt idx="341">
                  <c:v>49.661110000000001</c:v>
                </c:pt>
                <c:pt idx="342">
                  <c:v>49.694940000000003</c:v>
                </c:pt>
                <c:pt idx="343">
                  <c:v>49.727739999999997</c:v>
                </c:pt>
                <c:pt idx="344">
                  <c:v>49.760159999999999</c:v>
                </c:pt>
                <c:pt idx="345">
                  <c:v>49.793219999999998</c:v>
                </c:pt>
                <c:pt idx="346">
                  <c:v>49.826099999999997</c:v>
                </c:pt>
                <c:pt idx="347">
                  <c:v>49.859059999999999</c:v>
                </c:pt>
                <c:pt idx="348">
                  <c:v>49.892040000000001</c:v>
                </c:pt>
                <c:pt idx="349">
                  <c:v>49.924669999999999</c:v>
                </c:pt>
                <c:pt idx="350">
                  <c:v>49.958469999999998</c:v>
                </c:pt>
                <c:pt idx="351">
                  <c:v>49.991169999999997</c:v>
                </c:pt>
                <c:pt idx="352">
                  <c:v>50.024749999999997</c:v>
                </c:pt>
                <c:pt idx="353">
                  <c:v>50.057040000000001</c:v>
                </c:pt>
                <c:pt idx="354">
                  <c:v>50.090679999999999</c:v>
                </c:pt>
                <c:pt idx="355">
                  <c:v>50.123930000000001</c:v>
                </c:pt>
                <c:pt idx="356">
                  <c:v>50.156199999999998</c:v>
                </c:pt>
                <c:pt idx="357">
                  <c:v>50.190100000000001</c:v>
                </c:pt>
                <c:pt idx="358">
                  <c:v>50.221980000000002</c:v>
                </c:pt>
                <c:pt idx="359">
                  <c:v>50.25582</c:v>
                </c:pt>
                <c:pt idx="360">
                  <c:v>50.288870000000003</c:v>
                </c:pt>
                <c:pt idx="361">
                  <c:v>50.321919999999999</c:v>
                </c:pt>
                <c:pt idx="362">
                  <c:v>50.354170000000003</c:v>
                </c:pt>
                <c:pt idx="363">
                  <c:v>50.387140000000002</c:v>
                </c:pt>
                <c:pt idx="364">
                  <c:v>50.421109999999999</c:v>
                </c:pt>
                <c:pt idx="365">
                  <c:v>50.454650000000001</c:v>
                </c:pt>
                <c:pt idx="366">
                  <c:v>50.486600000000003</c:v>
                </c:pt>
                <c:pt idx="367">
                  <c:v>50.519860000000001</c:v>
                </c:pt>
                <c:pt idx="368">
                  <c:v>50.553910000000002</c:v>
                </c:pt>
                <c:pt idx="369">
                  <c:v>50.586680000000001</c:v>
                </c:pt>
                <c:pt idx="370">
                  <c:v>50.618980000000001</c:v>
                </c:pt>
                <c:pt idx="371">
                  <c:v>50.652839999999998</c:v>
                </c:pt>
                <c:pt idx="372">
                  <c:v>50.685980000000001</c:v>
                </c:pt>
                <c:pt idx="373">
                  <c:v>50.718940000000003</c:v>
                </c:pt>
                <c:pt idx="374">
                  <c:v>50.751159999999999</c:v>
                </c:pt>
                <c:pt idx="375">
                  <c:v>50.784239999999997</c:v>
                </c:pt>
                <c:pt idx="376">
                  <c:v>50.81776</c:v>
                </c:pt>
                <c:pt idx="377">
                  <c:v>50.850720000000003</c:v>
                </c:pt>
                <c:pt idx="378">
                  <c:v>50.884740000000001</c:v>
                </c:pt>
                <c:pt idx="379">
                  <c:v>50.916899999999998</c:v>
                </c:pt>
                <c:pt idx="380">
                  <c:v>50.949759999999998</c:v>
                </c:pt>
                <c:pt idx="381">
                  <c:v>50.984319999999997</c:v>
                </c:pt>
                <c:pt idx="382">
                  <c:v>51.01726</c:v>
                </c:pt>
                <c:pt idx="383">
                  <c:v>51.049810000000001</c:v>
                </c:pt>
                <c:pt idx="384">
                  <c:v>51.08287</c:v>
                </c:pt>
                <c:pt idx="385">
                  <c:v>51.114879999999999</c:v>
                </c:pt>
                <c:pt idx="386">
                  <c:v>51.14884</c:v>
                </c:pt>
                <c:pt idx="387">
                  <c:v>51.18168</c:v>
                </c:pt>
                <c:pt idx="388">
                  <c:v>51.214320000000001</c:v>
                </c:pt>
                <c:pt idx="389">
                  <c:v>51.247599999999998</c:v>
                </c:pt>
                <c:pt idx="390">
                  <c:v>51.280079999999998</c:v>
                </c:pt>
                <c:pt idx="391">
                  <c:v>51.314039999999999</c:v>
                </c:pt>
                <c:pt idx="392">
                  <c:v>51.345889999999997</c:v>
                </c:pt>
                <c:pt idx="393">
                  <c:v>51.380310000000001</c:v>
                </c:pt>
                <c:pt idx="394">
                  <c:v>51.412799999999997</c:v>
                </c:pt>
                <c:pt idx="395">
                  <c:v>51.445819999999998</c:v>
                </c:pt>
                <c:pt idx="396">
                  <c:v>51.479439999999997</c:v>
                </c:pt>
                <c:pt idx="397">
                  <c:v>51.51276</c:v>
                </c:pt>
                <c:pt idx="398">
                  <c:v>51.545409999999997</c:v>
                </c:pt>
                <c:pt idx="399">
                  <c:v>51.578740000000003</c:v>
                </c:pt>
                <c:pt idx="400">
                  <c:v>51.612400000000001</c:v>
                </c:pt>
                <c:pt idx="401">
                  <c:v>51.645530000000001</c:v>
                </c:pt>
                <c:pt idx="402">
                  <c:v>51.678089999999997</c:v>
                </c:pt>
                <c:pt idx="403">
                  <c:v>51.712359999999997</c:v>
                </c:pt>
                <c:pt idx="404">
                  <c:v>51.745759999999997</c:v>
                </c:pt>
                <c:pt idx="405">
                  <c:v>51.778500000000001</c:v>
                </c:pt>
                <c:pt idx="406">
                  <c:v>51.811169999999997</c:v>
                </c:pt>
                <c:pt idx="407">
                  <c:v>51.84545</c:v>
                </c:pt>
                <c:pt idx="408">
                  <c:v>51.878239999999998</c:v>
                </c:pt>
                <c:pt idx="409">
                  <c:v>51.910879999999999</c:v>
                </c:pt>
                <c:pt idx="410">
                  <c:v>51.945320000000002</c:v>
                </c:pt>
                <c:pt idx="411">
                  <c:v>51.977139999999999</c:v>
                </c:pt>
                <c:pt idx="412">
                  <c:v>52.010660000000001</c:v>
                </c:pt>
                <c:pt idx="413">
                  <c:v>52.044620000000002</c:v>
                </c:pt>
                <c:pt idx="414">
                  <c:v>52.077399999999997</c:v>
                </c:pt>
                <c:pt idx="415">
                  <c:v>52.109610000000004</c:v>
                </c:pt>
                <c:pt idx="416">
                  <c:v>52.143340000000002</c:v>
                </c:pt>
                <c:pt idx="417">
                  <c:v>52.177070000000001</c:v>
                </c:pt>
                <c:pt idx="418">
                  <c:v>52.209769999999999</c:v>
                </c:pt>
                <c:pt idx="419">
                  <c:v>52.241970000000002</c:v>
                </c:pt>
                <c:pt idx="420">
                  <c:v>52.275500000000001</c:v>
                </c:pt>
                <c:pt idx="421">
                  <c:v>52.308979999999998</c:v>
                </c:pt>
                <c:pt idx="422">
                  <c:v>52.341799999999999</c:v>
                </c:pt>
                <c:pt idx="423">
                  <c:v>52.375590000000003</c:v>
                </c:pt>
                <c:pt idx="424">
                  <c:v>52.407080000000001</c:v>
                </c:pt>
                <c:pt idx="425">
                  <c:v>52.44135</c:v>
                </c:pt>
                <c:pt idx="426">
                  <c:v>52.4741</c:v>
                </c:pt>
                <c:pt idx="427">
                  <c:v>52.507739999999998</c:v>
                </c:pt>
                <c:pt idx="428">
                  <c:v>52.5413</c:v>
                </c:pt>
                <c:pt idx="429">
                  <c:v>52.574260000000002</c:v>
                </c:pt>
                <c:pt idx="430">
                  <c:v>52.607500000000002</c:v>
                </c:pt>
                <c:pt idx="431">
                  <c:v>52.640419999999999</c:v>
                </c:pt>
                <c:pt idx="432">
                  <c:v>52.673520000000003</c:v>
                </c:pt>
                <c:pt idx="433">
                  <c:v>52.706940000000003</c:v>
                </c:pt>
                <c:pt idx="434">
                  <c:v>52.739879999999999</c:v>
                </c:pt>
                <c:pt idx="435">
                  <c:v>52.773119999999999</c:v>
                </c:pt>
                <c:pt idx="436">
                  <c:v>52.805999999999997</c:v>
                </c:pt>
                <c:pt idx="437">
                  <c:v>52.838749999999997</c:v>
                </c:pt>
                <c:pt idx="438">
                  <c:v>52.871859999999998</c:v>
                </c:pt>
                <c:pt idx="439">
                  <c:v>52.906039999999997</c:v>
                </c:pt>
                <c:pt idx="440">
                  <c:v>52.938659999999999</c:v>
                </c:pt>
                <c:pt idx="441">
                  <c:v>52.971080000000001</c:v>
                </c:pt>
                <c:pt idx="442">
                  <c:v>53.004440000000002</c:v>
                </c:pt>
                <c:pt idx="443">
                  <c:v>53.038179999999997</c:v>
                </c:pt>
                <c:pt idx="444">
                  <c:v>53.071289999999998</c:v>
                </c:pt>
                <c:pt idx="445">
                  <c:v>53.103960000000001</c:v>
                </c:pt>
                <c:pt idx="446">
                  <c:v>53.13785</c:v>
                </c:pt>
                <c:pt idx="447">
                  <c:v>53.170940000000002</c:v>
                </c:pt>
                <c:pt idx="448">
                  <c:v>53.203180000000003</c:v>
                </c:pt>
                <c:pt idx="449">
                  <c:v>53.235639999999997</c:v>
                </c:pt>
                <c:pt idx="450">
                  <c:v>53.269260000000003</c:v>
                </c:pt>
                <c:pt idx="451">
                  <c:v>53.301720000000003</c:v>
                </c:pt>
                <c:pt idx="452">
                  <c:v>53.335320000000003</c:v>
                </c:pt>
                <c:pt idx="453">
                  <c:v>53.368630000000003</c:v>
                </c:pt>
                <c:pt idx="454">
                  <c:v>53.402450000000002</c:v>
                </c:pt>
                <c:pt idx="455">
                  <c:v>53.434950000000001</c:v>
                </c:pt>
                <c:pt idx="456">
                  <c:v>53.467840000000002</c:v>
                </c:pt>
                <c:pt idx="457">
                  <c:v>53.502459999999999</c:v>
                </c:pt>
                <c:pt idx="458">
                  <c:v>53.536180000000002</c:v>
                </c:pt>
                <c:pt idx="459">
                  <c:v>53.56785</c:v>
                </c:pt>
                <c:pt idx="460">
                  <c:v>53.6023</c:v>
                </c:pt>
                <c:pt idx="461">
                  <c:v>53.635840000000002</c:v>
                </c:pt>
                <c:pt idx="462">
                  <c:v>53.668430000000001</c:v>
                </c:pt>
                <c:pt idx="463">
                  <c:v>53.70149</c:v>
                </c:pt>
                <c:pt idx="464">
                  <c:v>53.735149999999997</c:v>
                </c:pt>
                <c:pt idx="465">
                  <c:v>53.76829</c:v>
                </c:pt>
                <c:pt idx="466">
                  <c:v>53.801279999999998</c:v>
                </c:pt>
                <c:pt idx="467">
                  <c:v>53.833660000000002</c:v>
                </c:pt>
                <c:pt idx="468">
                  <c:v>53.868009999999998</c:v>
                </c:pt>
                <c:pt idx="469">
                  <c:v>53.900280000000002</c:v>
                </c:pt>
                <c:pt idx="470">
                  <c:v>53.933669999999999</c:v>
                </c:pt>
                <c:pt idx="471">
                  <c:v>53.966500000000003</c:v>
                </c:pt>
                <c:pt idx="472">
                  <c:v>53.999879999999997</c:v>
                </c:pt>
                <c:pt idx="473">
                  <c:v>54.033700000000003</c:v>
                </c:pt>
                <c:pt idx="474">
                  <c:v>54.066989999999997</c:v>
                </c:pt>
                <c:pt idx="475">
                  <c:v>54.099899999999998</c:v>
                </c:pt>
                <c:pt idx="476">
                  <c:v>54.132779999999997</c:v>
                </c:pt>
                <c:pt idx="477">
                  <c:v>54.165900000000001</c:v>
                </c:pt>
                <c:pt idx="478">
                  <c:v>54.198869999999999</c:v>
                </c:pt>
                <c:pt idx="479">
                  <c:v>54.232480000000002</c:v>
                </c:pt>
                <c:pt idx="480">
                  <c:v>54.265050000000002</c:v>
                </c:pt>
                <c:pt idx="481">
                  <c:v>54.29815</c:v>
                </c:pt>
                <c:pt idx="482">
                  <c:v>54.331299999999999</c:v>
                </c:pt>
                <c:pt idx="483">
                  <c:v>54.365360000000003</c:v>
                </c:pt>
                <c:pt idx="484">
                  <c:v>54.398620000000001</c:v>
                </c:pt>
                <c:pt idx="485">
                  <c:v>54.430120000000002</c:v>
                </c:pt>
                <c:pt idx="486">
                  <c:v>54.464480000000002</c:v>
                </c:pt>
                <c:pt idx="487">
                  <c:v>54.498019999999997</c:v>
                </c:pt>
                <c:pt idx="488">
                  <c:v>54.531320000000001</c:v>
                </c:pt>
                <c:pt idx="489">
                  <c:v>54.564109999999999</c:v>
                </c:pt>
                <c:pt idx="490">
                  <c:v>54.596400000000003</c:v>
                </c:pt>
                <c:pt idx="491">
                  <c:v>54.63082</c:v>
                </c:pt>
                <c:pt idx="492">
                  <c:v>54.663849999999996</c:v>
                </c:pt>
                <c:pt idx="493">
                  <c:v>54.696040000000004</c:v>
                </c:pt>
                <c:pt idx="494">
                  <c:v>54.729590000000002</c:v>
                </c:pt>
                <c:pt idx="495">
                  <c:v>54.763460000000002</c:v>
                </c:pt>
                <c:pt idx="496">
                  <c:v>54.796230000000001</c:v>
                </c:pt>
                <c:pt idx="497">
                  <c:v>54.829459999999997</c:v>
                </c:pt>
                <c:pt idx="498">
                  <c:v>54.862180000000002</c:v>
                </c:pt>
                <c:pt idx="499">
                  <c:v>54.896180000000001</c:v>
                </c:pt>
                <c:pt idx="500">
                  <c:v>54.929499999999997</c:v>
                </c:pt>
                <c:pt idx="501">
                  <c:v>54.961449999999999</c:v>
                </c:pt>
                <c:pt idx="502">
                  <c:v>54.995019999999997</c:v>
                </c:pt>
                <c:pt idx="503">
                  <c:v>55.02805</c:v>
                </c:pt>
                <c:pt idx="504">
                  <c:v>55.061160000000001</c:v>
                </c:pt>
                <c:pt idx="505">
                  <c:v>55.094140000000003</c:v>
                </c:pt>
                <c:pt idx="506">
                  <c:v>55.127760000000002</c:v>
                </c:pt>
                <c:pt idx="507">
                  <c:v>55.1614</c:v>
                </c:pt>
                <c:pt idx="508">
                  <c:v>55.193730000000002</c:v>
                </c:pt>
                <c:pt idx="509">
                  <c:v>55.226880000000001</c:v>
                </c:pt>
                <c:pt idx="510">
                  <c:v>55.260669999999998</c:v>
                </c:pt>
                <c:pt idx="511">
                  <c:v>55.293219999999998</c:v>
                </c:pt>
                <c:pt idx="512">
                  <c:v>55.326239999999999</c:v>
                </c:pt>
                <c:pt idx="513">
                  <c:v>55.359589999999997</c:v>
                </c:pt>
                <c:pt idx="514">
                  <c:v>55.393129999999999</c:v>
                </c:pt>
                <c:pt idx="515">
                  <c:v>55.42559</c:v>
                </c:pt>
                <c:pt idx="516">
                  <c:v>55.459600000000002</c:v>
                </c:pt>
                <c:pt idx="517">
                  <c:v>55.491819999999997</c:v>
                </c:pt>
                <c:pt idx="518">
                  <c:v>55.525359999999999</c:v>
                </c:pt>
                <c:pt idx="519">
                  <c:v>55.558390000000003</c:v>
                </c:pt>
                <c:pt idx="520">
                  <c:v>55.591760000000001</c:v>
                </c:pt>
                <c:pt idx="521">
                  <c:v>55.624740000000003</c:v>
                </c:pt>
                <c:pt idx="522">
                  <c:v>55.657800000000002</c:v>
                </c:pt>
                <c:pt idx="523">
                  <c:v>55.691009999999999</c:v>
                </c:pt>
                <c:pt idx="524">
                  <c:v>55.723820000000003</c:v>
                </c:pt>
                <c:pt idx="525">
                  <c:v>55.756779999999999</c:v>
                </c:pt>
                <c:pt idx="526">
                  <c:v>55.790579999999999</c:v>
                </c:pt>
                <c:pt idx="527">
                  <c:v>55.824590000000001</c:v>
                </c:pt>
                <c:pt idx="528">
                  <c:v>55.857509999999998</c:v>
                </c:pt>
                <c:pt idx="529">
                  <c:v>55.889740000000003</c:v>
                </c:pt>
                <c:pt idx="530">
                  <c:v>55.92266</c:v>
                </c:pt>
                <c:pt idx="531">
                  <c:v>55.956409999999998</c:v>
                </c:pt>
                <c:pt idx="532">
                  <c:v>55.989840000000001</c:v>
                </c:pt>
                <c:pt idx="533">
                  <c:v>56.022390000000001</c:v>
                </c:pt>
                <c:pt idx="534">
                  <c:v>56.056260000000002</c:v>
                </c:pt>
                <c:pt idx="535">
                  <c:v>56.087960000000002</c:v>
                </c:pt>
                <c:pt idx="536">
                  <c:v>56.121040000000001</c:v>
                </c:pt>
                <c:pt idx="537">
                  <c:v>56.154400000000003</c:v>
                </c:pt>
                <c:pt idx="538">
                  <c:v>56.187759999999997</c:v>
                </c:pt>
                <c:pt idx="539">
                  <c:v>56.221519999999998</c:v>
                </c:pt>
                <c:pt idx="540">
                  <c:v>56.254379999999998</c:v>
                </c:pt>
                <c:pt idx="541">
                  <c:v>56.288589999999999</c:v>
                </c:pt>
                <c:pt idx="542">
                  <c:v>56.320779999999999</c:v>
                </c:pt>
                <c:pt idx="543">
                  <c:v>56.353870000000001</c:v>
                </c:pt>
                <c:pt idx="544">
                  <c:v>56.387459999999997</c:v>
                </c:pt>
                <c:pt idx="545">
                  <c:v>56.420920000000002</c:v>
                </c:pt>
                <c:pt idx="546">
                  <c:v>56.453859999999999</c:v>
                </c:pt>
                <c:pt idx="547">
                  <c:v>56.486939999999997</c:v>
                </c:pt>
                <c:pt idx="548">
                  <c:v>56.520200000000003</c:v>
                </c:pt>
                <c:pt idx="549">
                  <c:v>56.553080000000001</c:v>
                </c:pt>
                <c:pt idx="550">
                  <c:v>56.585000000000001</c:v>
                </c:pt>
                <c:pt idx="551">
                  <c:v>56.619770000000003</c:v>
                </c:pt>
                <c:pt idx="552">
                  <c:v>56.65269</c:v>
                </c:pt>
                <c:pt idx="553">
                  <c:v>56.685200000000002</c:v>
                </c:pt>
                <c:pt idx="554">
                  <c:v>56.719180000000001</c:v>
                </c:pt>
                <c:pt idx="555">
                  <c:v>56.751860000000001</c:v>
                </c:pt>
                <c:pt idx="556">
                  <c:v>56.78472</c:v>
                </c:pt>
                <c:pt idx="557">
                  <c:v>56.817799999999998</c:v>
                </c:pt>
                <c:pt idx="558">
                  <c:v>56.851179999999999</c:v>
                </c:pt>
                <c:pt idx="559">
                  <c:v>56.883989999999997</c:v>
                </c:pt>
                <c:pt idx="560">
                  <c:v>56.917679999999997</c:v>
                </c:pt>
                <c:pt idx="561">
                  <c:v>56.950479999999999</c:v>
                </c:pt>
                <c:pt idx="562">
                  <c:v>56.98321</c:v>
                </c:pt>
                <c:pt idx="563">
                  <c:v>57.017099999999999</c:v>
                </c:pt>
                <c:pt idx="564">
                  <c:v>57.049979999999998</c:v>
                </c:pt>
                <c:pt idx="565">
                  <c:v>57.083159999999999</c:v>
                </c:pt>
                <c:pt idx="566">
                  <c:v>57.115740000000002</c:v>
                </c:pt>
                <c:pt idx="567">
                  <c:v>57.14922</c:v>
                </c:pt>
                <c:pt idx="568">
                  <c:v>57.182079999999999</c:v>
                </c:pt>
                <c:pt idx="569">
                  <c:v>57.21575</c:v>
                </c:pt>
                <c:pt idx="570">
                  <c:v>57.249020000000002</c:v>
                </c:pt>
                <c:pt idx="571">
                  <c:v>57.281179999999999</c:v>
                </c:pt>
                <c:pt idx="572">
                  <c:v>57.31485</c:v>
                </c:pt>
                <c:pt idx="573">
                  <c:v>57.347630000000002</c:v>
                </c:pt>
                <c:pt idx="574">
                  <c:v>57.38064</c:v>
                </c:pt>
                <c:pt idx="575">
                  <c:v>57.41386</c:v>
                </c:pt>
                <c:pt idx="576">
                  <c:v>57.447339999999997</c:v>
                </c:pt>
                <c:pt idx="577">
                  <c:v>57.481250000000003</c:v>
                </c:pt>
                <c:pt idx="578">
                  <c:v>57.513890000000004</c:v>
                </c:pt>
                <c:pt idx="579">
                  <c:v>57.545929999999998</c:v>
                </c:pt>
                <c:pt idx="580">
                  <c:v>57.579920000000001</c:v>
                </c:pt>
                <c:pt idx="581">
                  <c:v>57.613849999999999</c:v>
                </c:pt>
                <c:pt idx="582">
                  <c:v>57.6462</c:v>
                </c:pt>
                <c:pt idx="583">
                  <c:v>57.678879999999999</c:v>
                </c:pt>
                <c:pt idx="584">
                  <c:v>57.712539999999997</c:v>
                </c:pt>
                <c:pt idx="585">
                  <c:v>57.74588</c:v>
                </c:pt>
                <c:pt idx="586">
                  <c:v>57.778759999999998</c:v>
                </c:pt>
                <c:pt idx="587">
                  <c:v>57.811909999999997</c:v>
                </c:pt>
                <c:pt idx="588">
                  <c:v>57.845149999999997</c:v>
                </c:pt>
                <c:pt idx="589">
                  <c:v>57.878540000000001</c:v>
                </c:pt>
                <c:pt idx="590">
                  <c:v>57.911180000000002</c:v>
                </c:pt>
                <c:pt idx="591">
                  <c:v>57.944409999999998</c:v>
                </c:pt>
                <c:pt idx="592">
                  <c:v>57.977150000000002</c:v>
                </c:pt>
                <c:pt idx="593">
                  <c:v>58.010820000000002</c:v>
                </c:pt>
                <c:pt idx="594">
                  <c:v>58.043390000000002</c:v>
                </c:pt>
                <c:pt idx="595">
                  <c:v>58.0762</c:v>
                </c:pt>
                <c:pt idx="596">
                  <c:v>58.110080000000004</c:v>
                </c:pt>
                <c:pt idx="597">
                  <c:v>58.142850000000003</c:v>
                </c:pt>
                <c:pt idx="598">
                  <c:v>58.17606</c:v>
                </c:pt>
                <c:pt idx="599">
                  <c:v>58.209960000000002</c:v>
                </c:pt>
                <c:pt idx="600">
                  <c:v>58.242150000000002</c:v>
                </c:pt>
                <c:pt idx="601">
                  <c:v>58.27563</c:v>
                </c:pt>
                <c:pt idx="602">
                  <c:v>58.308770000000003</c:v>
                </c:pt>
                <c:pt idx="603">
                  <c:v>58.341259999999998</c:v>
                </c:pt>
                <c:pt idx="604">
                  <c:v>58.375799999999998</c:v>
                </c:pt>
                <c:pt idx="605">
                  <c:v>58.408079999999998</c:v>
                </c:pt>
                <c:pt idx="606">
                  <c:v>58.441040000000001</c:v>
                </c:pt>
                <c:pt idx="607">
                  <c:v>58.474510000000002</c:v>
                </c:pt>
                <c:pt idx="608">
                  <c:v>58.507240000000003</c:v>
                </c:pt>
                <c:pt idx="609">
                  <c:v>58.540520000000001</c:v>
                </c:pt>
                <c:pt idx="610">
                  <c:v>58.574100000000001</c:v>
                </c:pt>
                <c:pt idx="611">
                  <c:v>58.607149999999997</c:v>
                </c:pt>
                <c:pt idx="612">
                  <c:v>58.639620000000001</c:v>
                </c:pt>
                <c:pt idx="613">
                  <c:v>58.673380000000002</c:v>
                </c:pt>
                <c:pt idx="614">
                  <c:v>58.706490000000002</c:v>
                </c:pt>
                <c:pt idx="615">
                  <c:v>58.73968</c:v>
                </c:pt>
                <c:pt idx="616">
                  <c:v>58.772620000000003</c:v>
                </c:pt>
                <c:pt idx="617">
                  <c:v>58.805030000000002</c:v>
                </c:pt>
                <c:pt idx="618">
                  <c:v>58.83914</c:v>
                </c:pt>
                <c:pt idx="619">
                  <c:v>58.872439999999997</c:v>
                </c:pt>
                <c:pt idx="620">
                  <c:v>58.905470000000001</c:v>
                </c:pt>
                <c:pt idx="621">
                  <c:v>58.938650000000003</c:v>
                </c:pt>
                <c:pt idx="622">
                  <c:v>58.9724</c:v>
                </c:pt>
                <c:pt idx="623">
                  <c:v>59.004890000000003</c:v>
                </c:pt>
                <c:pt idx="624">
                  <c:v>59.038220000000003</c:v>
                </c:pt>
                <c:pt idx="625">
                  <c:v>59.071260000000002</c:v>
                </c:pt>
                <c:pt idx="626">
                  <c:v>59.104860000000002</c:v>
                </c:pt>
                <c:pt idx="627">
                  <c:v>59.13852</c:v>
                </c:pt>
                <c:pt idx="628">
                  <c:v>59.171329999999998</c:v>
                </c:pt>
                <c:pt idx="629">
                  <c:v>59.204819999999998</c:v>
                </c:pt>
                <c:pt idx="630">
                  <c:v>59.238109999999999</c:v>
                </c:pt>
                <c:pt idx="631">
                  <c:v>59.271430000000002</c:v>
                </c:pt>
                <c:pt idx="632">
                  <c:v>59.303510000000003</c:v>
                </c:pt>
                <c:pt idx="633">
                  <c:v>59.337110000000003</c:v>
                </c:pt>
                <c:pt idx="634">
                  <c:v>59.369819999999997</c:v>
                </c:pt>
                <c:pt idx="635">
                  <c:v>59.403480000000002</c:v>
                </c:pt>
                <c:pt idx="636">
                  <c:v>59.436599999999999</c:v>
                </c:pt>
                <c:pt idx="637">
                  <c:v>59.469790000000003</c:v>
                </c:pt>
                <c:pt idx="638">
                  <c:v>59.502780000000001</c:v>
                </c:pt>
                <c:pt idx="639">
                  <c:v>59.536079999999998</c:v>
                </c:pt>
                <c:pt idx="640">
                  <c:v>59.569090000000003</c:v>
                </c:pt>
                <c:pt idx="641">
                  <c:v>59.602800000000002</c:v>
                </c:pt>
                <c:pt idx="642">
                  <c:v>59.635010000000001</c:v>
                </c:pt>
                <c:pt idx="643">
                  <c:v>59.667580000000001</c:v>
                </c:pt>
                <c:pt idx="644">
                  <c:v>59.701979999999999</c:v>
                </c:pt>
                <c:pt idx="645">
                  <c:v>59.73603</c:v>
                </c:pt>
                <c:pt idx="646">
                  <c:v>59.767200000000003</c:v>
                </c:pt>
                <c:pt idx="647">
                  <c:v>59.803170000000001</c:v>
                </c:pt>
                <c:pt idx="648">
                  <c:v>59.835500000000003</c:v>
                </c:pt>
                <c:pt idx="649">
                  <c:v>59.8688</c:v>
                </c:pt>
                <c:pt idx="650">
                  <c:v>59.901179999999997</c:v>
                </c:pt>
                <c:pt idx="651">
                  <c:v>59.935209999999998</c:v>
                </c:pt>
                <c:pt idx="652">
                  <c:v>59.96866</c:v>
                </c:pt>
                <c:pt idx="653">
                  <c:v>60.002200000000002</c:v>
                </c:pt>
                <c:pt idx="654">
                  <c:v>60.034849999999999</c:v>
                </c:pt>
                <c:pt idx="655">
                  <c:v>60.068530000000003</c:v>
                </c:pt>
                <c:pt idx="656">
                  <c:v>60.101370000000003</c:v>
                </c:pt>
                <c:pt idx="657">
                  <c:v>60.134549999999997</c:v>
                </c:pt>
                <c:pt idx="658">
                  <c:v>60.168509999999998</c:v>
                </c:pt>
                <c:pt idx="659">
                  <c:v>60.200980000000001</c:v>
                </c:pt>
                <c:pt idx="660">
                  <c:v>60.23565</c:v>
                </c:pt>
                <c:pt idx="661">
                  <c:v>60.268990000000002</c:v>
                </c:pt>
                <c:pt idx="662">
                  <c:v>60.302199999999999</c:v>
                </c:pt>
                <c:pt idx="663">
                  <c:v>60.335320000000003</c:v>
                </c:pt>
                <c:pt idx="664">
                  <c:v>60.368729999999999</c:v>
                </c:pt>
                <c:pt idx="665">
                  <c:v>60.402059999999999</c:v>
                </c:pt>
                <c:pt idx="666">
                  <c:v>60.435540000000003</c:v>
                </c:pt>
                <c:pt idx="667">
                  <c:v>60.468559999999997</c:v>
                </c:pt>
                <c:pt idx="668">
                  <c:v>60.501809999999999</c:v>
                </c:pt>
                <c:pt idx="669">
                  <c:v>60.535960000000003</c:v>
                </c:pt>
                <c:pt idx="670">
                  <c:v>60.568510000000003</c:v>
                </c:pt>
                <c:pt idx="671">
                  <c:v>60.6021</c:v>
                </c:pt>
                <c:pt idx="672">
                  <c:v>60.635629999999999</c:v>
                </c:pt>
                <c:pt idx="673">
                  <c:v>60.668950000000002</c:v>
                </c:pt>
                <c:pt idx="674">
                  <c:v>60.70326</c:v>
                </c:pt>
                <c:pt idx="675">
                  <c:v>60.736080000000001</c:v>
                </c:pt>
                <c:pt idx="676">
                  <c:v>60.768889999999999</c:v>
                </c:pt>
                <c:pt idx="677">
                  <c:v>60.803400000000003</c:v>
                </c:pt>
                <c:pt idx="678">
                  <c:v>60.836709999999997</c:v>
                </c:pt>
                <c:pt idx="679">
                  <c:v>60.869540000000001</c:v>
                </c:pt>
                <c:pt idx="680">
                  <c:v>60.903239999999997</c:v>
                </c:pt>
                <c:pt idx="681">
                  <c:v>60.93694</c:v>
                </c:pt>
                <c:pt idx="682">
                  <c:v>60.97099</c:v>
                </c:pt>
                <c:pt idx="683">
                  <c:v>61.004080000000002</c:v>
                </c:pt>
                <c:pt idx="684">
                  <c:v>61.037520000000001</c:v>
                </c:pt>
                <c:pt idx="685">
                  <c:v>61.071759999999998</c:v>
                </c:pt>
                <c:pt idx="686">
                  <c:v>61.103479999999998</c:v>
                </c:pt>
                <c:pt idx="687">
                  <c:v>61.138620000000003</c:v>
                </c:pt>
                <c:pt idx="688">
                  <c:v>61.17165</c:v>
                </c:pt>
                <c:pt idx="689">
                  <c:v>61.205080000000002</c:v>
                </c:pt>
                <c:pt idx="690">
                  <c:v>61.23845</c:v>
                </c:pt>
                <c:pt idx="691">
                  <c:v>61.272019999999998</c:v>
                </c:pt>
                <c:pt idx="692">
                  <c:v>61.305669999999999</c:v>
                </c:pt>
                <c:pt idx="693">
                  <c:v>61.339849999999998</c:v>
                </c:pt>
                <c:pt idx="694">
                  <c:v>61.373130000000003</c:v>
                </c:pt>
                <c:pt idx="695">
                  <c:v>61.405760000000001</c:v>
                </c:pt>
                <c:pt idx="696">
                  <c:v>61.439689999999999</c:v>
                </c:pt>
                <c:pt idx="697">
                  <c:v>61.473999999999997</c:v>
                </c:pt>
                <c:pt idx="698">
                  <c:v>61.50611</c:v>
                </c:pt>
                <c:pt idx="699">
                  <c:v>61.53904</c:v>
                </c:pt>
                <c:pt idx="700">
                  <c:v>61.572850000000003</c:v>
                </c:pt>
                <c:pt idx="701">
                  <c:v>61.60595</c:v>
                </c:pt>
                <c:pt idx="702">
                  <c:v>61.640140000000002</c:v>
                </c:pt>
                <c:pt idx="703">
                  <c:v>61.674460000000003</c:v>
                </c:pt>
                <c:pt idx="704">
                  <c:v>61.707560000000001</c:v>
                </c:pt>
                <c:pt idx="705">
                  <c:v>61.741210000000002</c:v>
                </c:pt>
                <c:pt idx="706">
                  <c:v>61.775030000000001</c:v>
                </c:pt>
                <c:pt idx="707">
                  <c:v>61.809530000000002</c:v>
                </c:pt>
                <c:pt idx="708">
                  <c:v>61.843069999999997</c:v>
                </c:pt>
                <c:pt idx="709">
                  <c:v>61.875039999999998</c:v>
                </c:pt>
                <c:pt idx="710">
                  <c:v>61.909680000000002</c:v>
                </c:pt>
                <c:pt idx="711">
                  <c:v>61.942740000000001</c:v>
                </c:pt>
                <c:pt idx="712">
                  <c:v>61.976280000000003</c:v>
                </c:pt>
                <c:pt idx="713">
                  <c:v>62.009210000000003</c:v>
                </c:pt>
                <c:pt idx="714">
                  <c:v>62.042870000000001</c:v>
                </c:pt>
                <c:pt idx="715">
                  <c:v>62.0762</c:v>
                </c:pt>
                <c:pt idx="716">
                  <c:v>62.108629999999998</c:v>
                </c:pt>
                <c:pt idx="717">
                  <c:v>62.143529999999998</c:v>
                </c:pt>
                <c:pt idx="718">
                  <c:v>62.176859999999998</c:v>
                </c:pt>
                <c:pt idx="719">
                  <c:v>62.209940000000003</c:v>
                </c:pt>
                <c:pt idx="720">
                  <c:v>62.243510000000001</c:v>
                </c:pt>
                <c:pt idx="721">
                  <c:v>62.277000000000001</c:v>
                </c:pt>
                <c:pt idx="722">
                  <c:v>62.311239999999998</c:v>
                </c:pt>
                <c:pt idx="723">
                  <c:v>62.344329999999999</c:v>
                </c:pt>
                <c:pt idx="724">
                  <c:v>62.377589999999998</c:v>
                </c:pt>
                <c:pt idx="725">
                  <c:v>62.410820000000001</c:v>
                </c:pt>
                <c:pt idx="726">
                  <c:v>62.443800000000003</c:v>
                </c:pt>
                <c:pt idx="727">
                  <c:v>62.476619999999997</c:v>
                </c:pt>
                <c:pt idx="728">
                  <c:v>62.511470000000003</c:v>
                </c:pt>
                <c:pt idx="729">
                  <c:v>62.544150000000002</c:v>
                </c:pt>
                <c:pt idx="730">
                  <c:v>62.577590000000001</c:v>
                </c:pt>
                <c:pt idx="731">
                  <c:v>62.612220000000001</c:v>
                </c:pt>
                <c:pt idx="732">
                  <c:v>62.64481</c:v>
                </c:pt>
                <c:pt idx="733">
                  <c:v>62.679279999999999</c:v>
                </c:pt>
                <c:pt idx="734">
                  <c:v>62.711820000000003</c:v>
                </c:pt>
                <c:pt idx="735">
                  <c:v>62.745480000000001</c:v>
                </c:pt>
                <c:pt idx="736">
                  <c:v>62.778860000000002</c:v>
                </c:pt>
                <c:pt idx="737">
                  <c:v>62.812069999999999</c:v>
                </c:pt>
                <c:pt idx="738">
                  <c:v>62.845999999999997</c:v>
                </c:pt>
                <c:pt idx="739">
                  <c:v>62.879249999999999</c:v>
                </c:pt>
                <c:pt idx="740">
                  <c:v>62.912010000000002</c:v>
                </c:pt>
                <c:pt idx="741">
                  <c:v>62.945590000000003</c:v>
                </c:pt>
                <c:pt idx="742">
                  <c:v>62.979590000000002</c:v>
                </c:pt>
                <c:pt idx="743">
                  <c:v>63.012520000000002</c:v>
                </c:pt>
                <c:pt idx="744">
                  <c:v>63.046149999999997</c:v>
                </c:pt>
                <c:pt idx="745">
                  <c:v>63.07996</c:v>
                </c:pt>
                <c:pt idx="746">
                  <c:v>63.113480000000003</c:v>
                </c:pt>
                <c:pt idx="747">
                  <c:v>63.146450000000002</c:v>
                </c:pt>
                <c:pt idx="748">
                  <c:v>63.179340000000003</c:v>
                </c:pt>
                <c:pt idx="749">
                  <c:v>63.213380000000001</c:v>
                </c:pt>
                <c:pt idx="750">
                  <c:v>63.246879999999997</c:v>
                </c:pt>
                <c:pt idx="751">
                  <c:v>63.279859999999999</c:v>
                </c:pt>
                <c:pt idx="752">
                  <c:v>63.313180000000003</c:v>
                </c:pt>
                <c:pt idx="753">
                  <c:v>63.3474</c:v>
                </c:pt>
                <c:pt idx="754">
                  <c:v>63.37961</c:v>
                </c:pt>
                <c:pt idx="755">
                  <c:v>63.413679999999999</c:v>
                </c:pt>
                <c:pt idx="756">
                  <c:v>63.446680000000001</c:v>
                </c:pt>
                <c:pt idx="757">
                  <c:v>63.480409999999999</c:v>
                </c:pt>
                <c:pt idx="758">
                  <c:v>63.513590000000001</c:v>
                </c:pt>
                <c:pt idx="759">
                  <c:v>63.547620000000002</c:v>
                </c:pt>
                <c:pt idx="760">
                  <c:v>63.580800000000004</c:v>
                </c:pt>
                <c:pt idx="761">
                  <c:v>63.61392</c:v>
                </c:pt>
                <c:pt idx="762">
                  <c:v>63.647379999999998</c:v>
                </c:pt>
                <c:pt idx="763">
                  <c:v>63.681150000000002</c:v>
                </c:pt>
                <c:pt idx="764">
                  <c:v>63.713839999999998</c:v>
                </c:pt>
                <c:pt idx="765">
                  <c:v>63.74682</c:v>
                </c:pt>
                <c:pt idx="766">
                  <c:v>63.780610000000003</c:v>
                </c:pt>
                <c:pt idx="767">
                  <c:v>63.813600000000001</c:v>
                </c:pt>
                <c:pt idx="768">
                  <c:v>63.848050000000001</c:v>
                </c:pt>
                <c:pt idx="769">
                  <c:v>63.880659999999999</c:v>
                </c:pt>
                <c:pt idx="770">
                  <c:v>63.91451</c:v>
                </c:pt>
                <c:pt idx="771">
                  <c:v>63.947290000000002</c:v>
                </c:pt>
                <c:pt idx="772">
                  <c:v>63.981259999999999</c:v>
                </c:pt>
                <c:pt idx="773">
                  <c:v>64.015090000000001</c:v>
                </c:pt>
                <c:pt idx="774">
                  <c:v>64.046949999999995</c:v>
                </c:pt>
                <c:pt idx="775">
                  <c:v>64.0809</c:v>
                </c:pt>
                <c:pt idx="776">
                  <c:v>64.115179999999995</c:v>
                </c:pt>
                <c:pt idx="777">
                  <c:v>64.147220000000004</c:v>
                </c:pt>
                <c:pt idx="778">
                  <c:v>64.180999999999997</c:v>
                </c:pt>
                <c:pt idx="779">
                  <c:v>64.214299999999994</c:v>
                </c:pt>
                <c:pt idx="780">
                  <c:v>64.247299999999996</c:v>
                </c:pt>
                <c:pt idx="781">
                  <c:v>64.280739999999994</c:v>
                </c:pt>
                <c:pt idx="782">
                  <c:v>64.313820000000007</c:v>
                </c:pt>
                <c:pt idx="783">
                  <c:v>64.347700000000003</c:v>
                </c:pt>
                <c:pt idx="784">
                  <c:v>64.381060000000005</c:v>
                </c:pt>
                <c:pt idx="785">
                  <c:v>64.414280000000005</c:v>
                </c:pt>
                <c:pt idx="786">
                  <c:v>64.447000000000003</c:v>
                </c:pt>
                <c:pt idx="787">
                  <c:v>64.481999999999999</c:v>
                </c:pt>
                <c:pt idx="788">
                  <c:v>64.514899999999997</c:v>
                </c:pt>
                <c:pt idx="789">
                  <c:v>64.548100000000005</c:v>
                </c:pt>
                <c:pt idx="790">
                  <c:v>64.581879999999998</c:v>
                </c:pt>
                <c:pt idx="791">
                  <c:v>64.615089999999995</c:v>
                </c:pt>
                <c:pt idx="792">
                  <c:v>64.648340000000005</c:v>
                </c:pt>
                <c:pt idx="793">
                  <c:v>64.680409999999995</c:v>
                </c:pt>
                <c:pt idx="794">
                  <c:v>64.71454</c:v>
                </c:pt>
                <c:pt idx="795">
                  <c:v>64.747559999999993</c:v>
                </c:pt>
                <c:pt idx="796">
                  <c:v>64.780820000000006</c:v>
                </c:pt>
                <c:pt idx="797">
                  <c:v>64.814760000000007</c:v>
                </c:pt>
                <c:pt idx="798">
                  <c:v>64.847080000000005</c:v>
                </c:pt>
                <c:pt idx="799">
                  <c:v>64.881060000000005</c:v>
                </c:pt>
                <c:pt idx="800">
                  <c:v>64.913989999999998</c:v>
                </c:pt>
                <c:pt idx="801">
                  <c:v>64.946979999999996</c:v>
                </c:pt>
                <c:pt idx="802">
                  <c:v>64.980710000000002</c:v>
                </c:pt>
                <c:pt idx="803">
                  <c:v>65.013400000000004</c:v>
                </c:pt>
                <c:pt idx="804">
                  <c:v>65.046760000000006</c:v>
                </c:pt>
                <c:pt idx="805">
                  <c:v>65.079710000000006</c:v>
                </c:pt>
                <c:pt idx="806">
                  <c:v>65.113609999999994</c:v>
                </c:pt>
                <c:pt idx="807">
                  <c:v>65.146720000000002</c:v>
                </c:pt>
                <c:pt idx="808">
                  <c:v>65.180710000000005</c:v>
                </c:pt>
                <c:pt idx="809">
                  <c:v>65.213989999999995</c:v>
                </c:pt>
                <c:pt idx="810">
                  <c:v>65.247200000000007</c:v>
                </c:pt>
                <c:pt idx="811">
                  <c:v>65.280820000000006</c:v>
                </c:pt>
                <c:pt idx="812">
                  <c:v>65.313379999999995</c:v>
                </c:pt>
                <c:pt idx="813">
                  <c:v>65.346909999999994</c:v>
                </c:pt>
                <c:pt idx="814">
                  <c:v>65.380250000000004</c:v>
                </c:pt>
                <c:pt idx="815">
                  <c:v>65.414720000000003</c:v>
                </c:pt>
                <c:pt idx="816">
                  <c:v>65.446539999999999</c:v>
                </c:pt>
                <c:pt idx="817">
                  <c:v>65.481009999999998</c:v>
                </c:pt>
                <c:pt idx="818">
                  <c:v>65.513289999999998</c:v>
                </c:pt>
                <c:pt idx="819">
                  <c:v>65.547640000000001</c:v>
                </c:pt>
                <c:pt idx="820">
                  <c:v>65.580659999999995</c:v>
                </c:pt>
                <c:pt idx="821">
                  <c:v>65.613510000000005</c:v>
                </c:pt>
                <c:pt idx="822">
                  <c:v>65.646339999999995</c:v>
                </c:pt>
                <c:pt idx="823">
                  <c:v>65.681259999999995</c:v>
                </c:pt>
                <c:pt idx="824">
                  <c:v>65.714219999999997</c:v>
                </c:pt>
                <c:pt idx="825">
                  <c:v>65.747309999999999</c:v>
                </c:pt>
                <c:pt idx="826">
                  <c:v>65.781369999999995</c:v>
                </c:pt>
                <c:pt idx="827">
                  <c:v>65.814089999999993</c:v>
                </c:pt>
                <c:pt idx="828">
                  <c:v>65.847139999999996</c:v>
                </c:pt>
                <c:pt idx="829">
                  <c:v>65.880750000000006</c:v>
                </c:pt>
                <c:pt idx="830">
                  <c:v>65.913589999999999</c:v>
                </c:pt>
                <c:pt idx="831">
                  <c:v>65.946789999999993</c:v>
                </c:pt>
                <c:pt idx="832">
                  <c:v>65.979519999999994</c:v>
                </c:pt>
                <c:pt idx="833">
                  <c:v>66.011970000000005</c:v>
                </c:pt>
                <c:pt idx="834">
                  <c:v>66.045590000000004</c:v>
                </c:pt>
                <c:pt idx="835">
                  <c:v>66.080349999999996</c:v>
                </c:pt>
                <c:pt idx="836">
                  <c:v>66.113680000000002</c:v>
                </c:pt>
                <c:pt idx="837">
                  <c:v>66.146780000000007</c:v>
                </c:pt>
                <c:pt idx="838">
                  <c:v>66.180400000000006</c:v>
                </c:pt>
                <c:pt idx="839">
                  <c:v>66.212509999999995</c:v>
                </c:pt>
                <c:pt idx="840">
                  <c:v>66.245999999999995</c:v>
                </c:pt>
                <c:pt idx="841">
                  <c:v>66.279939999999996</c:v>
                </c:pt>
                <c:pt idx="842">
                  <c:v>66.312960000000004</c:v>
                </c:pt>
                <c:pt idx="843">
                  <c:v>66.346549999999993</c:v>
                </c:pt>
                <c:pt idx="844">
                  <c:v>66.379490000000004</c:v>
                </c:pt>
                <c:pt idx="845">
                  <c:v>66.412840000000003</c:v>
                </c:pt>
                <c:pt idx="846">
                  <c:v>66.446089999999998</c:v>
                </c:pt>
                <c:pt idx="847">
                  <c:v>66.479619999999997</c:v>
                </c:pt>
                <c:pt idx="848">
                  <c:v>66.513090000000005</c:v>
                </c:pt>
                <c:pt idx="849">
                  <c:v>66.546139999999994</c:v>
                </c:pt>
                <c:pt idx="850">
                  <c:v>66.579710000000006</c:v>
                </c:pt>
                <c:pt idx="851">
                  <c:v>66.612340000000003</c:v>
                </c:pt>
                <c:pt idx="852">
                  <c:v>66.646050000000002</c:v>
                </c:pt>
                <c:pt idx="853">
                  <c:v>66.680099999999996</c:v>
                </c:pt>
                <c:pt idx="854">
                  <c:v>66.712400000000002</c:v>
                </c:pt>
                <c:pt idx="855">
                  <c:v>66.745999999999995</c:v>
                </c:pt>
                <c:pt idx="856">
                  <c:v>66.779390000000006</c:v>
                </c:pt>
                <c:pt idx="857">
                  <c:v>66.811989999999994</c:v>
                </c:pt>
                <c:pt idx="858">
                  <c:v>66.845339999999993</c:v>
                </c:pt>
                <c:pt idx="859">
                  <c:v>66.878810000000001</c:v>
                </c:pt>
                <c:pt idx="860">
                  <c:v>66.912350000000004</c:v>
                </c:pt>
                <c:pt idx="861">
                  <c:v>66.94547</c:v>
                </c:pt>
                <c:pt idx="862">
                  <c:v>66.979100000000003</c:v>
                </c:pt>
                <c:pt idx="863">
                  <c:v>67.012339999999995</c:v>
                </c:pt>
                <c:pt idx="864">
                  <c:v>67.045839999999998</c:v>
                </c:pt>
                <c:pt idx="865">
                  <c:v>67.078810000000004</c:v>
                </c:pt>
                <c:pt idx="866">
                  <c:v>67.112200000000001</c:v>
                </c:pt>
                <c:pt idx="867">
                  <c:v>67.145049999999998</c:v>
                </c:pt>
                <c:pt idx="868">
                  <c:v>67.178619999999995</c:v>
                </c:pt>
                <c:pt idx="869">
                  <c:v>67.212100000000007</c:v>
                </c:pt>
                <c:pt idx="870">
                  <c:v>67.244879999999995</c:v>
                </c:pt>
                <c:pt idx="871">
                  <c:v>67.278559999999999</c:v>
                </c:pt>
                <c:pt idx="872">
                  <c:v>67.311350000000004</c:v>
                </c:pt>
                <c:pt idx="873">
                  <c:v>67.345119999999994</c:v>
                </c:pt>
                <c:pt idx="874">
                  <c:v>67.378249999999994</c:v>
                </c:pt>
                <c:pt idx="875">
                  <c:v>67.411469999999994</c:v>
                </c:pt>
                <c:pt idx="876">
                  <c:v>67.445319999999995</c:v>
                </c:pt>
                <c:pt idx="877">
                  <c:v>67.47842</c:v>
                </c:pt>
                <c:pt idx="878">
                  <c:v>67.512</c:v>
                </c:pt>
                <c:pt idx="879">
                  <c:v>67.545069999999996</c:v>
                </c:pt>
                <c:pt idx="880">
                  <c:v>67.577299999999994</c:v>
                </c:pt>
                <c:pt idx="881">
                  <c:v>67.611969999999999</c:v>
                </c:pt>
                <c:pt idx="882">
                  <c:v>67.644469999999998</c:v>
                </c:pt>
                <c:pt idx="883">
                  <c:v>67.678160000000005</c:v>
                </c:pt>
                <c:pt idx="884">
                  <c:v>67.712019999999995</c:v>
                </c:pt>
                <c:pt idx="885">
                  <c:v>67.744720000000001</c:v>
                </c:pt>
                <c:pt idx="886">
                  <c:v>67.777950000000004</c:v>
                </c:pt>
                <c:pt idx="887">
                  <c:v>67.810940000000002</c:v>
                </c:pt>
                <c:pt idx="888">
                  <c:v>67.843220000000002</c:v>
                </c:pt>
                <c:pt idx="889">
                  <c:v>67.876400000000004</c:v>
                </c:pt>
                <c:pt idx="890">
                  <c:v>67.910589999999999</c:v>
                </c:pt>
                <c:pt idx="891">
                  <c:v>67.943719999999999</c:v>
                </c:pt>
                <c:pt idx="892">
                  <c:v>67.977500000000006</c:v>
                </c:pt>
                <c:pt idx="893">
                  <c:v>68.010339999999999</c:v>
                </c:pt>
                <c:pt idx="894">
                  <c:v>68.042919999999995</c:v>
                </c:pt>
                <c:pt idx="895">
                  <c:v>68.076650000000001</c:v>
                </c:pt>
                <c:pt idx="896">
                  <c:v>68.110399999999998</c:v>
                </c:pt>
                <c:pt idx="897">
                  <c:v>68.142719999999997</c:v>
                </c:pt>
                <c:pt idx="898">
                  <c:v>68.176879999999997</c:v>
                </c:pt>
                <c:pt idx="899">
                  <c:v>68.21069</c:v>
                </c:pt>
                <c:pt idx="900">
                  <c:v>68.242800000000003</c:v>
                </c:pt>
                <c:pt idx="901">
                  <c:v>68.276380000000003</c:v>
                </c:pt>
                <c:pt idx="902">
                  <c:v>68.309659999999994</c:v>
                </c:pt>
                <c:pt idx="903">
                  <c:v>68.344220000000007</c:v>
                </c:pt>
                <c:pt idx="904">
                  <c:v>68.376660000000001</c:v>
                </c:pt>
                <c:pt idx="905">
                  <c:v>68.410439999999994</c:v>
                </c:pt>
                <c:pt idx="906">
                  <c:v>68.443020000000004</c:v>
                </c:pt>
                <c:pt idx="907">
                  <c:v>68.476590000000002</c:v>
                </c:pt>
                <c:pt idx="908">
                  <c:v>68.509500000000003</c:v>
                </c:pt>
                <c:pt idx="909">
                  <c:v>68.543220000000005</c:v>
                </c:pt>
                <c:pt idx="910">
                  <c:v>68.575839999999999</c:v>
                </c:pt>
                <c:pt idx="911">
                  <c:v>68.609880000000004</c:v>
                </c:pt>
                <c:pt idx="912">
                  <c:v>68.642880000000005</c:v>
                </c:pt>
                <c:pt idx="913">
                  <c:v>68.675319999999999</c:v>
                </c:pt>
                <c:pt idx="914">
                  <c:v>68.708799999999997</c:v>
                </c:pt>
                <c:pt idx="915">
                  <c:v>68.743160000000003</c:v>
                </c:pt>
                <c:pt idx="916">
                  <c:v>68.775899999999993</c:v>
                </c:pt>
                <c:pt idx="917">
                  <c:v>68.809600000000003</c:v>
                </c:pt>
                <c:pt idx="918">
                  <c:v>68.842200000000005</c:v>
                </c:pt>
                <c:pt idx="919">
                  <c:v>68.876339999999999</c:v>
                </c:pt>
                <c:pt idx="920">
                  <c:v>68.909220000000005</c:v>
                </c:pt>
                <c:pt idx="921">
                  <c:v>68.942250000000001</c:v>
                </c:pt>
                <c:pt idx="922">
                  <c:v>68.976320000000001</c:v>
                </c:pt>
                <c:pt idx="923">
                  <c:v>69.008840000000006</c:v>
                </c:pt>
                <c:pt idx="924">
                  <c:v>69.042429999999996</c:v>
                </c:pt>
                <c:pt idx="925">
                  <c:v>69.076220000000006</c:v>
                </c:pt>
                <c:pt idx="926">
                  <c:v>69.109059999999999</c:v>
                </c:pt>
                <c:pt idx="927">
                  <c:v>69.142690000000002</c:v>
                </c:pt>
                <c:pt idx="928">
                  <c:v>69.175600000000003</c:v>
                </c:pt>
                <c:pt idx="929">
                  <c:v>69.209000000000003</c:v>
                </c:pt>
                <c:pt idx="930">
                  <c:v>69.241609999999994</c:v>
                </c:pt>
                <c:pt idx="931">
                  <c:v>69.275810000000007</c:v>
                </c:pt>
                <c:pt idx="932">
                  <c:v>69.308660000000003</c:v>
                </c:pt>
                <c:pt idx="933">
                  <c:v>69.342160000000007</c:v>
                </c:pt>
                <c:pt idx="934">
                  <c:v>69.375600000000006</c:v>
                </c:pt>
                <c:pt idx="935">
                  <c:v>69.408349999999999</c:v>
                </c:pt>
                <c:pt idx="936">
                  <c:v>69.442239999999998</c:v>
                </c:pt>
                <c:pt idx="937">
                  <c:v>69.475350000000006</c:v>
                </c:pt>
                <c:pt idx="938">
                  <c:v>69.508660000000006</c:v>
                </c:pt>
                <c:pt idx="939">
                  <c:v>69.541870000000003</c:v>
                </c:pt>
                <c:pt idx="940">
                  <c:v>69.574309999999997</c:v>
                </c:pt>
                <c:pt idx="941">
                  <c:v>69.608289999999997</c:v>
                </c:pt>
                <c:pt idx="942">
                  <c:v>69.641739999999999</c:v>
                </c:pt>
                <c:pt idx="943">
                  <c:v>69.675280000000001</c:v>
                </c:pt>
                <c:pt idx="944">
                  <c:v>69.707099999999997</c:v>
                </c:pt>
                <c:pt idx="945">
                  <c:v>69.741370000000003</c:v>
                </c:pt>
                <c:pt idx="946">
                  <c:v>69.775220000000004</c:v>
                </c:pt>
                <c:pt idx="947">
                  <c:v>69.808449999999993</c:v>
                </c:pt>
                <c:pt idx="948">
                  <c:v>69.841819999999998</c:v>
                </c:pt>
                <c:pt idx="949">
                  <c:v>69.875</c:v>
                </c:pt>
                <c:pt idx="950">
                  <c:v>69.908180000000002</c:v>
                </c:pt>
                <c:pt idx="951">
                  <c:v>69.941180000000003</c:v>
                </c:pt>
                <c:pt idx="952">
                  <c:v>69.974999999999994</c:v>
                </c:pt>
                <c:pt idx="953">
                  <c:v>70.008979999999994</c:v>
                </c:pt>
                <c:pt idx="954">
                  <c:v>70.042000000000002</c:v>
                </c:pt>
                <c:pt idx="955">
                  <c:v>70.074740000000006</c:v>
                </c:pt>
                <c:pt idx="956">
                  <c:v>70.107699999999994</c:v>
                </c:pt>
                <c:pt idx="957">
                  <c:v>70.140619999999998</c:v>
                </c:pt>
                <c:pt idx="958">
                  <c:v>70.174009999999996</c:v>
                </c:pt>
                <c:pt idx="959">
                  <c:v>70.207700000000003</c:v>
                </c:pt>
                <c:pt idx="960">
                  <c:v>70.240719999999996</c:v>
                </c:pt>
                <c:pt idx="961">
                  <c:v>70.273009999999999</c:v>
                </c:pt>
                <c:pt idx="962">
                  <c:v>70.30789</c:v>
                </c:pt>
                <c:pt idx="963">
                  <c:v>70.341430000000003</c:v>
                </c:pt>
                <c:pt idx="964">
                  <c:v>70.374449999999996</c:v>
                </c:pt>
                <c:pt idx="965">
                  <c:v>70.406940000000006</c:v>
                </c:pt>
                <c:pt idx="966">
                  <c:v>70.440219999999997</c:v>
                </c:pt>
                <c:pt idx="967">
                  <c:v>70.473839999999996</c:v>
                </c:pt>
                <c:pt idx="968">
                  <c:v>70.507019999999997</c:v>
                </c:pt>
                <c:pt idx="969">
                  <c:v>70.539869999999993</c:v>
                </c:pt>
                <c:pt idx="970">
                  <c:v>70.574259999999995</c:v>
                </c:pt>
                <c:pt idx="971">
                  <c:v>70.60718</c:v>
                </c:pt>
                <c:pt idx="972">
                  <c:v>70.640289999999993</c:v>
                </c:pt>
                <c:pt idx="973">
                  <c:v>70.672759999999997</c:v>
                </c:pt>
                <c:pt idx="974">
                  <c:v>70.706739999999996</c:v>
                </c:pt>
                <c:pt idx="975">
                  <c:v>70.739509999999996</c:v>
                </c:pt>
                <c:pt idx="976">
                  <c:v>70.773399999999995</c:v>
                </c:pt>
                <c:pt idx="977">
                  <c:v>70.806510000000003</c:v>
                </c:pt>
                <c:pt idx="978">
                  <c:v>70.840339999999998</c:v>
                </c:pt>
                <c:pt idx="979">
                  <c:v>70.873410000000007</c:v>
                </c:pt>
                <c:pt idx="980">
                  <c:v>70.906559999999999</c:v>
                </c:pt>
                <c:pt idx="981">
                  <c:v>70.939800000000005</c:v>
                </c:pt>
                <c:pt idx="982">
                  <c:v>70.972620000000006</c:v>
                </c:pt>
                <c:pt idx="983">
                  <c:v>71.005870000000002</c:v>
                </c:pt>
                <c:pt idx="984">
                  <c:v>71.039280000000005</c:v>
                </c:pt>
                <c:pt idx="985">
                  <c:v>71.073130000000006</c:v>
                </c:pt>
                <c:pt idx="986">
                  <c:v>71.105180000000004</c:v>
                </c:pt>
                <c:pt idx="987">
                  <c:v>71.138760000000005</c:v>
                </c:pt>
                <c:pt idx="988">
                  <c:v>71.172200000000004</c:v>
                </c:pt>
                <c:pt idx="989">
                  <c:v>71.206059999999994</c:v>
                </c:pt>
                <c:pt idx="990">
                  <c:v>71.239879999999999</c:v>
                </c:pt>
                <c:pt idx="991">
                  <c:v>71.272450000000006</c:v>
                </c:pt>
                <c:pt idx="992">
                  <c:v>71.306100000000001</c:v>
                </c:pt>
                <c:pt idx="993">
                  <c:v>71.339259999999996</c:v>
                </c:pt>
                <c:pt idx="994">
                  <c:v>71.373099999999994</c:v>
                </c:pt>
                <c:pt idx="995">
                  <c:v>71.405820000000006</c:v>
                </c:pt>
                <c:pt idx="996">
                  <c:v>71.439509999999999</c:v>
                </c:pt>
                <c:pt idx="997">
                  <c:v>71.472719999999995</c:v>
                </c:pt>
                <c:pt idx="998">
                  <c:v>71.505470000000003</c:v>
                </c:pt>
                <c:pt idx="999">
                  <c:v>71.539100000000005</c:v>
                </c:pt>
                <c:pt idx="1000">
                  <c:v>71.571680000000001</c:v>
                </c:pt>
                <c:pt idx="1001">
                  <c:v>71.606099999999998</c:v>
                </c:pt>
                <c:pt idx="1002">
                  <c:v>71.639840000000007</c:v>
                </c:pt>
                <c:pt idx="1003">
                  <c:v>71.672259999999994</c:v>
                </c:pt>
                <c:pt idx="1004">
                  <c:v>71.705150000000003</c:v>
                </c:pt>
                <c:pt idx="1005">
                  <c:v>71.738990000000001</c:v>
                </c:pt>
                <c:pt idx="1006">
                  <c:v>71.77234</c:v>
                </c:pt>
                <c:pt idx="1007">
                  <c:v>71.804900000000004</c:v>
                </c:pt>
                <c:pt idx="1008">
                  <c:v>71.838449999999995</c:v>
                </c:pt>
                <c:pt idx="1009">
                  <c:v>71.872079999999997</c:v>
                </c:pt>
                <c:pt idx="1010">
                  <c:v>71.905789999999996</c:v>
                </c:pt>
                <c:pt idx="1011">
                  <c:v>71.938299999999998</c:v>
                </c:pt>
                <c:pt idx="1012">
                  <c:v>71.971990000000005</c:v>
                </c:pt>
                <c:pt idx="1013">
                  <c:v>72.005589999999998</c:v>
                </c:pt>
                <c:pt idx="1014">
                  <c:v>72.037760000000006</c:v>
                </c:pt>
                <c:pt idx="1015">
                  <c:v>72.071299999999994</c:v>
                </c:pt>
                <c:pt idx="1016">
                  <c:v>72.104759999999999</c:v>
                </c:pt>
                <c:pt idx="1017">
                  <c:v>72.137879999999996</c:v>
                </c:pt>
                <c:pt idx="1018">
                  <c:v>72.171139999999994</c:v>
                </c:pt>
                <c:pt idx="1019">
                  <c:v>72.204359999999994</c:v>
                </c:pt>
                <c:pt idx="1020">
                  <c:v>72.238060000000004</c:v>
                </c:pt>
                <c:pt idx="1021">
                  <c:v>72.271439999999998</c:v>
                </c:pt>
                <c:pt idx="1022">
                  <c:v>72.304299999999998</c:v>
                </c:pt>
                <c:pt idx="1023">
                  <c:v>72.337410000000006</c:v>
                </c:pt>
                <c:pt idx="1024">
                  <c:v>72.370990000000006</c:v>
                </c:pt>
                <c:pt idx="1025">
                  <c:v>72.403840000000002</c:v>
                </c:pt>
                <c:pt idx="1026">
                  <c:v>72.437910000000002</c:v>
                </c:pt>
                <c:pt idx="1027">
                  <c:v>72.471289999999996</c:v>
                </c:pt>
                <c:pt idx="1028">
                  <c:v>72.504279999999994</c:v>
                </c:pt>
                <c:pt idx="1029">
                  <c:v>72.537649999999999</c:v>
                </c:pt>
                <c:pt idx="1030">
                  <c:v>72.57114</c:v>
                </c:pt>
                <c:pt idx="1031">
                  <c:v>72.604299999999995</c:v>
                </c:pt>
                <c:pt idx="1032">
                  <c:v>72.637640000000005</c:v>
                </c:pt>
                <c:pt idx="1033">
                  <c:v>72.671499999999995</c:v>
                </c:pt>
                <c:pt idx="1034">
                  <c:v>72.70438</c:v>
                </c:pt>
                <c:pt idx="1035">
                  <c:v>72.737840000000006</c:v>
                </c:pt>
                <c:pt idx="1036">
                  <c:v>72.770510000000002</c:v>
                </c:pt>
                <c:pt idx="1037">
                  <c:v>72.803719999999998</c:v>
                </c:pt>
                <c:pt idx="1038">
                  <c:v>72.837379999999996</c:v>
                </c:pt>
                <c:pt idx="1039">
                  <c:v>72.870850000000004</c:v>
                </c:pt>
                <c:pt idx="1040">
                  <c:v>72.904359999999997</c:v>
                </c:pt>
                <c:pt idx="1041">
                  <c:v>72.93732</c:v>
                </c:pt>
                <c:pt idx="1042">
                  <c:v>72.970579999999998</c:v>
                </c:pt>
                <c:pt idx="1043">
                  <c:v>73.003780000000006</c:v>
                </c:pt>
                <c:pt idx="1044">
                  <c:v>73.03734</c:v>
                </c:pt>
                <c:pt idx="1045">
                  <c:v>73.071160000000006</c:v>
                </c:pt>
                <c:pt idx="1046">
                  <c:v>73.10342</c:v>
                </c:pt>
                <c:pt idx="1047">
                  <c:v>73.137100000000004</c:v>
                </c:pt>
                <c:pt idx="1048">
                  <c:v>73.1708</c:v>
                </c:pt>
                <c:pt idx="1049">
                  <c:v>73.203749999999999</c:v>
                </c:pt>
                <c:pt idx="1050">
                  <c:v>73.23706</c:v>
                </c:pt>
                <c:pt idx="1051">
                  <c:v>73.270399999999995</c:v>
                </c:pt>
                <c:pt idx="1052">
                  <c:v>73.304010000000005</c:v>
                </c:pt>
                <c:pt idx="1053">
                  <c:v>73.337389999999999</c:v>
                </c:pt>
                <c:pt idx="1054">
                  <c:v>73.369540000000001</c:v>
                </c:pt>
                <c:pt idx="1055">
                  <c:v>73.402469999999994</c:v>
                </c:pt>
                <c:pt idx="1056">
                  <c:v>73.436089999999993</c:v>
                </c:pt>
                <c:pt idx="1057">
                  <c:v>73.46978</c:v>
                </c:pt>
                <c:pt idx="1058">
                  <c:v>73.503159999999994</c:v>
                </c:pt>
                <c:pt idx="1059">
                  <c:v>73.537409999999994</c:v>
                </c:pt>
                <c:pt idx="1060">
                  <c:v>73.570139999999995</c:v>
                </c:pt>
                <c:pt idx="1061">
                  <c:v>73.603560000000002</c:v>
                </c:pt>
                <c:pt idx="1062">
                  <c:v>73.636470000000003</c:v>
                </c:pt>
                <c:pt idx="1063">
                  <c:v>73.668700000000001</c:v>
                </c:pt>
                <c:pt idx="1064">
                  <c:v>73.701999999999998</c:v>
                </c:pt>
                <c:pt idx="1065">
                  <c:v>73.73603</c:v>
                </c:pt>
                <c:pt idx="1066">
                  <c:v>73.768690000000007</c:v>
                </c:pt>
                <c:pt idx="1067">
                  <c:v>73.802120000000002</c:v>
                </c:pt>
                <c:pt idx="1068">
                  <c:v>73.835719999999995</c:v>
                </c:pt>
                <c:pt idx="1069">
                  <c:v>73.868470000000002</c:v>
                </c:pt>
                <c:pt idx="1070">
                  <c:v>73.902180000000001</c:v>
                </c:pt>
                <c:pt idx="1071">
                  <c:v>73.935400000000001</c:v>
                </c:pt>
                <c:pt idx="1072">
                  <c:v>73.96978</c:v>
                </c:pt>
                <c:pt idx="1073">
                  <c:v>74.00206</c:v>
                </c:pt>
                <c:pt idx="1074">
                  <c:v>74.035430000000005</c:v>
                </c:pt>
                <c:pt idx="1075">
                  <c:v>74.069320000000005</c:v>
                </c:pt>
                <c:pt idx="1076">
                  <c:v>74.102180000000004</c:v>
                </c:pt>
                <c:pt idx="1077">
                  <c:v>74.134839999999997</c:v>
                </c:pt>
                <c:pt idx="1078">
                  <c:v>74.169619999999995</c:v>
                </c:pt>
                <c:pt idx="1079">
                  <c:v>74.202510000000004</c:v>
                </c:pt>
                <c:pt idx="1080">
                  <c:v>74.236419999999995</c:v>
                </c:pt>
                <c:pt idx="1081">
                  <c:v>74.268749999999997</c:v>
                </c:pt>
                <c:pt idx="1082">
                  <c:v>74.303479999999993</c:v>
                </c:pt>
                <c:pt idx="1083">
                  <c:v>74.337059999999994</c:v>
                </c:pt>
                <c:pt idx="1084">
                  <c:v>74.369870000000006</c:v>
                </c:pt>
                <c:pt idx="1085">
                  <c:v>74.402889999999999</c:v>
                </c:pt>
                <c:pt idx="1086">
                  <c:v>74.436189999999996</c:v>
                </c:pt>
                <c:pt idx="1087">
                  <c:v>74.469880000000003</c:v>
                </c:pt>
                <c:pt idx="1088">
                  <c:v>74.503079999999997</c:v>
                </c:pt>
                <c:pt idx="1089">
                  <c:v>74.535489999999996</c:v>
                </c:pt>
                <c:pt idx="1090">
                  <c:v>74.569580000000002</c:v>
                </c:pt>
                <c:pt idx="1091">
                  <c:v>74.602530000000002</c:v>
                </c:pt>
                <c:pt idx="1092">
                  <c:v>74.636110000000002</c:v>
                </c:pt>
                <c:pt idx="1093">
                  <c:v>74.668800000000005</c:v>
                </c:pt>
                <c:pt idx="1094">
                  <c:v>74.702799999999996</c:v>
                </c:pt>
                <c:pt idx="1095">
                  <c:v>74.735140000000001</c:v>
                </c:pt>
                <c:pt idx="1096">
                  <c:v>74.769310000000004</c:v>
                </c:pt>
                <c:pt idx="1097">
                  <c:v>74.801749999999998</c:v>
                </c:pt>
                <c:pt idx="1098">
                  <c:v>74.83569</c:v>
                </c:pt>
                <c:pt idx="1099">
                  <c:v>74.868489999999994</c:v>
                </c:pt>
                <c:pt idx="1100">
                  <c:v>74.901439999999994</c:v>
                </c:pt>
                <c:pt idx="1101">
                  <c:v>74.934809999999999</c:v>
                </c:pt>
                <c:pt idx="1102">
                  <c:v>74.968260000000001</c:v>
                </c:pt>
                <c:pt idx="1103">
                  <c:v>75.001069999999999</c:v>
                </c:pt>
                <c:pt idx="1104">
                  <c:v>75.034909999999996</c:v>
                </c:pt>
                <c:pt idx="1105">
                  <c:v>75.068060000000003</c:v>
                </c:pt>
                <c:pt idx="1106">
                  <c:v>75.100989999999996</c:v>
                </c:pt>
                <c:pt idx="1107">
                  <c:v>75.134699999999995</c:v>
                </c:pt>
                <c:pt idx="1108">
                  <c:v>75.167540000000002</c:v>
                </c:pt>
                <c:pt idx="1109">
                  <c:v>75.200879999999998</c:v>
                </c:pt>
                <c:pt idx="1110">
                  <c:v>75.234340000000003</c:v>
                </c:pt>
                <c:pt idx="1111">
                  <c:v>75.267560000000003</c:v>
                </c:pt>
                <c:pt idx="1112">
                  <c:v>75.301000000000002</c:v>
                </c:pt>
                <c:pt idx="1113">
                  <c:v>75.333889999999997</c:v>
                </c:pt>
                <c:pt idx="1114">
                  <c:v>75.367900000000006</c:v>
                </c:pt>
                <c:pt idx="1115">
                  <c:v>75.401030000000006</c:v>
                </c:pt>
                <c:pt idx="1116">
                  <c:v>75.433840000000004</c:v>
                </c:pt>
                <c:pt idx="1117">
                  <c:v>75.466790000000003</c:v>
                </c:pt>
                <c:pt idx="1118">
                  <c:v>75.500069999999994</c:v>
                </c:pt>
                <c:pt idx="1119">
                  <c:v>75.533739999999995</c:v>
                </c:pt>
                <c:pt idx="1120">
                  <c:v>75.566649999999996</c:v>
                </c:pt>
                <c:pt idx="1121">
                  <c:v>75.600589999999997</c:v>
                </c:pt>
                <c:pt idx="1122">
                  <c:v>75.634200000000007</c:v>
                </c:pt>
                <c:pt idx="1123">
                  <c:v>75.667060000000006</c:v>
                </c:pt>
                <c:pt idx="1124">
                  <c:v>75.700659999999999</c:v>
                </c:pt>
                <c:pt idx="1125">
                  <c:v>75.732190000000003</c:v>
                </c:pt>
                <c:pt idx="1126">
                  <c:v>75.765960000000007</c:v>
                </c:pt>
                <c:pt idx="1127">
                  <c:v>75.799300000000002</c:v>
                </c:pt>
                <c:pt idx="1128">
                  <c:v>75.833560000000006</c:v>
                </c:pt>
                <c:pt idx="1129">
                  <c:v>75.865819999999999</c:v>
                </c:pt>
                <c:pt idx="1130">
                  <c:v>75.899720000000002</c:v>
                </c:pt>
                <c:pt idx="1131">
                  <c:v>75.933549999999997</c:v>
                </c:pt>
                <c:pt idx="1132">
                  <c:v>75.967160000000007</c:v>
                </c:pt>
                <c:pt idx="1133">
                  <c:v>76.000219999999999</c:v>
                </c:pt>
                <c:pt idx="1134">
                  <c:v>76.032529999999994</c:v>
                </c:pt>
                <c:pt idx="1135">
                  <c:v>76.065870000000004</c:v>
                </c:pt>
                <c:pt idx="1136">
                  <c:v>76.098740000000006</c:v>
                </c:pt>
                <c:pt idx="1137">
                  <c:v>76.132260000000002</c:v>
                </c:pt>
                <c:pt idx="1138">
                  <c:v>76.166089999999997</c:v>
                </c:pt>
                <c:pt idx="1139">
                  <c:v>76.198759999999993</c:v>
                </c:pt>
                <c:pt idx="1140">
                  <c:v>76.232659999999996</c:v>
                </c:pt>
                <c:pt idx="1141">
                  <c:v>76.265320000000003</c:v>
                </c:pt>
                <c:pt idx="1142">
                  <c:v>76.298609999999996</c:v>
                </c:pt>
                <c:pt idx="1143">
                  <c:v>76.332509999999999</c:v>
                </c:pt>
                <c:pt idx="1144">
                  <c:v>76.365809999999996</c:v>
                </c:pt>
                <c:pt idx="1145">
                  <c:v>76.398949999999999</c:v>
                </c:pt>
                <c:pt idx="1146">
                  <c:v>76.43271</c:v>
                </c:pt>
                <c:pt idx="1147">
                  <c:v>76.466610000000003</c:v>
                </c:pt>
                <c:pt idx="1148">
                  <c:v>76.497950000000003</c:v>
                </c:pt>
                <c:pt idx="1149">
                  <c:v>76.531099999999995</c:v>
                </c:pt>
                <c:pt idx="1150">
                  <c:v>76.564310000000006</c:v>
                </c:pt>
                <c:pt idx="1151">
                  <c:v>76.598640000000003</c:v>
                </c:pt>
                <c:pt idx="1152">
                  <c:v>76.631180000000001</c:v>
                </c:pt>
                <c:pt idx="1153">
                  <c:v>76.664580000000001</c:v>
                </c:pt>
                <c:pt idx="1154">
                  <c:v>76.697749999999999</c:v>
                </c:pt>
                <c:pt idx="1155">
                  <c:v>76.731080000000006</c:v>
                </c:pt>
                <c:pt idx="1156">
                  <c:v>76.763760000000005</c:v>
                </c:pt>
                <c:pt idx="1157">
                  <c:v>76.797799999999995</c:v>
                </c:pt>
                <c:pt idx="1158">
                  <c:v>76.831059999999994</c:v>
                </c:pt>
                <c:pt idx="1159">
                  <c:v>76.863799999999998</c:v>
                </c:pt>
                <c:pt idx="1160">
                  <c:v>76.898200000000003</c:v>
                </c:pt>
                <c:pt idx="1161">
                  <c:v>76.931200000000004</c:v>
                </c:pt>
                <c:pt idx="1162">
                  <c:v>76.964529999999996</c:v>
                </c:pt>
                <c:pt idx="1163">
                  <c:v>76.997010000000003</c:v>
                </c:pt>
                <c:pt idx="1164">
                  <c:v>77.031289999999998</c:v>
                </c:pt>
                <c:pt idx="1165">
                  <c:v>77.06371</c:v>
                </c:pt>
                <c:pt idx="1166">
                  <c:v>77.098089999999999</c:v>
                </c:pt>
                <c:pt idx="1167">
                  <c:v>77.131180000000001</c:v>
                </c:pt>
                <c:pt idx="1168">
                  <c:v>77.164299999999997</c:v>
                </c:pt>
                <c:pt idx="1169">
                  <c:v>77.197760000000002</c:v>
                </c:pt>
                <c:pt idx="1170">
                  <c:v>77.230639999999994</c:v>
                </c:pt>
                <c:pt idx="1171">
                  <c:v>77.264679999999998</c:v>
                </c:pt>
                <c:pt idx="1172">
                  <c:v>77.296400000000006</c:v>
                </c:pt>
                <c:pt idx="1173">
                  <c:v>77.33032</c:v>
                </c:pt>
                <c:pt idx="1174">
                  <c:v>77.363709999999998</c:v>
                </c:pt>
                <c:pt idx="1175">
                  <c:v>77.39716</c:v>
                </c:pt>
                <c:pt idx="1176">
                  <c:v>77.430790000000002</c:v>
                </c:pt>
                <c:pt idx="1177">
                  <c:v>77.463809999999995</c:v>
                </c:pt>
                <c:pt idx="1178">
                  <c:v>77.496690000000001</c:v>
                </c:pt>
                <c:pt idx="1179">
                  <c:v>77.530320000000003</c:v>
                </c:pt>
                <c:pt idx="1180">
                  <c:v>77.56353</c:v>
                </c:pt>
                <c:pt idx="1181">
                  <c:v>77.596580000000003</c:v>
                </c:pt>
                <c:pt idx="1182">
                  <c:v>77.629850000000005</c:v>
                </c:pt>
                <c:pt idx="1183">
                  <c:v>77.663139999999999</c:v>
                </c:pt>
                <c:pt idx="1184">
                  <c:v>77.696479999999994</c:v>
                </c:pt>
                <c:pt idx="1185">
                  <c:v>77.730869999999996</c:v>
                </c:pt>
                <c:pt idx="1186">
                  <c:v>77.762379999999993</c:v>
                </c:pt>
                <c:pt idx="1187">
                  <c:v>77.796750000000003</c:v>
                </c:pt>
                <c:pt idx="1188">
                  <c:v>77.830609999999993</c:v>
                </c:pt>
                <c:pt idx="1189">
                  <c:v>77.863479999999996</c:v>
                </c:pt>
                <c:pt idx="1190">
                  <c:v>77.896019999999993</c:v>
                </c:pt>
                <c:pt idx="1191">
                  <c:v>77.929739999999995</c:v>
                </c:pt>
                <c:pt idx="1192">
                  <c:v>77.962620000000001</c:v>
                </c:pt>
                <c:pt idx="1193">
                  <c:v>77.996579999999994</c:v>
                </c:pt>
                <c:pt idx="1194">
                  <c:v>78.029610000000005</c:v>
                </c:pt>
                <c:pt idx="1195">
                  <c:v>78.062119999999993</c:v>
                </c:pt>
                <c:pt idx="1196">
                  <c:v>78.095979999999997</c:v>
                </c:pt>
                <c:pt idx="1197">
                  <c:v>78.128870000000006</c:v>
                </c:pt>
                <c:pt idx="1198">
                  <c:v>78.162180000000006</c:v>
                </c:pt>
                <c:pt idx="1199">
                  <c:v>78.195800000000006</c:v>
                </c:pt>
                <c:pt idx="1200">
                  <c:v>78.229299999999995</c:v>
                </c:pt>
                <c:pt idx="1201">
                  <c:v>78.262339999999995</c:v>
                </c:pt>
                <c:pt idx="1202">
                  <c:v>78.296239999999997</c:v>
                </c:pt>
                <c:pt idx="1203">
                  <c:v>78.329070000000002</c:v>
                </c:pt>
                <c:pt idx="1204">
                  <c:v>78.363100000000003</c:v>
                </c:pt>
                <c:pt idx="1205">
                  <c:v>78.396680000000003</c:v>
                </c:pt>
                <c:pt idx="1206">
                  <c:v>78.429150000000007</c:v>
                </c:pt>
                <c:pt idx="1207">
                  <c:v>78.462500000000006</c:v>
                </c:pt>
                <c:pt idx="1208">
                  <c:v>78.495660000000001</c:v>
                </c:pt>
                <c:pt idx="1209">
                  <c:v>78.529889999999995</c:v>
                </c:pt>
                <c:pt idx="1210">
                  <c:v>78.562700000000007</c:v>
                </c:pt>
                <c:pt idx="1211">
                  <c:v>78.595640000000003</c:v>
                </c:pt>
                <c:pt idx="1212">
                  <c:v>78.629760000000005</c:v>
                </c:pt>
                <c:pt idx="1213">
                  <c:v>78.661559999999994</c:v>
                </c:pt>
                <c:pt idx="1214">
                  <c:v>78.694879999999998</c:v>
                </c:pt>
                <c:pt idx="1215">
                  <c:v>78.729079999999996</c:v>
                </c:pt>
                <c:pt idx="1216">
                  <c:v>78.761859999999999</c:v>
                </c:pt>
                <c:pt idx="1217">
                  <c:v>78.795460000000006</c:v>
                </c:pt>
                <c:pt idx="1218">
                  <c:v>78.828130000000002</c:v>
                </c:pt>
                <c:pt idx="1219">
                  <c:v>78.862499999999997</c:v>
                </c:pt>
                <c:pt idx="1220">
                  <c:v>78.895380000000003</c:v>
                </c:pt>
                <c:pt idx="1221">
                  <c:v>78.92801</c:v>
                </c:pt>
                <c:pt idx="1222">
                  <c:v>78.961190000000002</c:v>
                </c:pt>
                <c:pt idx="1223">
                  <c:v>78.995140000000006</c:v>
                </c:pt>
                <c:pt idx="1224">
                  <c:v>79.027820000000006</c:v>
                </c:pt>
                <c:pt idx="1225">
                  <c:v>79.061030000000002</c:v>
                </c:pt>
                <c:pt idx="1226">
                  <c:v>79.094840000000005</c:v>
                </c:pt>
                <c:pt idx="1227">
                  <c:v>79.128219999999999</c:v>
                </c:pt>
                <c:pt idx="1228">
                  <c:v>79.161019999999994</c:v>
                </c:pt>
                <c:pt idx="1229">
                  <c:v>79.193680000000001</c:v>
                </c:pt>
                <c:pt idx="1230">
                  <c:v>79.225700000000003</c:v>
                </c:pt>
                <c:pt idx="1231">
                  <c:v>79.259259999999998</c:v>
                </c:pt>
                <c:pt idx="1232">
                  <c:v>79.293350000000004</c:v>
                </c:pt>
                <c:pt idx="1233">
                  <c:v>79.326570000000004</c:v>
                </c:pt>
                <c:pt idx="1234">
                  <c:v>79.36018</c:v>
                </c:pt>
                <c:pt idx="1235">
                  <c:v>79.392449999999997</c:v>
                </c:pt>
                <c:pt idx="1236">
                  <c:v>79.426649999999995</c:v>
                </c:pt>
                <c:pt idx="1237">
                  <c:v>79.459720000000004</c:v>
                </c:pt>
                <c:pt idx="1238">
                  <c:v>79.493160000000003</c:v>
                </c:pt>
                <c:pt idx="1239">
                  <c:v>79.525440000000003</c:v>
                </c:pt>
                <c:pt idx="1240">
                  <c:v>79.559700000000007</c:v>
                </c:pt>
                <c:pt idx="1241">
                  <c:v>79.592399999999998</c:v>
                </c:pt>
                <c:pt idx="1242">
                  <c:v>79.625929999999997</c:v>
                </c:pt>
                <c:pt idx="1243">
                  <c:v>79.658749999999998</c:v>
                </c:pt>
                <c:pt idx="1244">
                  <c:v>79.69238</c:v>
                </c:pt>
                <c:pt idx="1245">
                  <c:v>79.725740000000002</c:v>
                </c:pt>
                <c:pt idx="1246">
                  <c:v>79.758960000000002</c:v>
                </c:pt>
                <c:pt idx="1247">
                  <c:v>79.792490000000001</c:v>
                </c:pt>
                <c:pt idx="1248">
                  <c:v>79.825800000000001</c:v>
                </c:pt>
                <c:pt idx="1249">
                  <c:v>79.859470000000002</c:v>
                </c:pt>
                <c:pt idx="1250">
                  <c:v>79.892020000000002</c:v>
                </c:pt>
                <c:pt idx="1251">
                  <c:v>79.926000000000002</c:v>
                </c:pt>
                <c:pt idx="1252">
                  <c:v>79.959310000000002</c:v>
                </c:pt>
                <c:pt idx="1253">
                  <c:v>79.992379999999997</c:v>
                </c:pt>
                <c:pt idx="1254">
                  <c:v>80.025099999999995</c:v>
                </c:pt>
                <c:pt idx="1255">
                  <c:v>80.058220000000006</c:v>
                </c:pt>
                <c:pt idx="1256">
                  <c:v>80.091759999999994</c:v>
                </c:pt>
                <c:pt idx="1257">
                  <c:v>80.125479999999996</c:v>
                </c:pt>
                <c:pt idx="1258">
                  <c:v>80.15907</c:v>
                </c:pt>
                <c:pt idx="1259">
                  <c:v>80.191779999999994</c:v>
                </c:pt>
                <c:pt idx="1260">
                  <c:v>80.225880000000004</c:v>
                </c:pt>
                <c:pt idx="1261">
                  <c:v>80.258420000000001</c:v>
                </c:pt>
                <c:pt idx="1262">
                  <c:v>80.292159999999996</c:v>
                </c:pt>
                <c:pt idx="1263">
                  <c:v>80.324680000000001</c:v>
                </c:pt>
                <c:pt idx="1264">
                  <c:v>80.358549999999994</c:v>
                </c:pt>
                <c:pt idx="1265">
                  <c:v>80.39179</c:v>
                </c:pt>
                <c:pt idx="1266">
                  <c:v>80.424000000000007</c:v>
                </c:pt>
                <c:pt idx="1267">
                  <c:v>80.457949999999997</c:v>
                </c:pt>
                <c:pt idx="1268">
                  <c:v>80.490350000000007</c:v>
                </c:pt>
                <c:pt idx="1269">
                  <c:v>80.524180000000001</c:v>
                </c:pt>
                <c:pt idx="1270">
                  <c:v>80.5578</c:v>
                </c:pt>
                <c:pt idx="1271">
                  <c:v>80.591579999999993</c:v>
                </c:pt>
                <c:pt idx="1272">
                  <c:v>80.625219999999999</c:v>
                </c:pt>
                <c:pt idx="1273">
                  <c:v>80.657880000000006</c:v>
                </c:pt>
                <c:pt idx="1274">
                  <c:v>80.691190000000006</c:v>
                </c:pt>
                <c:pt idx="1275">
                  <c:v>80.72354</c:v>
                </c:pt>
                <c:pt idx="1276">
                  <c:v>80.756860000000003</c:v>
                </c:pt>
                <c:pt idx="1277">
                  <c:v>80.79101</c:v>
                </c:pt>
                <c:pt idx="1278">
                  <c:v>80.823700000000002</c:v>
                </c:pt>
                <c:pt idx="1279">
                  <c:v>80.857690000000005</c:v>
                </c:pt>
                <c:pt idx="1280">
                  <c:v>80.891660000000002</c:v>
                </c:pt>
                <c:pt idx="1281">
                  <c:v>80.924679999999995</c:v>
                </c:pt>
                <c:pt idx="1282">
                  <c:v>80.957800000000006</c:v>
                </c:pt>
                <c:pt idx="1283">
                  <c:v>80.99024</c:v>
                </c:pt>
                <c:pt idx="1284">
                  <c:v>81.024159999999995</c:v>
                </c:pt>
                <c:pt idx="1285">
                  <c:v>81.057060000000007</c:v>
                </c:pt>
                <c:pt idx="1286">
                  <c:v>81.089939999999999</c:v>
                </c:pt>
                <c:pt idx="1287">
                  <c:v>81.123480000000001</c:v>
                </c:pt>
                <c:pt idx="1288">
                  <c:v>81.155869999999993</c:v>
                </c:pt>
                <c:pt idx="1289">
                  <c:v>81.189620000000005</c:v>
                </c:pt>
                <c:pt idx="1290">
                  <c:v>81.223200000000006</c:v>
                </c:pt>
                <c:pt idx="1291">
                  <c:v>81.256799999999998</c:v>
                </c:pt>
                <c:pt idx="1292">
                  <c:v>81.290009999999995</c:v>
                </c:pt>
                <c:pt idx="1293">
                  <c:v>81.323279999999997</c:v>
                </c:pt>
                <c:pt idx="1294">
                  <c:v>81.356880000000004</c:v>
                </c:pt>
                <c:pt idx="1295">
                  <c:v>81.390739999999994</c:v>
                </c:pt>
                <c:pt idx="1296">
                  <c:v>81.423519999999996</c:v>
                </c:pt>
                <c:pt idx="1297">
                  <c:v>81.456180000000003</c:v>
                </c:pt>
                <c:pt idx="1298">
                  <c:v>81.4893</c:v>
                </c:pt>
                <c:pt idx="1299">
                  <c:v>81.522599999999997</c:v>
                </c:pt>
                <c:pt idx="1300">
                  <c:v>81.555220000000006</c:v>
                </c:pt>
                <c:pt idx="1301">
                  <c:v>81.588059999999999</c:v>
                </c:pt>
                <c:pt idx="1302">
                  <c:v>81.621660000000006</c:v>
                </c:pt>
                <c:pt idx="1303">
                  <c:v>81.655100000000004</c:v>
                </c:pt>
                <c:pt idx="1304">
                  <c:v>81.68862</c:v>
                </c:pt>
                <c:pt idx="1305">
                  <c:v>81.721900000000005</c:v>
                </c:pt>
                <c:pt idx="1306">
                  <c:v>81.755009999999999</c:v>
                </c:pt>
                <c:pt idx="1307">
                  <c:v>81.788759999999996</c:v>
                </c:pt>
                <c:pt idx="1308">
                  <c:v>81.821640000000002</c:v>
                </c:pt>
                <c:pt idx="1309">
                  <c:v>81.854619999999997</c:v>
                </c:pt>
                <c:pt idx="1310">
                  <c:v>81.888710000000003</c:v>
                </c:pt>
                <c:pt idx="1311">
                  <c:v>81.921840000000003</c:v>
                </c:pt>
                <c:pt idx="1312">
                  <c:v>81.955799999999996</c:v>
                </c:pt>
                <c:pt idx="1313">
                  <c:v>81.988280000000003</c:v>
                </c:pt>
                <c:pt idx="1314">
                  <c:v>82.021720000000002</c:v>
                </c:pt>
                <c:pt idx="1315">
                  <c:v>82.055220000000006</c:v>
                </c:pt>
                <c:pt idx="1316">
                  <c:v>82.088740000000001</c:v>
                </c:pt>
                <c:pt idx="1317">
                  <c:v>82.121679999999998</c:v>
                </c:pt>
                <c:pt idx="1318">
                  <c:v>82.154529999999994</c:v>
                </c:pt>
                <c:pt idx="1319">
                  <c:v>82.187200000000004</c:v>
                </c:pt>
                <c:pt idx="1320">
                  <c:v>82.222040000000007</c:v>
                </c:pt>
                <c:pt idx="1321">
                  <c:v>82.254400000000004</c:v>
                </c:pt>
                <c:pt idx="1322">
                  <c:v>82.287620000000004</c:v>
                </c:pt>
                <c:pt idx="1323">
                  <c:v>82.320689999999999</c:v>
                </c:pt>
                <c:pt idx="1324">
                  <c:v>82.354879999999994</c:v>
                </c:pt>
                <c:pt idx="1325">
                  <c:v>82.387950000000004</c:v>
                </c:pt>
                <c:pt idx="1326">
                  <c:v>82.421080000000003</c:v>
                </c:pt>
                <c:pt idx="1327">
                  <c:v>82.453339999999997</c:v>
                </c:pt>
                <c:pt idx="1328">
                  <c:v>82.486789999999999</c:v>
                </c:pt>
                <c:pt idx="1329">
                  <c:v>82.520300000000006</c:v>
                </c:pt>
                <c:pt idx="1330">
                  <c:v>82.55265</c:v>
                </c:pt>
                <c:pt idx="1331">
                  <c:v>82.587699999999998</c:v>
                </c:pt>
                <c:pt idx="1332">
                  <c:v>82.621470000000002</c:v>
                </c:pt>
                <c:pt idx="1333">
                  <c:v>82.65455</c:v>
                </c:pt>
                <c:pt idx="1334">
                  <c:v>82.687389999999994</c:v>
                </c:pt>
                <c:pt idx="1335">
                  <c:v>82.721059999999994</c:v>
                </c:pt>
                <c:pt idx="1336">
                  <c:v>82.754379999999998</c:v>
                </c:pt>
                <c:pt idx="1337">
                  <c:v>82.786720000000003</c:v>
                </c:pt>
                <c:pt idx="1338">
                  <c:v>82.819699999999997</c:v>
                </c:pt>
                <c:pt idx="1339">
                  <c:v>82.852999999999994</c:v>
                </c:pt>
                <c:pt idx="1340">
                  <c:v>82.88758</c:v>
                </c:pt>
                <c:pt idx="1341">
                  <c:v>82.919619999999995</c:v>
                </c:pt>
                <c:pt idx="1342">
                  <c:v>82.953280000000007</c:v>
                </c:pt>
                <c:pt idx="1343">
                  <c:v>82.985590000000002</c:v>
                </c:pt>
                <c:pt idx="1344">
                  <c:v>83.018559999999994</c:v>
                </c:pt>
                <c:pt idx="1345">
                  <c:v>83.052359999999993</c:v>
                </c:pt>
                <c:pt idx="1346">
                  <c:v>83.085139999999996</c:v>
                </c:pt>
                <c:pt idx="1347">
                  <c:v>83.118989999999997</c:v>
                </c:pt>
                <c:pt idx="1348">
                  <c:v>83.152050000000003</c:v>
                </c:pt>
                <c:pt idx="1349">
                  <c:v>83.185500000000005</c:v>
                </c:pt>
                <c:pt idx="1350">
                  <c:v>83.219130000000007</c:v>
                </c:pt>
                <c:pt idx="1351">
                  <c:v>83.252420000000001</c:v>
                </c:pt>
                <c:pt idx="1352">
                  <c:v>83.284880000000001</c:v>
                </c:pt>
                <c:pt idx="1353">
                  <c:v>83.318899999999999</c:v>
                </c:pt>
                <c:pt idx="1354">
                  <c:v>83.352360000000004</c:v>
                </c:pt>
                <c:pt idx="1355">
                  <c:v>83.385009999999994</c:v>
                </c:pt>
                <c:pt idx="1356">
                  <c:v>83.418440000000004</c:v>
                </c:pt>
                <c:pt idx="1357">
                  <c:v>83.451059999999998</c:v>
                </c:pt>
                <c:pt idx="1358">
                  <c:v>83.485900000000001</c:v>
                </c:pt>
                <c:pt idx="1359">
                  <c:v>83.518950000000004</c:v>
                </c:pt>
                <c:pt idx="1360">
                  <c:v>83.551400000000001</c:v>
                </c:pt>
                <c:pt idx="1361">
                  <c:v>83.585499999999996</c:v>
                </c:pt>
                <c:pt idx="1362">
                  <c:v>83.617819999999995</c:v>
                </c:pt>
                <c:pt idx="1363">
                  <c:v>83.65034</c:v>
                </c:pt>
                <c:pt idx="1364">
                  <c:v>83.68441</c:v>
                </c:pt>
                <c:pt idx="1365">
                  <c:v>83.718050000000005</c:v>
                </c:pt>
                <c:pt idx="1366">
                  <c:v>83.751320000000007</c:v>
                </c:pt>
                <c:pt idx="1367">
                  <c:v>83.784649999999999</c:v>
                </c:pt>
                <c:pt idx="1368">
                  <c:v>83.817639999999997</c:v>
                </c:pt>
                <c:pt idx="1369">
                  <c:v>83.851159999999993</c:v>
                </c:pt>
                <c:pt idx="1370">
                  <c:v>83.884780000000006</c:v>
                </c:pt>
                <c:pt idx="1371">
                  <c:v>83.91816</c:v>
                </c:pt>
                <c:pt idx="1372">
                  <c:v>83.950950000000006</c:v>
                </c:pt>
                <c:pt idx="1373">
                  <c:v>83.984020000000001</c:v>
                </c:pt>
                <c:pt idx="1374">
                  <c:v>84.017380000000003</c:v>
                </c:pt>
                <c:pt idx="1375">
                  <c:v>84.050820000000002</c:v>
                </c:pt>
                <c:pt idx="1376">
                  <c:v>84.083659999999995</c:v>
                </c:pt>
                <c:pt idx="1377">
                  <c:v>84.116720000000001</c:v>
                </c:pt>
                <c:pt idx="1378">
                  <c:v>84.150090000000006</c:v>
                </c:pt>
                <c:pt idx="1379">
                  <c:v>84.183160000000001</c:v>
                </c:pt>
                <c:pt idx="1380">
                  <c:v>84.216489999999993</c:v>
                </c:pt>
                <c:pt idx="1381">
                  <c:v>84.249780000000001</c:v>
                </c:pt>
                <c:pt idx="1382">
                  <c:v>84.282749999999993</c:v>
                </c:pt>
                <c:pt idx="1383">
                  <c:v>84.315920000000006</c:v>
                </c:pt>
                <c:pt idx="1384">
                  <c:v>84.348659999999995</c:v>
                </c:pt>
                <c:pt idx="1385">
                  <c:v>84.383120000000005</c:v>
                </c:pt>
                <c:pt idx="1386">
                  <c:v>84.416210000000007</c:v>
                </c:pt>
                <c:pt idx="1387">
                  <c:v>84.449690000000004</c:v>
                </c:pt>
                <c:pt idx="1388">
                  <c:v>84.482990000000001</c:v>
                </c:pt>
                <c:pt idx="1389">
                  <c:v>84.516009999999994</c:v>
                </c:pt>
                <c:pt idx="1390">
                  <c:v>84.549319999999994</c:v>
                </c:pt>
                <c:pt idx="1391">
                  <c:v>84.582620000000006</c:v>
                </c:pt>
                <c:pt idx="1392">
                  <c:v>84.615740000000002</c:v>
                </c:pt>
                <c:pt idx="1393">
                  <c:v>84.648740000000004</c:v>
                </c:pt>
                <c:pt idx="1394">
                  <c:v>84.682910000000007</c:v>
                </c:pt>
                <c:pt idx="1395">
                  <c:v>84.715620000000001</c:v>
                </c:pt>
                <c:pt idx="1396">
                  <c:v>84.749009999999998</c:v>
                </c:pt>
                <c:pt idx="1397">
                  <c:v>84.782749999999993</c:v>
                </c:pt>
                <c:pt idx="1398">
                  <c:v>84.814819999999997</c:v>
                </c:pt>
                <c:pt idx="1399">
                  <c:v>84.849879999999999</c:v>
                </c:pt>
                <c:pt idx="1400">
                  <c:v>84.881860000000003</c:v>
                </c:pt>
                <c:pt idx="1401">
                  <c:v>84.915499999999994</c:v>
                </c:pt>
                <c:pt idx="1402">
                  <c:v>84.948620000000005</c:v>
                </c:pt>
                <c:pt idx="1403">
                  <c:v>84.982680000000002</c:v>
                </c:pt>
                <c:pt idx="1404">
                  <c:v>85.015119999999996</c:v>
                </c:pt>
                <c:pt idx="1405">
                  <c:v>85.048879999999997</c:v>
                </c:pt>
                <c:pt idx="1406">
                  <c:v>85.081940000000003</c:v>
                </c:pt>
                <c:pt idx="1407">
                  <c:v>85.115009999999998</c:v>
                </c:pt>
                <c:pt idx="1408">
                  <c:v>85.148079999999993</c:v>
                </c:pt>
                <c:pt idx="1409">
                  <c:v>85.181420000000003</c:v>
                </c:pt>
                <c:pt idx="1410">
                  <c:v>85.214569999999995</c:v>
                </c:pt>
                <c:pt idx="1411">
                  <c:v>85.248609999999999</c:v>
                </c:pt>
                <c:pt idx="1412">
                  <c:v>85.281390000000002</c:v>
                </c:pt>
                <c:pt idx="1413">
                  <c:v>85.314570000000003</c:v>
                </c:pt>
                <c:pt idx="1414">
                  <c:v>85.347589999999997</c:v>
                </c:pt>
                <c:pt idx="1415">
                  <c:v>85.381910000000005</c:v>
                </c:pt>
                <c:pt idx="1416">
                  <c:v>85.414810000000003</c:v>
                </c:pt>
                <c:pt idx="1417">
                  <c:v>85.447749999999999</c:v>
                </c:pt>
                <c:pt idx="1418">
                  <c:v>85.480990000000006</c:v>
                </c:pt>
                <c:pt idx="1419">
                  <c:v>85.514340000000004</c:v>
                </c:pt>
                <c:pt idx="1420">
                  <c:v>85.547799999999995</c:v>
                </c:pt>
                <c:pt idx="1421">
                  <c:v>85.579809999999995</c:v>
                </c:pt>
                <c:pt idx="1422">
                  <c:v>85.614050000000006</c:v>
                </c:pt>
                <c:pt idx="1423">
                  <c:v>85.64743</c:v>
                </c:pt>
                <c:pt idx="1424">
                  <c:v>85.681579999999997</c:v>
                </c:pt>
                <c:pt idx="1425">
                  <c:v>85.714179999999999</c:v>
                </c:pt>
                <c:pt idx="1426">
                  <c:v>85.747339999999994</c:v>
                </c:pt>
                <c:pt idx="1427">
                  <c:v>85.780640000000005</c:v>
                </c:pt>
                <c:pt idx="1428">
                  <c:v>85.814779999999999</c:v>
                </c:pt>
                <c:pt idx="1429">
                  <c:v>85.848129999999998</c:v>
                </c:pt>
                <c:pt idx="1430">
                  <c:v>85.880240000000001</c:v>
                </c:pt>
                <c:pt idx="1431">
                  <c:v>85.913709999999995</c:v>
                </c:pt>
                <c:pt idx="1432">
                  <c:v>85.946600000000004</c:v>
                </c:pt>
                <c:pt idx="1433">
                  <c:v>85.979619999999997</c:v>
                </c:pt>
                <c:pt idx="1434">
                  <c:v>86.013199999999998</c:v>
                </c:pt>
                <c:pt idx="1435">
                  <c:v>86.046570000000003</c:v>
                </c:pt>
                <c:pt idx="1436">
                  <c:v>86.08032</c:v>
                </c:pt>
                <c:pt idx="1437">
                  <c:v>86.113479999999996</c:v>
                </c:pt>
                <c:pt idx="1438">
                  <c:v>86.146479999999997</c:v>
                </c:pt>
                <c:pt idx="1439">
                  <c:v>86.178659999999994</c:v>
                </c:pt>
                <c:pt idx="1440">
                  <c:v>86.212890000000002</c:v>
                </c:pt>
                <c:pt idx="1441">
                  <c:v>86.245630000000006</c:v>
                </c:pt>
                <c:pt idx="1442">
                  <c:v>86.279309999999995</c:v>
                </c:pt>
                <c:pt idx="1443">
                  <c:v>86.312929999999994</c:v>
                </c:pt>
                <c:pt idx="1444">
                  <c:v>86.345590000000001</c:v>
                </c:pt>
                <c:pt idx="1445">
                  <c:v>86.379220000000004</c:v>
                </c:pt>
                <c:pt idx="1446">
                  <c:v>86.412030000000001</c:v>
                </c:pt>
                <c:pt idx="1447">
                  <c:v>86.446280000000002</c:v>
                </c:pt>
                <c:pt idx="1448">
                  <c:v>86.479380000000006</c:v>
                </c:pt>
                <c:pt idx="1449">
                  <c:v>86.512659999999997</c:v>
                </c:pt>
                <c:pt idx="1450">
                  <c:v>86.545500000000004</c:v>
                </c:pt>
                <c:pt idx="1451">
                  <c:v>86.580010000000001</c:v>
                </c:pt>
                <c:pt idx="1452">
                  <c:v>86.613110000000006</c:v>
                </c:pt>
                <c:pt idx="1453">
                  <c:v>86.645849999999996</c:v>
                </c:pt>
                <c:pt idx="1454">
                  <c:v>86.678889999999996</c:v>
                </c:pt>
                <c:pt idx="1455">
                  <c:v>86.713740000000001</c:v>
                </c:pt>
                <c:pt idx="1456">
                  <c:v>86.74606</c:v>
                </c:pt>
                <c:pt idx="1457">
                  <c:v>86.7791</c:v>
                </c:pt>
                <c:pt idx="1458">
                  <c:v>86.812219999999996</c:v>
                </c:pt>
                <c:pt idx="1459">
                  <c:v>86.845789999999994</c:v>
                </c:pt>
                <c:pt idx="1460">
                  <c:v>86.879580000000004</c:v>
                </c:pt>
                <c:pt idx="1461">
                  <c:v>86.913060000000002</c:v>
                </c:pt>
                <c:pt idx="1462">
                  <c:v>86.946719999999999</c:v>
                </c:pt>
                <c:pt idx="1463">
                  <c:v>86.9803</c:v>
                </c:pt>
                <c:pt idx="1464">
                  <c:v>87.012090000000001</c:v>
                </c:pt>
                <c:pt idx="1465">
                  <c:v>87.04571</c:v>
                </c:pt>
                <c:pt idx="1466">
                  <c:v>87.079859999999996</c:v>
                </c:pt>
                <c:pt idx="1467">
                  <c:v>87.112549999999999</c:v>
                </c:pt>
                <c:pt idx="1468">
                  <c:v>87.146559999999994</c:v>
                </c:pt>
                <c:pt idx="1469">
                  <c:v>87.17962</c:v>
                </c:pt>
                <c:pt idx="1470">
                  <c:v>87.213260000000005</c:v>
                </c:pt>
                <c:pt idx="1471">
                  <c:v>87.246049999999997</c:v>
                </c:pt>
                <c:pt idx="1472">
                  <c:v>87.278819999999996</c:v>
                </c:pt>
                <c:pt idx="1473">
                  <c:v>87.312359999999998</c:v>
                </c:pt>
                <c:pt idx="1474">
                  <c:v>87.345740000000006</c:v>
                </c:pt>
                <c:pt idx="1475">
                  <c:v>87.379450000000006</c:v>
                </c:pt>
                <c:pt idx="1476">
                  <c:v>87.41225</c:v>
                </c:pt>
                <c:pt idx="1477">
                  <c:v>87.446100000000001</c:v>
                </c:pt>
                <c:pt idx="1478">
                  <c:v>87.4786</c:v>
                </c:pt>
                <c:pt idx="1479">
                  <c:v>87.512140000000002</c:v>
                </c:pt>
                <c:pt idx="1480">
                  <c:v>87.545379999999994</c:v>
                </c:pt>
                <c:pt idx="1481">
                  <c:v>87.578590000000005</c:v>
                </c:pt>
                <c:pt idx="1482">
                  <c:v>87.612799999999993</c:v>
                </c:pt>
                <c:pt idx="1483">
                  <c:v>87.645820000000001</c:v>
                </c:pt>
                <c:pt idx="1484">
                  <c:v>87.678910000000002</c:v>
                </c:pt>
                <c:pt idx="1485">
                  <c:v>87.712410000000006</c:v>
                </c:pt>
                <c:pt idx="1486">
                  <c:v>87.745429999999999</c:v>
                </c:pt>
                <c:pt idx="1487">
                  <c:v>87.778689999999997</c:v>
                </c:pt>
                <c:pt idx="1488">
                  <c:v>87.812190000000001</c:v>
                </c:pt>
                <c:pt idx="1489">
                  <c:v>87.845560000000006</c:v>
                </c:pt>
                <c:pt idx="1490">
                  <c:v>87.878900000000002</c:v>
                </c:pt>
                <c:pt idx="1491">
                  <c:v>87.911469999999994</c:v>
                </c:pt>
                <c:pt idx="1492">
                  <c:v>87.945009999999996</c:v>
                </c:pt>
                <c:pt idx="1493">
                  <c:v>87.978740000000002</c:v>
                </c:pt>
                <c:pt idx="1494">
                  <c:v>88.011809999999997</c:v>
                </c:pt>
                <c:pt idx="1495">
                  <c:v>88.045509999999993</c:v>
                </c:pt>
                <c:pt idx="1496">
                  <c:v>88.079080000000005</c:v>
                </c:pt>
                <c:pt idx="1497">
                  <c:v>88.111720000000005</c:v>
                </c:pt>
                <c:pt idx="1498">
                  <c:v>88.145510000000002</c:v>
                </c:pt>
                <c:pt idx="1499">
                  <c:v>88.178179999999998</c:v>
                </c:pt>
                <c:pt idx="1500">
                  <c:v>88.21114</c:v>
                </c:pt>
                <c:pt idx="1501">
                  <c:v>88.244259999999997</c:v>
                </c:pt>
                <c:pt idx="1502">
                  <c:v>88.278559999999999</c:v>
                </c:pt>
                <c:pt idx="1503">
                  <c:v>88.311959999999999</c:v>
                </c:pt>
                <c:pt idx="1504">
                  <c:v>88.345309999999998</c:v>
                </c:pt>
                <c:pt idx="1505">
                  <c:v>88.378979999999999</c:v>
                </c:pt>
                <c:pt idx="1506">
                  <c:v>88.412099999999995</c:v>
                </c:pt>
                <c:pt idx="1507">
                  <c:v>88.444640000000007</c:v>
                </c:pt>
                <c:pt idx="1508">
                  <c:v>88.478819999999999</c:v>
                </c:pt>
                <c:pt idx="1509">
                  <c:v>88.511780000000002</c:v>
                </c:pt>
                <c:pt idx="1510">
                  <c:v>88.545090000000002</c:v>
                </c:pt>
                <c:pt idx="1511">
                  <c:v>88.579189999999997</c:v>
                </c:pt>
                <c:pt idx="1512">
                  <c:v>88.612690000000001</c:v>
                </c:pt>
                <c:pt idx="1513">
                  <c:v>88.64528</c:v>
                </c:pt>
                <c:pt idx="1514">
                  <c:v>88.678889999999996</c:v>
                </c:pt>
                <c:pt idx="1515">
                  <c:v>88.711860000000001</c:v>
                </c:pt>
                <c:pt idx="1516">
                  <c:v>88.745919999999998</c:v>
                </c:pt>
                <c:pt idx="1517">
                  <c:v>88.779020000000003</c:v>
                </c:pt>
                <c:pt idx="1518">
                  <c:v>88.813059999999993</c:v>
                </c:pt>
                <c:pt idx="1519">
                  <c:v>88.846549999999993</c:v>
                </c:pt>
                <c:pt idx="1520">
                  <c:v>88.879339999999999</c:v>
                </c:pt>
                <c:pt idx="1521">
                  <c:v>88.912409999999994</c:v>
                </c:pt>
                <c:pt idx="1522">
                  <c:v>88.944580000000002</c:v>
                </c:pt>
                <c:pt idx="1523">
                  <c:v>88.979280000000003</c:v>
                </c:pt>
                <c:pt idx="1524">
                  <c:v>89.012119999999996</c:v>
                </c:pt>
                <c:pt idx="1525">
                  <c:v>89.045929999999998</c:v>
                </c:pt>
                <c:pt idx="1526">
                  <c:v>89.079700000000003</c:v>
                </c:pt>
                <c:pt idx="1527">
                  <c:v>89.112780000000001</c:v>
                </c:pt>
                <c:pt idx="1528">
                  <c:v>89.145700000000005</c:v>
                </c:pt>
                <c:pt idx="1529">
                  <c:v>89.179000000000002</c:v>
                </c:pt>
                <c:pt idx="1530">
                  <c:v>89.212029999999999</c:v>
                </c:pt>
                <c:pt idx="1531">
                  <c:v>89.244990000000001</c:v>
                </c:pt>
                <c:pt idx="1532">
                  <c:v>89.278620000000004</c:v>
                </c:pt>
                <c:pt idx="1533">
                  <c:v>89.312449999999998</c:v>
                </c:pt>
                <c:pt idx="1534">
                  <c:v>89.345939999999999</c:v>
                </c:pt>
                <c:pt idx="1535">
                  <c:v>89.379649999999998</c:v>
                </c:pt>
                <c:pt idx="1536">
                  <c:v>89.412490000000005</c:v>
                </c:pt>
                <c:pt idx="1537">
                  <c:v>89.445790000000002</c:v>
                </c:pt>
                <c:pt idx="1538">
                  <c:v>89.479179999999999</c:v>
                </c:pt>
                <c:pt idx="1539">
                  <c:v>89.51343</c:v>
                </c:pt>
                <c:pt idx="1540">
                  <c:v>89.546909999999997</c:v>
                </c:pt>
                <c:pt idx="1541">
                  <c:v>89.58032</c:v>
                </c:pt>
                <c:pt idx="1542">
                  <c:v>89.613140000000001</c:v>
                </c:pt>
                <c:pt idx="1543">
                  <c:v>89.646249999999995</c:v>
                </c:pt>
                <c:pt idx="1544">
                  <c:v>89.679119999999998</c:v>
                </c:pt>
                <c:pt idx="1545">
                  <c:v>89.712779999999995</c:v>
                </c:pt>
                <c:pt idx="1546">
                  <c:v>89.746440000000007</c:v>
                </c:pt>
                <c:pt idx="1547">
                  <c:v>89.779529999999994</c:v>
                </c:pt>
                <c:pt idx="1548">
                  <c:v>89.812979999999996</c:v>
                </c:pt>
                <c:pt idx="1549">
                  <c:v>89.846890000000002</c:v>
                </c:pt>
                <c:pt idx="1550">
                  <c:v>89.879499999999993</c:v>
                </c:pt>
                <c:pt idx="1551">
                  <c:v>89.913420000000002</c:v>
                </c:pt>
                <c:pt idx="1552">
                  <c:v>89.946809999999999</c:v>
                </c:pt>
                <c:pt idx="1553">
                  <c:v>89.979690000000005</c:v>
                </c:pt>
                <c:pt idx="1554">
                  <c:v>90.012649999999994</c:v>
                </c:pt>
                <c:pt idx="1555">
                  <c:v>90.046809999999994</c:v>
                </c:pt>
                <c:pt idx="1556">
                  <c:v>90.08014</c:v>
                </c:pt>
                <c:pt idx="1557">
                  <c:v>90.112260000000006</c:v>
                </c:pt>
                <c:pt idx="1558">
                  <c:v>90.146529999999998</c:v>
                </c:pt>
                <c:pt idx="1559">
                  <c:v>90.179919999999996</c:v>
                </c:pt>
                <c:pt idx="1560">
                  <c:v>90.213089999999994</c:v>
                </c:pt>
                <c:pt idx="1561">
                  <c:v>90.246889999999993</c:v>
                </c:pt>
                <c:pt idx="1562">
                  <c:v>90.28022</c:v>
                </c:pt>
                <c:pt idx="1563">
                  <c:v>90.312489999999997</c:v>
                </c:pt>
                <c:pt idx="1564">
                  <c:v>90.346469999999997</c:v>
                </c:pt>
                <c:pt idx="1565">
                  <c:v>90.379499999999993</c:v>
                </c:pt>
                <c:pt idx="1566">
                  <c:v>90.413340000000005</c:v>
                </c:pt>
                <c:pt idx="1567">
                  <c:v>90.446489999999997</c:v>
                </c:pt>
                <c:pt idx="1568">
                  <c:v>90.480220000000003</c:v>
                </c:pt>
                <c:pt idx="1569">
                  <c:v>90.513199999999998</c:v>
                </c:pt>
                <c:pt idx="1570">
                  <c:v>90.546490000000006</c:v>
                </c:pt>
                <c:pt idx="1571">
                  <c:v>90.57978</c:v>
                </c:pt>
                <c:pt idx="1572">
                  <c:v>90.613159999999993</c:v>
                </c:pt>
                <c:pt idx="1573">
                  <c:v>90.646299999999997</c:v>
                </c:pt>
                <c:pt idx="1574">
                  <c:v>90.67962</c:v>
                </c:pt>
                <c:pt idx="1575">
                  <c:v>90.712969999999999</c:v>
                </c:pt>
                <c:pt idx="1576">
                  <c:v>90.746309999999994</c:v>
                </c:pt>
                <c:pt idx="1577">
                  <c:v>90.780249999999995</c:v>
                </c:pt>
                <c:pt idx="1578">
                  <c:v>90.812489999999997</c:v>
                </c:pt>
                <c:pt idx="1579">
                  <c:v>90.846339999999998</c:v>
                </c:pt>
                <c:pt idx="1580">
                  <c:v>90.879369999999994</c:v>
                </c:pt>
                <c:pt idx="1581">
                  <c:v>90.912949999999995</c:v>
                </c:pt>
                <c:pt idx="1582">
                  <c:v>90.946089999999998</c:v>
                </c:pt>
                <c:pt idx="1583">
                  <c:v>90.979489999999998</c:v>
                </c:pt>
                <c:pt idx="1584">
                  <c:v>91.013199999999998</c:v>
                </c:pt>
                <c:pt idx="1585">
                  <c:v>91.046700000000001</c:v>
                </c:pt>
                <c:pt idx="1586">
                  <c:v>91.079970000000003</c:v>
                </c:pt>
                <c:pt idx="1587">
                  <c:v>91.113590000000002</c:v>
                </c:pt>
                <c:pt idx="1588">
                  <c:v>91.145560000000003</c:v>
                </c:pt>
                <c:pt idx="1589">
                  <c:v>91.1785</c:v>
                </c:pt>
                <c:pt idx="1590">
                  <c:v>91.211089999999999</c:v>
                </c:pt>
                <c:pt idx="1591">
                  <c:v>91.244259999999997</c:v>
                </c:pt>
                <c:pt idx="1592">
                  <c:v>91.278030000000001</c:v>
                </c:pt>
                <c:pt idx="1593">
                  <c:v>91.311530000000005</c:v>
                </c:pt>
                <c:pt idx="1594">
                  <c:v>91.345010000000002</c:v>
                </c:pt>
                <c:pt idx="1595">
                  <c:v>91.377570000000006</c:v>
                </c:pt>
                <c:pt idx="1596">
                  <c:v>91.410839999999993</c:v>
                </c:pt>
                <c:pt idx="1597">
                  <c:v>91.44444</c:v>
                </c:pt>
                <c:pt idx="1598">
                  <c:v>91.477850000000004</c:v>
                </c:pt>
                <c:pt idx="1599">
                  <c:v>91.511080000000007</c:v>
                </c:pt>
                <c:pt idx="1600">
                  <c:v>91.544839999999994</c:v>
                </c:pt>
                <c:pt idx="1601">
                  <c:v>91.578370000000007</c:v>
                </c:pt>
                <c:pt idx="1602">
                  <c:v>91.611140000000006</c:v>
                </c:pt>
                <c:pt idx="1603">
                  <c:v>91.644499999999994</c:v>
                </c:pt>
                <c:pt idx="1604">
                  <c:v>91.678240000000002</c:v>
                </c:pt>
                <c:pt idx="1605">
                  <c:v>91.711960000000005</c:v>
                </c:pt>
                <c:pt idx="1606">
                  <c:v>91.745159999999998</c:v>
                </c:pt>
                <c:pt idx="1607">
                  <c:v>91.779110000000003</c:v>
                </c:pt>
                <c:pt idx="1608">
                  <c:v>91.811909999999997</c:v>
                </c:pt>
                <c:pt idx="1609">
                  <c:v>91.844059999999999</c:v>
                </c:pt>
                <c:pt idx="1610">
                  <c:v>91.877449999999996</c:v>
                </c:pt>
                <c:pt idx="1611">
                  <c:v>91.911000000000001</c:v>
                </c:pt>
                <c:pt idx="1612">
                  <c:v>91.944220000000001</c:v>
                </c:pt>
                <c:pt idx="1613">
                  <c:v>91.977490000000003</c:v>
                </c:pt>
                <c:pt idx="1614">
                  <c:v>92.011600000000001</c:v>
                </c:pt>
                <c:pt idx="1615">
                  <c:v>92.044550000000001</c:v>
                </c:pt>
                <c:pt idx="1616">
                  <c:v>92.077839999999995</c:v>
                </c:pt>
                <c:pt idx="1617">
                  <c:v>92.111789999999999</c:v>
                </c:pt>
                <c:pt idx="1618">
                  <c:v>92.143910000000005</c:v>
                </c:pt>
                <c:pt idx="1619">
                  <c:v>92.177459999999996</c:v>
                </c:pt>
                <c:pt idx="1620">
                  <c:v>92.210539999999995</c:v>
                </c:pt>
                <c:pt idx="1621">
                  <c:v>92.243660000000006</c:v>
                </c:pt>
                <c:pt idx="1622">
                  <c:v>92.278120000000001</c:v>
                </c:pt>
                <c:pt idx="1623">
                  <c:v>92.310360000000003</c:v>
                </c:pt>
                <c:pt idx="1624">
                  <c:v>92.343810000000005</c:v>
                </c:pt>
                <c:pt idx="1625">
                  <c:v>92.376840000000001</c:v>
                </c:pt>
                <c:pt idx="1626">
                  <c:v>92.410150000000002</c:v>
                </c:pt>
                <c:pt idx="1627">
                  <c:v>92.443759999999997</c:v>
                </c:pt>
                <c:pt idx="1628">
                  <c:v>92.478030000000004</c:v>
                </c:pt>
                <c:pt idx="1629">
                  <c:v>92.510260000000002</c:v>
                </c:pt>
                <c:pt idx="1630">
                  <c:v>92.543300000000002</c:v>
                </c:pt>
                <c:pt idx="1631">
                  <c:v>92.576409999999996</c:v>
                </c:pt>
                <c:pt idx="1632">
                  <c:v>92.610299999999995</c:v>
                </c:pt>
                <c:pt idx="1633">
                  <c:v>92.643119999999996</c:v>
                </c:pt>
                <c:pt idx="1634">
                  <c:v>92.677419999999998</c:v>
                </c:pt>
                <c:pt idx="1635">
                  <c:v>92.71011</c:v>
                </c:pt>
                <c:pt idx="1636">
                  <c:v>92.742949999999993</c:v>
                </c:pt>
                <c:pt idx="1637">
                  <c:v>92.776560000000003</c:v>
                </c:pt>
                <c:pt idx="1638">
                  <c:v>92.809569999999994</c:v>
                </c:pt>
                <c:pt idx="1639">
                  <c:v>92.842950000000002</c:v>
                </c:pt>
                <c:pt idx="1640">
                  <c:v>92.876469999999998</c:v>
                </c:pt>
                <c:pt idx="1641">
                  <c:v>92.909310000000005</c:v>
                </c:pt>
                <c:pt idx="1642">
                  <c:v>92.942689999999999</c:v>
                </c:pt>
                <c:pt idx="1643">
                  <c:v>92.976489999999998</c:v>
                </c:pt>
                <c:pt idx="1644">
                  <c:v>93.008989999999997</c:v>
                </c:pt>
                <c:pt idx="1645">
                  <c:v>93.042490000000001</c:v>
                </c:pt>
                <c:pt idx="1646">
                  <c:v>93.075879999999998</c:v>
                </c:pt>
                <c:pt idx="1647">
                  <c:v>93.109459999999999</c:v>
                </c:pt>
                <c:pt idx="1648">
                  <c:v>93.142499999999998</c:v>
                </c:pt>
                <c:pt idx="1649">
                  <c:v>93.175820000000002</c:v>
                </c:pt>
                <c:pt idx="1650">
                  <c:v>93.209000000000003</c:v>
                </c:pt>
                <c:pt idx="1651">
                  <c:v>93.241969999999995</c:v>
                </c:pt>
                <c:pt idx="1652">
                  <c:v>93.275949999999995</c:v>
                </c:pt>
                <c:pt idx="1653">
                  <c:v>93.309150000000002</c:v>
                </c:pt>
                <c:pt idx="1654">
                  <c:v>93.342110000000005</c:v>
                </c:pt>
                <c:pt idx="1655">
                  <c:v>93.375720000000001</c:v>
                </c:pt>
                <c:pt idx="1656">
                  <c:v>93.409970000000001</c:v>
                </c:pt>
                <c:pt idx="1657">
                  <c:v>93.442570000000003</c:v>
                </c:pt>
                <c:pt idx="1658">
                  <c:v>93.475440000000006</c:v>
                </c:pt>
                <c:pt idx="1659">
                  <c:v>93.509159999999994</c:v>
                </c:pt>
                <c:pt idx="1660">
                  <c:v>93.542580000000001</c:v>
                </c:pt>
                <c:pt idx="1661">
                  <c:v>93.575530000000001</c:v>
                </c:pt>
                <c:pt idx="1662">
                  <c:v>93.608609999999999</c:v>
                </c:pt>
                <c:pt idx="1663">
                  <c:v>93.641599999999997</c:v>
                </c:pt>
                <c:pt idx="1664">
                  <c:v>93.67456</c:v>
                </c:pt>
                <c:pt idx="1665">
                  <c:v>93.707490000000007</c:v>
                </c:pt>
                <c:pt idx="1666">
                  <c:v>93.741510000000005</c:v>
                </c:pt>
                <c:pt idx="1667">
                  <c:v>93.774609999999996</c:v>
                </c:pt>
                <c:pt idx="1668">
                  <c:v>93.807580000000002</c:v>
                </c:pt>
                <c:pt idx="1669">
                  <c:v>93.841030000000003</c:v>
                </c:pt>
                <c:pt idx="1670">
                  <c:v>93.873940000000005</c:v>
                </c:pt>
                <c:pt idx="1671">
                  <c:v>93.907820000000001</c:v>
                </c:pt>
                <c:pt idx="1672">
                  <c:v>93.940659999999994</c:v>
                </c:pt>
                <c:pt idx="1673">
                  <c:v>93.973079999999996</c:v>
                </c:pt>
                <c:pt idx="1674">
                  <c:v>94.006990000000002</c:v>
                </c:pt>
                <c:pt idx="1675">
                  <c:v>94.040469999999999</c:v>
                </c:pt>
                <c:pt idx="1676">
                  <c:v>94.073790000000002</c:v>
                </c:pt>
                <c:pt idx="1677">
                  <c:v>94.106840000000005</c:v>
                </c:pt>
                <c:pt idx="1678">
                  <c:v>94.140090000000001</c:v>
                </c:pt>
                <c:pt idx="1679">
                  <c:v>94.173159999999996</c:v>
                </c:pt>
                <c:pt idx="1680">
                  <c:v>94.206569999999999</c:v>
                </c:pt>
                <c:pt idx="1681">
                  <c:v>94.239940000000004</c:v>
                </c:pt>
                <c:pt idx="1682">
                  <c:v>94.273709999999994</c:v>
                </c:pt>
                <c:pt idx="1683">
                  <c:v>94.307190000000006</c:v>
                </c:pt>
                <c:pt idx="1684">
                  <c:v>94.33972</c:v>
                </c:pt>
                <c:pt idx="1685">
                  <c:v>94.372470000000007</c:v>
                </c:pt>
                <c:pt idx="1686">
                  <c:v>94.406059999999997</c:v>
                </c:pt>
                <c:pt idx="1687">
                  <c:v>94.439340000000001</c:v>
                </c:pt>
                <c:pt idx="1688">
                  <c:v>94.472459999999998</c:v>
                </c:pt>
                <c:pt idx="1689">
                  <c:v>94.506079999999997</c:v>
                </c:pt>
                <c:pt idx="1690">
                  <c:v>94.539249999999996</c:v>
                </c:pt>
                <c:pt idx="1691">
                  <c:v>94.573179999999994</c:v>
                </c:pt>
                <c:pt idx="1692">
                  <c:v>94.606700000000004</c:v>
                </c:pt>
                <c:pt idx="1693">
                  <c:v>94.639650000000003</c:v>
                </c:pt>
                <c:pt idx="1694">
                  <c:v>94.672439999999995</c:v>
                </c:pt>
                <c:pt idx="1695">
                  <c:v>94.706569999999999</c:v>
                </c:pt>
                <c:pt idx="1696">
                  <c:v>94.740009999999998</c:v>
                </c:pt>
                <c:pt idx="1697">
                  <c:v>94.772509999999997</c:v>
                </c:pt>
                <c:pt idx="1698">
                  <c:v>94.80574</c:v>
                </c:pt>
                <c:pt idx="1699">
                  <c:v>94.839650000000006</c:v>
                </c:pt>
                <c:pt idx="1700">
                  <c:v>94.872550000000004</c:v>
                </c:pt>
                <c:pt idx="1701">
                  <c:v>94.905510000000007</c:v>
                </c:pt>
                <c:pt idx="1702">
                  <c:v>94.938980000000001</c:v>
                </c:pt>
                <c:pt idx="1703">
                  <c:v>94.971590000000006</c:v>
                </c:pt>
                <c:pt idx="1704">
                  <c:v>95.004440000000002</c:v>
                </c:pt>
                <c:pt idx="1705">
                  <c:v>95.038420000000002</c:v>
                </c:pt>
                <c:pt idx="1706">
                  <c:v>95.07047</c:v>
                </c:pt>
                <c:pt idx="1707">
                  <c:v>95.104600000000005</c:v>
                </c:pt>
                <c:pt idx="1708">
                  <c:v>95.137510000000006</c:v>
                </c:pt>
                <c:pt idx="1709">
                  <c:v>95.169910000000002</c:v>
                </c:pt>
                <c:pt idx="1710">
                  <c:v>95.203130000000002</c:v>
                </c:pt>
                <c:pt idx="1711">
                  <c:v>95.236909999999995</c:v>
                </c:pt>
                <c:pt idx="1712">
                  <c:v>95.270160000000004</c:v>
                </c:pt>
                <c:pt idx="1713">
                  <c:v>95.303560000000004</c:v>
                </c:pt>
                <c:pt idx="1714">
                  <c:v>95.337199999999996</c:v>
                </c:pt>
                <c:pt idx="1715">
                  <c:v>95.369720000000001</c:v>
                </c:pt>
                <c:pt idx="1716">
                  <c:v>95.402659999999997</c:v>
                </c:pt>
                <c:pt idx="1717">
                  <c:v>95.436160000000001</c:v>
                </c:pt>
                <c:pt idx="1718">
                  <c:v>95.46942</c:v>
                </c:pt>
                <c:pt idx="1719">
                  <c:v>95.502690000000001</c:v>
                </c:pt>
                <c:pt idx="1720">
                  <c:v>95.53631</c:v>
                </c:pt>
                <c:pt idx="1721">
                  <c:v>95.569450000000003</c:v>
                </c:pt>
                <c:pt idx="1722">
                  <c:v>95.602720000000005</c:v>
                </c:pt>
                <c:pt idx="1723">
                  <c:v>95.635999999999996</c:v>
                </c:pt>
                <c:pt idx="1724">
                  <c:v>95.668949999999995</c:v>
                </c:pt>
                <c:pt idx="1725">
                  <c:v>95.702100000000002</c:v>
                </c:pt>
                <c:pt idx="1726">
                  <c:v>95.735550000000003</c:v>
                </c:pt>
                <c:pt idx="1727">
                  <c:v>95.769220000000004</c:v>
                </c:pt>
                <c:pt idx="1728">
                  <c:v>95.801969999999997</c:v>
                </c:pt>
                <c:pt idx="1729">
                  <c:v>95.835939999999994</c:v>
                </c:pt>
                <c:pt idx="1730">
                  <c:v>95.868889999999993</c:v>
                </c:pt>
                <c:pt idx="1731">
                  <c:v>95.902940000000001</c:v>
                </c:pt>
                <c:pt idx="1732">
                  <c:v>95.936179999999993</c:v>
                </c:pt>
                <c:pt idx="1733">
                  <c:v>95.968440000000001</c:v>
                </c:pt>
                <c:pt idx="1734">
                  <c:v>96.002660000000006</c:v>
                </c:pt>
                <c:pt idx="1735">
                  <c:v>96.035110000000003</c:v>
                </c:pt>
                <c:pt idx="1736">
                  <c:v>96.068879999999993</c:v>
                </c:pt>
                <c:pt idx="1737">
                  <c:v>96.101320000000001</c:v>
                </c:pt>
                <c:pt idx="1738">
                  <c:v>96.135620000000003</c:v>
                </c:pt>
                <c:pt idx="1739">
                  <c:v>96.168279999999996</c:v>
                </c:pt>
                <c:pt idx="1740">
                  <c:v>96.201160000000002</c:v>
                </c:pt>
                <c:pt idx="1741">
                  <c:v>96.234139999999996</c:v>
                </c:pt>
                <c:pt idx="1742">
                  <c:v>96.267979999999994</c:v>
                </c:pt>
                <c:pt idx="1743">
                  <c:v>96.30171</c:v>
                </c:pt>
                <c:pt idx="1744">
                  <c:v>96.333680000000001</c:v>
                </c:pt>
                <c:pt idx="1745">
                  <c:v>96.367750000000001</c:v>
                </c:pt>
                <c:pt idx="1746">
                  <c:v>96.401009999999999</c:v>
                </c:pt>
                <c:pt idx="1747">
                  <c:v>96.434380000000004</c:v>
                </c:pt>
                <c:pt idx="1748">
                  <c:v>96.468010000000007</c:v>
                </c:pt>
                <c:pt idx="1749">
                  <c:v>96.499949999999998</c:v>
                </c:pt>
                <c:pt idx="1750">
                  <c:v>96.533119999999997</c:v>
                </c:pt>
                <c:pt idx="1751">
                  <c:v>96.567679999999996</c:v>
                </c:pt>
                <c:pt idx="1752">
                  <c:v>96.599599999999995</c:v>
                </c:pt>
                <c:pt idx="1753">
                  <c:v>96.63355</c:v>
                </c:pt>
                <c:pt idx="1754">
                  <c:v>96.666749999999993</c:v>
                </c:pt>
                <c:pt idx="1755">
                  <c:v>96.700609999999998</c:v>
                </c:pt>
                <c:pt idx="1756">
                  <c:v>96.732780000000005</c:v>
                </c:pt>
                <c:pt idx="1757">
                  <c:v>96.76661</c:v>
                </c:pt>
                <c:pt idx="1758">
                  <c:v>96.800309999999996</c:v>
                </c:pt>
                <c:pt idx="1759">
                  <c:v>96.83296</c:v>
                </c:pt>
                <c:pt idx="1760">
                  <c:v>96.866630000000001</c:v>
                </c:pt>
                <c:pt idx="1761">
                  <c:v>96.898809999999997</c:v>
                </c:pt>
                <c:pt idx="1762">
                  <c:v>96.933030000000002</c:v>
                </c:pt>
                <c:pt idx="1763">
                  <c:v>96.966059999999999</c:v>
                </c:pt>
                <c:pt idx="1764">
                  <c:v>96.999619999999993</c:v>
                </c:pt>
                <c:pt idx="1765">
                  <c:v>97.032430000000005</c:v>
                </c:pt>
                <c:pt idx="1766">
                  <c:v>97.065870000000004</c:v>
                </c:pt>
                <c:pt idx="1767">
                  <c:v>97.098749999999995</c:v>
                </c:pt>
                <c:pt idx="1768">
                  <c:v>97.131969999999995</c:v>
                </c:pt>
                <c:pt idx="1769">
                  <c:v>97.16525</c:v>
                </c:pt>
                <c:pt idx="1770">
                  <c:v>97.199020000000004</c:v>
                </c:pt>
                <c:pt idx="1771">
                  <c:v>97.231369999999998</c:v>
                </c:pt>
                <c:pt idx="1772">
                  <c:v>97.264619999999994</c:v>
                </c:pt>
                <c:pt idx="1773">
                  <c:v>97.297780000000003</c:v>
                </c:pt>
                <c:pt idx="1774">
                  <c:v>97.331680000000006</c:v>
                </c:pt>
                <c:pt idx="1775">
                  <c:v>97.364680000000007</c:v>
                </c:pt>
                <c:pt idx="1776">
                  <c:v>97.397279999999995</c:v>
                </c:pt>
                <c:pt idx="1777">
                  <c:v>97.431030000000007</c:v>
                </c:pt>
                <c:pt idx="1778">
                  <c:v>97.464749999999995</c:v>
                </c:pt>
                <c:pt idx="1779">
                  <c:v>97.497529999999998</c:v>
                </c:pt>
                <c:pt idx="1780">
                  <c:v>97.530919999999995</c:v>
                </c:pt>
                <c:pt idx="1781">
                  <c:v>97.563609999999997</c:v>
                </c:pt>
                <c:pt idx="1782">
                  <c:v>97.597409999999996</c:v>
                </c:pt>
                <c:pt idx="1783">
                  <c:v>97.63082</c:v>
                </c:pt>
                <c:pt idx="1784">
                  <c:v>97.664119999999997</c:v>
                </c:pt>
                <c:pt idx="1785">
                  <c:v>97.69735</c:v>
                </c:pt>
                <c:pt idx="1786">
                  <c:v>97.730760000000004</c:v>
                </c:pt>
                <c:pt idx="1787">
                  <c:v>97.76343</c:v>
                </c:pt>
                <c:pt idx="1788">
                  <c:v>97.797049999999999</c:v>
                </c:pt>
                <c:pt idx="1789">
                  <c:v>97.830309999999997</c:v>
                </c:pt>
                <c:pt idx="1790">
                  <c:v>97.863579999999999</c:v>
                </c:pt>
                <c:pt idx="1791">
                  <c:v>97.896180000000001</c:v>
                </c:pt>
                <c:pt idx="1792">
                  <c:v>97.930189999999996</c:v>
                </c:pt>
                <c:pt idx="1793">
                  <c:v>97.96284</c:v>
                </c:pt>
                <c:pt idx="1794">
                  <c:v>97.996049999999997</c:v>
                </c:pt>
                <c:pt idx="1795">
                  <c:v>98.029929999999993</c:v>
                </c:pt>
                <c:pt idx="1796">
                  <c:v>98.064449999999994</c:v>
                </c:pt>
                <c:pt idx="1797">
                  <c:v>98.097489999999993</c:v>
                </c:pt>
                <c:pt idx="1798">
                  <c:v>98.130080000000007</c:v>
                </c:pt>
                <c:pt idx="1799">
                  <c:v>98.162300000000002</c:v>
                </c:pt>
                <c:pt idx="1800">
                  <c:v>98.195809999999994</c:v>
                </c:pt>
                <c:pt idx="1801">
                  <c:v>98.229759999999999</c:v>
                </c:pt>
                <c:pt idx="1802">
                  <c:v>98.263300000000001</c:v>
                </c:pt>
                <c:pt idx="1803">
                  <c:v>98.295950000000005</c:v>
                </c:pt>
                <c:pt idx="1804">
                  <c:v>98.32902</c:v>
                </c:pt>
                <c:pt idx="1805">
                  <c:v>98.36309</c:v>
                </c:pt>
                <c:pt idx="1806">
                  <c:v>98.396129999999999</c:v>
                </c:pt>
                <c:pt idx="1807">
                  <c:v>98.42801</c:v>
                </c:pt>
                <c:pt idx="1808">
                  <c:v>98.462590000000006</c:v>
                </c:pt>
                <c:pt idx="1809">
                  <c:v>98.495750000000001</c:v>
                </c:pt>
                <c:pt idx="1810">
                  <c:v>98.529060000000001</c:v>
                </c:pt>
                <c:pt idx="1811">
                  <c:v>98.562380000000005</c:v>
                </c:pt>
                <c:pt idx="1812">
                  <c:v>98.595119999999994</c:v>
                </c:pt>
                <c:pt idx="1813">
                  <c:v>98.628039999999999</c:v>
                </c:pt>
                <c:pt idx="1814">
                  <c:v>98.661389999999997</c:v>
                </c:pt>
                <c:pt idx="1815">
                  <c:v>98.694810000000004</c:v>
                </c:pt>
                <c:pt idx="1816">
                  <c:v>98.72766</c:v>
                </c:pt>
                <c:pt idx="1817">
                  <c:v>98.760779999999997</c:v>
                </c:pt>
                <c:pt idx="1818">
                  <c:v>98.793999999999997</c:v>
                </c:pt>
                <c:pt idx="1819">
                  <c:v>98.827420000000004</c:v>
                </c:pt>
                <c:pt idx="1820">
                  <c:v>98.861239999999995</c:v>
                </c:pt>
                <c:pt idx="1821">
                  <c:v>98.893249999999995</c:v>
                </c:pt>
                <c:pt idx="1822">
                  <c:v>98.926810000000003</c:v>
                </c:pt>
                <c:pt idx="1823">
                  <c:v>98.960549999999998</c:v>
                </c:pt>
                <c:pt idx="1824">
                  <c:v>98.993560000000002</c:v>
                </c:pt>
                <c:pt idx="1825">
                  <c:v>99.026989999999998</c:v>
                </c:pt>
                <c:pt idx="1826">
                  <c:v>99.059839999999994</c:v>
                </c:pt>
                <c:pt idx="1827">
                  <c:v>99.093909999999994</c:v>
                </c:pt>
                <c:pt idx="1828">
                  <c:v>99.125929999999997</c:v>
                </c:pt>
                <c:pt idx="1829">
                  <c:v>99.159779999999998</c:v>
                </c:pt>
                <c:pt idx="1830">
                  <c:v>99.193439999999995</c:v>
                </c:pt>
                <c:pt idx="1831">
                  <c:v>99.225989999999996</c:v>
                </c:pt>
                <c:pt idx="1832">
                  <c:v>99.259249999999994</c:v>
                </c:pt>
                <c:pt idx="1833">
                  <c:v>99.292079999999999</c:v>
                </c:pt>
                <c:pt idx="1834">
                  <c:v>99.325119999999998</c:v>
                </c:pt>
                <c:pt idx="1835">
                  <c:v>99.359489999999994</c:v>
                </c:pt>
                <c:pt idx="1836">
                  <c:v>99.392039999999994</c:v>
                </c:pt>
                <c:pt idx="1837">
                  <c:v>99.425179999999997</c:v>
                </c:pt>
                <c:pt idx="1838">
                  <c:v>99.459310000000002</c:v>
                </c:pt>
                <c:pt idx="1839">
                  <c:v>99.491029999999995</c:v>
                </c:pt>
                <c:pt idx="1840">
                  <c:v>99.52449</c:v>
                </c:pt>
                <c:pt idx="1841">
                  <c:v>99.558220000000006</c:v>
                </c:pt>
                <c:pt idx="1842">
                  <c:v>99.591679999999997</c:v>
                </c:pt>
                <c:pt idx="1843">
                  <c:v>99.625280000000004</c:v>
                </c:pt>
                <c:pt idx="1844">
                  <c:v>99.657470000000004</c:v>
                </c:pt>
                <c:pt idx="1845">
                  <c:v>99.69126</c:v>
                </c:pt>
                <c:pt idx="1846">
                  <c:v>99.724959999999996</c:v>
                </c:pt>
                <c:pt idx="1847">
                  <c:v>99.757689999999997</c:v>
                </c:pt>
                <c:pt idx="1848">
                  <c:v>99.790700000000001</c:v>
                </c:pt>
                <c:pt idx="1849">
                  <c:v>99.823980000000006</c:v>
                </c:pt>
                <c:pt idx="1850">
                  <c:v>99.857879999999994</c:v>
                </c:pt>
                <c:pt idx="1851">
                  <c:v>99.890739999999994</c:v>
                </c:pt>
                <c:pt idx="1852">
                  <c:v>99.924340000000001</c:v>
                </c:pt>
                <c:pt idx="1853">
                  <c:v>99.957579999999993</c:v>
                </c:pt>
                <c:pt idx="1854">
                  <c:v>99.990309999999994</c:v>
                </c:pt>
                <c:pt idx="1855">
                  <c:v>100.0236</c:v>
                </c:pt>
                <c:pt idx="1856">
                  <c:v>100.05710000000001</c:v>
                </c:pt>
                <c:pt idx="1857">
                  <c:v>100.09</c:v>
                </c:pt>
                <c:pt idx="1858">
                  <c:v>100.1234</c:v>
                </c:pt>
                <c:pt idx="1859">
                  <c:v>100.1566</c:v>
                </c:pt>
                <c:pt idx="1860">
                  <c:v>100.1901</c:v>
                </c:pt>
                <c:pt idx="1861">
                  <c:v>100.223</c:v>
                </c:pt>
                <c:pt idx="1862">
                  <c:v>100.25579999999999</c:v>
                </c:pt>
                <c:pt idx="1863">
                  <c:v>100.28879999999999</c:v>
                </c:pt>
                <c:pt idx="1864">
                  <c:v>100.32250000000001</c:v>
                </c:pt>
                <c:pt idx="1865">
                  <c:v>100.35599999999999</c:v>
                </c:pt>
                <c:pt idx="1866">
                  <c:v>100.38939999999999</c:v>
                </c:pt>
                <c:pt idx="1867">
                  <c:v>100.42149999999999</c:v>
                </c:pt>
                <c:pt idx="1868">
                  <c:v>100.45569999999999</c:v>
                </c:pt>
                <c:pt idx="1869">
                  <c:v>100.4881</c:v>
                </c:pt>
                <c:pt idx="1870">
                  <c:v>100.5217</c:v>
                </c:pt>
                <c:pt idx="1871">
                  <c:v>100.55459999999999</c:v>
                </c:pt>
                <c:pt idx="1872">
                  <c:v>100.5887</c:v>
                </c:pt>
                <c:pt idx="1873">
                  <c:v>100.6207</c:v>
                </c:pt>
                <c:pt idx="1874">
                  <c:v>100.6545</c:v>
                </c:pt>
                <c:pt idx="1875">
                  <c:v>100.68770000000001</c:v>
                </c:pt>
                <c:pt idx="1876">
                  <c:v>100.7212</c:v>
                </c:pt>
                <c:pt idx="1877">
                  <c:v>100.754</c:v>
                </c:pt>
                <c:pt idx="1878">
                  <c:v>100.7878</c:v>
                </c:pt>
                <c:pt idx="1879">
                  <c:v>100.8205</c:v>
                </c:pt>
                <c:pt idx="1880">
                  <c:v>100.85429999999999</c:v>
                </c:pt>
                <c:pt idx="1881">
                  <c:v>100.8877</c:v>
                </c:pt>
                <c:pt idx="1882">
                  <c:v>100.92059999999999</c:v>
                </c:pt>
                <c:pt idx="1883">
                  <c:v>100.95359999999999</c:v>
                </c:pt>
                <c:pt idx="1884">
                  <c:v>100.98690000000001</c:v>
                </c:pt>
                <c:pt idx="1885">
                  <c:v>101.02070000000001</c:v>
                </c:pt>
                <c:pt idx="1886">
                  <c:v>101.0535</c:v>
                </c:pt>
                <c:pt idx="1887">
                  <c:v>101.086</c:v>
                </c:pt>
                <c:pt idx="1888">
                  <c:v>101.12050000000001</c:v>
                </c:pt>
                <c:pt idx="1889">
                  <c:v>101.1536</c:v>
                </c:pt>
                <c:pt idx="1890">
                  <c:v>101.1866</c:v>
                </c:pt>
                <c:pt idx="1891">
                  <c:v>101.2196</c:v>
                </c:pt>
                <c:pt idx="1892">
                  <c:v>101.2531</c:v>
                </c:pt>
                <c:pt idx="1893">
                  <c:v>101.2865</c:v>
                </c:pt>
                <c:pt idx="1894">
                  <c:v>101.31950000000001</c:v>
                </c:pt>
                <c:pt idx="1895">
                  <c:v>101.35209999999999</c:v>
                </c:pt>
                <c:pt idx="1896">
                  <c:v>101.3862</c:v>
                </c:pt>
                <c:pt idx="1897">
                  <c:v>101.41889999999999</c:v>
                </c:pt>
                <c:pt idx="1898">
                  <c:v>101.4526</c:v>
                </c:pt>
                <c:pt idx="1899">
                  <c:v>101.4843</c:v>
                </c:pt>
                <c:pt idx="1900">
                  <c:v>101.5185</c:v>
                </c:pt>
                <c:pt idx="1901">
                  <c:v>101.55070000000001</c:v>
                </c:pt>
                <c:pt idx="1902">
                  <c:v>101.5855</c:v>
                </c:pt>
                <c:pt idx="1903">
                  <c:v>101.61790000000001</c:v>
                </c:pt>
                <c:pt idx="1904">
                  <c:v>101.65089999999999</c:v>
                </c:pt>
                <c:pt idx="1905">
                  <c:v>101.68470000000001</c:v>
                </c:pt>
                <c:pt idx="1906">
                  <c:v>101.7179</c:v>
                </c:pt>
                <c:pt idx="1907">
                  <c:v>101.7514</c:v>
                </c:pt>
                <c:pt idx="1908">
                  <c:v>101.7841</c:v>
                </c:pt>
                <c:pt idx="1909">
                  <c:v>101.8169</c:v>
                </c:pt>
                <c:pt idx="1910">
                  <c:v>101.8505</c:v>
                </c:pt>
                <c:pt idx="1911">
                  <c:v>101.8841</c:v>
                </c:pt>
                <c:pt idx="1912">
                  <c:v>101.917</c:v>
                </c:pt>
                <c:pt idx="1913">
                  <c:v>101.9511</c:v>
                </c:pt>
                <c:pt idx="1914">
                  <c:v>101.9838</c:v>
                </c:pt>
                <c:pt idx="1915">
                  <c:v>102.0172</c:v>
                </c:pt>
                <c:pt idx="1916">
                  <c:v>102.0501</c:v>
                </c:pt>
                <c:pt idx="1917">
                  <c:v>102.0819</c:v>
                </c:pt>
                <c:pt idx="1918">
                  <c:v>102.1161</c:v>
                </c:pt>
                <c:pt idx="1919">
                  <c:v>102.1489</c:v>
                </c:pt>
                <c:pt idx="1920">
                  <c:v>102.1831</c:v>
                </c:pt>
                <c:pt idx="1921">
                  <c:v>102.2154</c:v>
                </c:pt>
                <c:pt idx="1922">
                  <c:v>102.24850000000001</c:v>
                </c:pt>
                <c:pt idx="1923">
                  <c:v>102.2822</c:v>
                </c:pt>
                <c:pt idx="1924">
                  <c:v>102.3156</c:v>
                </c:pt>
                <c:pt idx="1925">
                  <c:v>102.3481</c:v>
                </c:pt>
                <c:pt idx="1926">
                  <c:v>102.38200000000001</c:v>
                </c:pt>
                <c:pt idx="1927">
                  <c:v>102.4149</c:v>
                </c:pt>
                <c:pt idx="1928">
                  <c:v>102.44840000000001</c:v>
                </c:pt>
                <c:pt idx="1929">
                  <c:v>102.4806</c:v>
                </c:pt>
                <c:pt idx="1930">
                  <c:v>102.515</c:v>
                </c:pt>
                <c:pt idx="1931">
                  <c:v>102.54770000000001</c:v>
                </c:pt>
                <c:pt idx="1932">
                  <c:v>102.5814</c:v>
                </c:pt>
                <c:pt idx="1933">
                  <c:v>102.6142</c:v>
                </c:pt>
                <c:pt idx="1934">
                  <c:v>102.6481</c:v>
                </c:pt>
                <c:pt idx="1935">
                  <c:v>102.6799</c:v>
                </c:pt>
                <c:pt idx="1936">
                  <c:v>102.7144</c:v>
                </c:pt>
                <c:pt idx="1937">
                  <c:v>102.74720000000001</c:v>
                </c:pt>
                <c:pt idx="1938">
                  <c:v>102.78019999999999</c:v>
                </c:pt>
                <c:pt idx="1939">
                  <c:v>102.8121</c:v>
                </c:pt>
                <c:pt idx="1940">
                  <c:v>102.8467</c:v>
                </c:pt>
                <c:pt idx="1941">
                  <c:v>102.8806</c:v>
                </c:pt>
                <c:pt idx="1942">
                  <c:v>102.9128</c:v>
                </c:pt>
                <c:pt idx="1943">
                  <c:v>102.9466</c:v>
                </c:pt>
                <c:pt idx="1944">
                  <c:v>102.9789</c:v>
                </c:pt>
                <c:pt idx="1945">
                  <c:v>103.012</c:v>
                </c:pt>
                <c:pt idx="1946">
                  <c:v>103.0449</c:v>
                </c:pt>
                <c:pt idx="1947">
                  <c:v>103.0784</c:v>
                </c:pt>
                <c:pt idx="1948">
                  <c:v>103.1125</c:v>
                </c:pt>
                <c:pt idx="1949">
                  <c:v>103.1452</c:v>
                </c:pt>
                <c:pt idx="1950">
                  <c:v>103.1785</c:v>
                </c:pt>
                <c:pt idx="1951">
                  <c:v>103.2119</c:v>
                </c:pt>
                <c:pt idx="1952">
                  <c:v>103.2449</c:v>
                </c:pt>
                <c:pt idx="1953">
                  <c:v>103.2784</c:v>
                </c:pt>
                <c:pt idx="1954">
                  <c:v>103.3122</c:v>
                </c:pt>
                <c:pt idx="1955">
                  <c:v>103.34520000000001</c:v>
                </c:pt>
                <c:pt idx="1956">
                  <c:v>103.3775</c:v>
                </c:pt>
                <c:pt idx="1957">
                  <c:v>103.411</c:v>
                </c:pt>
                <c:pt idx="1958">
                  <c:v>103.4448</c:v>
                </c:pt>
                <c:pt idx="1959">
                  <c:v>103.4777</c:v>
                </c:pt>
                <c:pt idx="1960">
                  <c:v>103.5108</c:v>
                </c:pt>
                <c:pt idx="1961">
                  <c:v>103.5438</c:v>
                </c:pt>
                <c:pt idx="1962">
                  <c:v>103.5778</c:v>
                </c:pt>
                <c:pt idx="1963">
                  <c:v>103.6105</c:v>
                </c:pt>
                <c:pt idx="1964">
                  <c:v>103.6434</c:v>
                </c:pt>
                <c:pt idx="1965">
                  <c:v>103.6769</c:v>
                </c:pt>
                <c:pt idx="1966">
                  <c:v>103.7101</c:v>
                </c:pt>
                <c:pt idx="1967">
                  <c:v>103.74290000000001</c:v>
                </c:pt>
                <c:pt idx="1968">
                  <c:v>103.7762</c:v>
                </c:pt>
                <c:pt idx="1969">
                  <c:v>103.8092</c:v>
                </c:pt>
                <c:pt idx="1970">
                  <c:v>103.8412</c:v>
                </c:pt>
                <c:pt idx="1971">
                  <c:v>103.87430000000001</c:v>
                </c:pt>
                <c:pt idx="1972">
                  <c:v>103.9074</c:v>
                </c:pt>
                <c:pt idx="1973">
                  <c:v>103.9408</c:v>
                </c:pt>
                <c:pt idx="1974">
                  <c:v>103.9739</c:v>
                </c:pt>
                <c:pt idx="1975">
                  <c:v>104.00709999999999</c:v>
                </c:pt>
                <c:pt idx="1976">
                  <c:v>104.04049999999999</c:v>
                </c:pt>
                <c:pt idx="1977">
                  <c:v>104.0733</c:v>
                </c:pt>
                <c:pt idx="1978">
                  <c:v>104.1063</c:v>
                </c:pt>
                <c:pt idx="1979">
                  <c:v>104.13939999999999</c:v>
                </c:pt>
                <c:pt idx="1980">
                  <c:v>104.17310000000001</c:v>
                </c:pt>
                <c:pt idx="1981">
                  <c:v>104.2064</c:v>
                </c:pt>
                <c:pt idx="1982">
                  <c:v>104.2403</c:v>
                </c:pt>
                <c:pt idx="1983">
                  <c:v>104.27330000000001</c:v>
                </c:pt>
                <c:pt idx="1984">
                  <c:v>104.30589999999999</c:v>
                </c:pt>
                <c:pt idx="1985">
                  <c:v>104.3396</c:v>
                </c:pt>
                <c:pt idx="1986">
                  <c:v>104.3729</c:v>
                </c:pt>
                <c:pt idx="1987">
                  <c:v>104.4055</c:v>
                </c:pt>
                <c:pt idx="1988">
                  <c:v>104.4387</c:v>
                </c:pt>
                <c:pt idx="1989">
                  <c:v>104.47150000000001</c:v>
                </c:pt>
                <c:pt idx="1990">
                  <c:v>104.5043</c:v>
                </c:pt>
                <c:pt idx="1991">
                  <c:v>104.53870000000001</c:v>
                </c:pt>
                <c:pt idx="1992">
                  <c:v>104.5718</c:v>
                </c:pt>
                <c:pt idx="1993">
                  <c:v>104.6046</c:v>
                </c:pt>
                <c:pt idx="1994">
                  <c:v>104.6377</c:v>
                </c:pt>
                <c:pt idx="1995">
                  <c:v>104.67059999999999</c:v>
                </c:pt>
                <c:pt idx="1996">
                  <c:v>104.7046</c:v>
                </c:pt>
                <c:pt idx="1997">
                  <c:v>104.7372</c:v>
                </c:pt>
                <c:pt idx="1998">
                  <c:v>104.7705</c:v>
                </c:pt>
                <c:pt idx="1999">
                  <c:v>104.8032</c:v>
                </c:pt>
                <c:pt idx="2000">
                  <c:v>104.8369</c:v>
                </c:pt>
                <c:pt idx="2001">
                  <c:v>104.8695</c:v>
                </c:pt>
                <c:pt idx="2002">
                  <c:v>104.904</c:v>
                </c:pt>
                <c:pt idx="2003">
                  <c:v>104.9355</c:v>
                </c:pt>
                <c:pt idx="2004">
                  <c:v>104.9705</c:v>
                </c:pt>
                <c:pt idx="2005">
                  <c:v>105.00230000000001</c:v>
                </c:pt>
                <c:pt idx="2006">
                  <c:v>105.03530000000001</c:v>
                </c:pt>
                <c:pt idx="2007">
                  <c:v>105.068</c:v>
                </c:pt>
                <c:pt idx="2008">
                  <c:v>105.1009</c:v>
                </c:pt>
                <c:pt idx="2009">
                  <c:v>105.1343</c:v>
                </c:pt>
                <c:pt idx="2010">
                  <c:v>105.16759999999999</c:v>
                </c:pt>
                <c:pt idx="2011">
                  <c:v>105.20099999999999</c:v>
                </c:pt>
                <c:pt idx="2012">
                  <c:v>105.2338</c:v>
                </c:pt>
                <c:pt idx="2013">
                  <c:v>105.267</c:v>
                </c:pt>
                <c:pt idx="2014">
                  <c:v>105.2998</c:v>
                </c:pt>
                <c:pt idx="2015">
                  <c:v>105.33369999999999</c:v>
                </c:pt>
                <c:pt idx="2016">
                  <c:v>105.36620000000001</c:v>
                </c:pt>
                <c:pt idx="2017">
                  <c:v>105.3994</c:v>
                </c:pt>
                <c:pt idx="2018">
                  <c:v>105.4318</c:v>
                </c:pt>
                <c:pt idx="2019">
                  <c:v>105.46559999999999</c:v>
                </c:pt>
                <c:pt idx="2020">
                  <c:v>105.4984</c:v>
                </c:pt>
                <c:pt idx="2021">
                  <c:v>105.5314</c:v>
                </c:pt>
                <c:pt idx="2022">
                  <c:v>105.5656</c:v>
                </c:pt>
                <c:pt idx="2023">
                  <c:v>105.59699999999999</c:v>
                </c:pt>
                <c:pt idx="2024">
                  <c:v>105.6309</c:v>
                </c:pt>
                <c:pt idx="2025">
                  <c:v>105.664</c:v>
                </c:pt>
                <c:pt idx="2026">
                  <c:v>105.697</c:v>
                </c:pt>
                <c:pt idx="2027">
                  <c:v>105.7304</c:v>
                </c:pt>
                <c:pt idx="2028">
                  <c:v>105.7634</c:v>
                </c:pt>
                <c:pt idx="2029">
                  <c:v>105.7958</c:v>
                </c:pt>
                <c:pt idx="2030">
                  <c:v>105.82940000000001</c:v>
                </c:pt>
                <c:pt idx="2031">
                  <c:v>105.8617</c:v>
                </c:pt>
                <c:pt idx="2032">
                  <c:v>105.8954</c:v>
                </c:pt>
                <c:pt idx="2033">
                  <c:v>105.92870000000001</c:v>
                </c:pt>
                <c:pt idx="2034">
                  <c:v>105.9624</c:v>
                </c:pt>
                <c:pt idx="2035">
                  <c:v>105.9944</c:v>
                </c:pt>
                <c:pt idx="2036">
                  <c:v>106.02719999999999</c:v>
                </c:pt>
                <c:pt idx="2037">
                  <c:v>106.0605</c:v>
                </c:pt>
                <c:pt idx="2038">
                  <c:v>106.0934</c:v>
                </c:pt>
                <c:pt idx="2039">
                  <c:v>106.12690000000001</c:v>
                </c:pt>
                <c:pt idx="2040">
                  <c:v>106.15989999999999</c:v>
                </c:pt>
                <c:pt idx="2041">
                  <c:v>106.1923</c:v>
                </c:pt>
                <c:pt idx="2042">
                  <c:v>106.22539999999999</c:v>
                </c:pt>
                <c:pt idx="2043">
                  <c:v>106.2587</c:v>
                </c:pt>
                <c:pt idx="2044">
                  <c:v>106.2915</c:v>
                </c:pt>
                <c:pt idx="2045">
                  <c:v>106.3252</c:v>
                </c:pt>
                <c:pt idx="2046">
                  <c:v>106.3579</c:v>
                </c:pt>
                <c:pt idx="2047">
                  <c:v>106.39100000000001</c:v>
                </c:pt>
                <c:pt idx="2048">
                  <c:v>106.42489999999999</c:v>
                </c:pt>
                <c:pt idx="2049">
                  <c:v>106.4571</c:v>
                </c:pt>
                <c:pt idx="2050">
                  <c:v>106.48990000000001</c:v>
                </c:pt>
                <c:pt idx="2051">
                  <c:v>106.52290000000001</c:v>
                </c:pt>
                <c:pt idx="2052">
                  <c:v>106.5561</c:v>
                </c:pt>
                <c:pt idx="2053">
                  <c:v>106.58929999999999</c:v>
                </c:pt>
                <c:pt idx="2054">
                  <c:v>106.6228</c:v>
                </c:pt>
                <c:pt idx="2055">
                  <c:v>106.6571</c:v>
                </c:pt>
                <c:pt idx="2056">
                  <c:v>106.68899999999999</c:v>
                </c:pt>
                <c:pt idx="2057">
                  <c:v>106.72199999999999</c:v>
                </c:pt>
                <c:pt idx="2058">
                  <c:v>106.7543</c:v>
                </c:pt>
                <c:pt idx="2059">
                  <c:v>106.7867</c:v>
                </c:pt>
                <c:pt idx="2060">
                  <c:v>106.82</c:v>
                </c:pt>
                <c:pt idx="2061">
                  <c:v>106.8522</c:v>
                </c:pt>
                <c:pt idx="2062">
                  <c:v>106.8853</c:v>
                </c:pt>
                <c:pt idx="2063">
                  <c:v>106.91759999999999</c:v>
                </c:pt>
                <c:pt idx="2064">
                  <c:v>106.9511</c:v>
                </c:pt>
                <c:pt idx="2065">
                  <c:v>106.986</c:v>
                </c:pt>
                <c:pt idx="2066">
                  <c:v>107.0176</c:v>
                </c:pt>
                <c:pt idx="2067">
                  <c:v>107.051</c:v>
                </c:pt>
                <c:pt idx="2068">
                  <c:v>107.08540000000001</c:v>
                </c:pt>
                <c:pt idx="2069">
                  <c:v>107.117</c:v>
                </c:pt>
                <c:pt idx="2070">
                  <c:v>107.14960000000001</c:v>
                </c:pt>
                <c:pt idx="2071">
                  <c:v>107.18300000000001</c:v>
                </c:pt>
                <c:pt idx="2072">
                  <c:v>107.2157</c:v>
                </c:pt>
                <c:pt idx="2073">
                  <c:v>107.2484</c:v>
                </c:pt>
                <c:pt idx="2074">
                  <c:v>107.2814</c:v>
                </c:pt>
                <c:pt idx="2075">
                  <c:v>107.3138</c:v>
                </c:pt>
                <c:pt idx="2076">
                  <c:v>107.34780000000001</c:v>
                </c:pt>
                <c:pt idx="2077">
                  <c:v>107.38079999999999</c:v>
                </c:pt>
                <c:pt idx="2078">
                  <c:v>107.4132</c:v>
                </c:pt>
                <c:pt idx="2079">
                  <c:v>107.4453</c:v>
                </c:pt>
                <c:pt idx="2080">
                  <c:v>107.4787</c:v>
                </c:pt>
                <c:pt idx="2081">
                  <c:v>107.5116</c:v>
                </c:pt>
                <c:pt idx="2082">
                  <c:v>107.5442</c:v>
                </c:pt>
                <c:pt idx="2083">
                  <c:v>107.5774</c:v>
                </c:pt>
                <c:pt idx="2084">
                  <c:v>107.6103</c:v>
                </c:pt>
                <c:pt idx="2085">
                  <c:v>107.64279999999999</c:v>
                </c:pt>
                <c:pt idx="2086">
                  <c:v>107.6755</c:v>
                </c:pt>
                <c:pt idx="2087">
                  <c:v>107.708</c:v>
                </c:pt>
                <c:pt idx="2088">
                  <c:v>107.741</c:v>
                </c:pt>
                <c:pt idx="2089">
                  <c:v>107.7736</c:v>
                </c:pt>
                <c:pt idx="2090">
                  <c:v>107.8075</c:v>
                </c:pt>
                <c:pt idx="2091">
                  <c:v>107.839</c:v>
                </c:pt>
                <c:pt idx="2092">
                  <c:v>107.87269999999999</c:v>
                </c:pt>
                <c:pt idx="2093">
                  <c:v>107.9051</c:v>
                </c:pt>
                <c:pt idx="2094">
                  <c:v>107.9378</c:v>
                </c:pt>
                <c:pt idx="2095">
                  <c:v>107.9706</c:v>
                </c:pt>
                <c:pt idx="2096">
                  <c:v>108.003</c:v>
                </c:pt>
                <c:pt idx="2097">
                  <c:v>108.03570000000001</c:v>
                </c:pt>
                <c:pt idx="2098">
                  <c:v>108.06829999999999</c:v>
                </c:pt>
                <c:pt idx="2099">
                  <c:v>108.1015</c:v>
                </c:pt>
                <c:pt idx="2100">
                  <c:v>108.134</c:v>
                </c:pt>
                <c:pt idx="2101">
                  <c:v>108.16719999999999</c:v>
                </c:pt>
                <c:pt idx="2102">
                  <c:v>108.2004</c:v>
                </c:pt>
                <c:pt idx="2103">
                  <c:v>108.2329</c:v>
                </c:pt>
                <c:pt idx="2104">
                  <c:v>108.26519999999999</c:v>
                </c:pt>
                <c:pt idx="2105">
                  <c:v>108.29810000000001</c:v>
                </c:pt>
                <c:pt idx="2106">
                  <c:v>108.33110000000001</c:v>
                </c:pt>
                <c:pt idx="2107">
                  <c:v>108.363</c:v>
                </c:pt>
                <c:pt idx="2108">
                  <c:v>108.39619999999999</c:v>
                </c:pt>
                <c:pt idx="2109">
                  <c:v>108.4288</c:v>
                </c:pt>
                <c:pt idx="2110">
                  <c:v>108.4611</c:v>
                </c:pt>
                <c:pt idx="2111">
                  <c:v>108.4943</c:v>
                </c:pt>
                <c:pt idx="2112">
                  <c:v>108.5265</c:v>
                </c:pt>
                <c:pt idx="2113">
                  <c:v>108.56</c:v>
                </c:pt>
                <c:pt idx="2114">
                  <c:v>108.59220000000001</c:v>
                </c:pt>
                <c:pt idx="2115">
                  <c:v>108.6246</c:v>
                </c:pt>
                <c:pt idx="2116">
                  <c:v>108.6579</c:v>
                </c:pt>
                <c:pt idx="2117">
                  <c:v>108.68980000000001</c:v>
                </c:pt>
                <c:pt idx="2118">
                  <c:v>108.72329999999999</c:v>
                </c:pt>
                <c:pt idx="2119">
                  <c:v>108.756</c:v>
                </c:pt>
                <c:pt idx="2120">
                  <c:v>108.7885</c:v>
                </c:pt>
                <c:pt idx="2121">
                  <c:v>108.8202</c:v>
                </c:pt>
                <c:pt idx="2122">
                  <c:v>108.85299999999999</c:v>
                </c:pt>
                <c:pt idx="2123">
                  <c:v>108.8862</c:v>
                </c:pt>
                <c:pt idx="2124">
                  <c:v>108.91800000000001</c:v>
                </c:pt>
                <c:pt idx="2125">
                  <c:v>108.9515</c:v>
                </c:pt>
                <c:pt idx="2126">
                  <c:v>108.9832</c:v>
                </c:pt>
                <c:pt idx="2127">
                  <c:v>109.01609999999999</c:v>
                </c:pt>
                <c:pt idx="2128">
                  <c:v>109.0484</c:v>
                </c:pt>
                <c:pt idx="2129">
                  <c:v>109.0808</c:v>
                </c:pt>
                <c:pt idx="2130">
                  <c:v>109.1135</c:v>
                </c:pt>
                <c:pt idx="2131">
                  <c:v>109.14619999999999</c:v>
                </c:pt>
                <c:pt idx="2132">
                  <c:v>109.17910000000001</c:v>
                </c:pt>
                <c:pt idx="2133">
                  <c:v>109.21129999999999</c:v>
                </c:pt>
                <c:pt idx="2134">
                  <c:v>109.2437</c:v>
                </c:pt>
                <c:pt idx="2135">
                  <c:v>109.2756</c:v>
                </c:pt>
                <c:pt idx="2136">
                  <c:v>109.3091</c:v>
                </c:pt>
                <c:pt idx="2137">
                  <c:v>109.342</c:v>
                </c:pt>
                <c:pt idx="2138">
                  <c:v>109.3738</c:v>
                </c:pt>
                <c:pt idx="2139">
                  <c:v>109.4059</c:v>
                </c:pt>
                <c:pt idx="2140">
                  <c:v>109.4372</c:v>
                </c:pt>
                <c:pt idx="2141">
                  <c:v>109.47029999999999</c:v>
                </c:pt>
                <c:pt idx="2142">
                  <c:v>109.5026</c:v>
                </c:pt>
                <c:pt idx="2143">
                  <c:v>109.5347</c:v>
                </c:pt>
                <c:pt idx="2144">
                  <c:v>109.56789999999999</c:v>
                </c:pt>
                <c:pt idx="2145">
                  <c:v>109.6009</c:v>
                </c:pt>
                <c:pt idx="2146">
                  <c:v>109.6335</c:v>
                </c:pt>
                <c:pt idx="2147">
                  <c:v>109.6653</c:v>
                </c:pt>
                <c:pt idx="2148">
                  <c:v>109.69750000000001</c:v>
                </c:pt>
                <c:pt idx="2149">
                  <c:v>109.7299</c:v>
                </c:pt>
                <c:pt idx="2150">
                  <c:v>109.7633</c:v>
                </c:pt>
                <c:pt idx="2151">
                  <c:v>109.7954</c:v>
                </c:pt>
                <c:pt idx="2152">
                  <c:v>109.82729999999999</c:v>
                </c:pt>
                <c:pt idx="2153">
                  <c:v>109.8597</c:v>
                </c:pt>
                <c:pt idx="2154">
                  <c:v>109.8916</c:v>
                </c:pt>
                <c:pt idx="2155">
                  <c:v>109.9234</c:v>
                </c:pt>
                <c:pt idx="2156">
                  <c:v>109.9573</c:v>
                </c:pt>
                <c:pt idx="2157">
                  <c:v>109.9885</c:v>
                </c:pt>
                <c:pt idx="2158">
                  <c:v>110.0206</c:v>
                </c:pt>
                <c:pt idx="2159">
                  <c:v>110.0536</c:v>
                </c:pt>
                <c:pt idx="2160">
                  <c:v>110.0852</c:v>
                </c:pt>
                <c:pt idx="2161">
                  <c:v>110.1174</c:v>
                </c:pt>
                <c:pt idx="2162">
                  <c:v>110.1499</c:v>
                </c:pt>
                <c:pt idx="2163">
                  <c:v>110.1818</c:v>
                </c:pt>
                <c:pt idx="2164">
                  <c:v>110.2135</c:v>
                </c:pt>
                <c:pt idx="2165">
                  <c:v>110.2461</c:v>
                </c:pt>
                <c:pt idx="2166">
                  <c:v>110.2778</c:v>
                </c:pt>
                <c:pt idx="2167">
                  <c:v>110.31059999999999</c:v>
                </c:pt>
                <c:pt idx="2168">
                  <c:v>110.343</c:v>
                </c:pt>
                <c:pt idx="2169">
                  <c:v>110.3749</c:v>
                </c:pt>
                <c:pt idx="2170">
                  <c:v>110.4068</c:v>
                </c:pt>
                <c:pt idx="2171">
                  <c:v>110.4385</c:v>
                </c:pt>
                <c:pt idx="2172">
                  <c:v>110.4714</c:v>
                </c:pt>
                <c:pt idx="2173">
                  <c:v>110.50279999999999</c:v>
                </c:pt>
                <c:pt idx="2174">
                  <c:v>110.53489999999999</c:v>
                </c:pt>
                <c:pt idx="2175">
                  <c:v>110.56659999999999</c:v>
                </c:pt>
                <c:pt idx="2176">
                  <c:v>110.59950000000001</c:v>
                </c:pt>
                <c:pt idx="2177">
                  <c:v>110.63160000000001</c:v>
                </c:pt>
                <c:pt idx="2178">
                  <c:v>110.66379999999999</c:v>
                </c:pt>
                <c:pt idx="2179">
                  <c:v>110.69629999999999</c:v>
                </c:pt>
                <c:pt idx="2180">
                  <c:v>110.72750000000001</c:v>
                </c:pt>
                <c:pt idx="2181">
                  <c:v>110.7591</c:v>
                </c:pt>
                <c:pt idx="2182">
                  <c:v>110.7915</c:v>
                </c:pt>
                <c:pt idx="2183">
                  <c:v>110.8233</c:v>
                </c:pt>
                <c:pt idx="2184">
                  <c:v>110.8556</c:v>
                </c:pt>
                <c:pt idx="2185">
                  <c:v>110.8878</c:v>
                </c:pt>
                <c:pt idx="2186">
                  <c:v>110.91930000000001</c:v>
                </c:pt>
                <c:pt idx="2187">
                  <c:v>110.95140000000001</c:v>
                </c:pt>
                <c:pt idx="2188">
                  <c:v>110.9836</c:v>
                </c:pt>
                <c:pt idx="2189">
                  <c:v>111.0153</c:v>
                </c:pt>
                <c:pt idx="2190">
                  <c:v>111.0471</c:v>
                </c:pt>
                <c:pt idx="2191">
                  <c:v>111.0793</c:v>
                </c:pt>
                <c:pt idx="2192">
                  <c:v>111.1114</c:v>
                </c:pt>
                <c:pt idx="2193">
                  <c:v>111.1433</c:v>
                </c:pt>
                <c:pt idx="2194">
                  <c:v>111.1748</c:v>
                </c:pt>
                <c:pt idx="2195">
                  <c:v>111.2058</c:v>
                </c:pt>
                <c:pt idx="2196">
                  <c:v>111.238</c:v>
                </c:pt>
                <c:pt idx="2197">
                  <c:v>111.27</c:v>
                </c:pt>
                <c:pt idx="2198">
                  <c:v>111.3021</c:v>
                </c:pt>
                <c:pt idx="2199">
                  <c:v>111.3336</c:v>
                </c:pt>
                <c:pt idx="2200">
                  <c:v>111.36620000000001</c:v>
                </c:pt>
                <c:pt idx="2201">
                  <c:v>111.3974</c:v>
                </c:pt>
                <c:pt idx="2202">
                  <c:v>111.42959999999999</c:v>
                </c:pt>
                <c:pt idx="2203">
                  <c:v>111.46120000000001</c:v>
                </c:pt>
                <c:pt idx="2204">
                  <c:v>111.49290000000001</c:v>
                </c:pt>
                <c:pt idx="2205">
                  <c:v>111.52419999999999</c:v>
                </c:pt>
                <c:pt idx="2206">
                  <c:v>111.5566</c:v>
                </c:pt>
                <c:pt idx="2207">
                  <c:v>111.5868</c:v>
                </c:pt>
                <c:pt idx="2208">
                  <c:v>111.61969999999999</c:v>
                </c:pt>
                <c:pt idx="2209">
                  <c:v>111.651</c:v>
                </c:pt>
                <c:pt idx="2210">
                  <c:v>111.6814</c:v>
                </c:pt>
                <c:pt idx="2211">
                  <c:v>111.7139</c:v>
                </c:pt>
                <c:pt idx="2212">
                  <c:v>111.74639999999999</c:v>
                </c:pt>
                <c:pt idx="2213">
                  <c:v>111.777</c:v>
                </c:pt>
                <c:pt idx="2214">
                  <c:v>111.8094</c:v>
                </c:pt>
                <c:pt idx="2215">
                  <c:v>111.84099999999999</c:v>
                </c:pt>
                <c:pt idx="2216">
                  <c:v>111.87260000000001</c:v>
                </c:pt>
                <c:pt idx="2217">
                  <c:v>111.9051</c:v>
                </c:pt>
                <c:pt idx="2218">
                  <c:v>111.9367</c:v>
                </c:pt>
                <c:pt idx="2219">
                  <c:v>111.9686</c:v>
                </c:pt>
                <c:pt idx="2220">
                  <c:v>112.0003</c:v>
                </c:pt>
                <c:pt idx="2221">
                  <c:v>112.03279999999999</c:v>
                </c:pt>
                <c:pt idx="2222">
                  <c:v>112.0643</c:v>
                </c:pt>
                <c:pt idx="2223">
                  <c:v>112.0966</c:v>
                </c:pt>
                <c:pt idx="2224">
                  <c:v>112.128</c:v>
                </c:pt>
                <c:pt idx="2225">
                  <c:v>112.1604</c:v>
                </c:pt>
                <c:pt idx="2226">
                  <c:v>112.1931</c:v>
                </c:pt>
                <c:pt idx="2227">
                  <c:v>112.2238</c:v>
                </c:pt>
                <c:pt idx="2228">
                  <c:v>112.2561</c:v>
                </c:pt>
                <c:pt idx="2229">
                  <c:v>112.2882</c:v>
                </c:pt>
                <c:pt idx="2230">
                  <c:v>112.32040000000001</c:v>
                </c:pt>
                <c:pt idx="2231">
                  <c:v>112.3522</c:v>
                </c:pt>
                <c:pt idx="2232">
                  <c:v>112.38420000000001</c:v>
                </c:pt>
                <c:pt idx="2233">
                  <c:v>112.4169</c:v>
                </c:pt>
                <c:pt idx="2234">
                  <c:v>112.4478</c:v>
                </c:pt>
                <c:pt idx="2235">
                  <c:v>112.48099999999999</c:v>
                </c:pt>
                <c:pt idx="2236">
                  <c:v>112.51349999999999</c:v>
                </c:pt>
                <c:pt idx="2237">
                  <c:v>112.5455</c:v>
                </c:pt>
                <c:pt idx="2238">
                  <c:v>112.578</c:v>
                </c:pt>
                <c:pt idx="2239">
                  <c:v>112.61069999999999</c:v>
                </c:pt>
                <c:pt idx="2240">
                  <c:v>112.6422</c:v>
                </c:pt>
                <c:pt idx="2241">
                  <c:v>112.67449999999999</c:v>
                </c:pt>
                <c:pt idx="2242">
                  <c:v>112.7069</c:v>
                </c:pt>
                <c:pt idx="2243">
                  <c:v>112.73909999999999</c:v>
                </c:pt>
                <c:pt idx="2244">
                  <c:v>112.77160000000001</c:v>
                </c:pt>
                <c:pt idx="2245">
                  <c:v>112.804</c:v>
                </c:pt>
                <c:pt idx="2246">
                  <c:v>112.83759999999999</c:v>
                </c:pt>
                <c:pt idx="2247">
                  <c:v>112.87050000000001</c:v>
                </c:pt>
                <c:pt idx="2248">
                  <c:v>112.9029</c:v>
                </c:pt>
                <c:pt idx="2249">
                  <c:v>112.9358</c:v>
                </c:pt>
                <c:pt idx="2250">
                  <c:v>112.9686</c:v>
                </c:pt>
                <c:pt idx="2251">
                  <c:v>113.0012</c:v>
                </c:pt>
                <c:pt idx="2252">
                  <c:v>113.03400000000001</c:v>
                </c:pt>
                <c:pt idx="2253">
                  <c:v>113.068</c:v>
                </c:pt>
                <c:pt idx="2254">
                  <c:v>113.1018</c:v>
                </c:pt>
                <c:pt idx="2255">
                  <c:v>113.1343</c:v>
                </c:pt>
                <c:pt idx="2256">
                  <c:v>113.16800000000001</c:v>
                </c:pt>
                <c:pt idx="2257">
                  <c:v>113.2015</c:v>
                </c:pt>
                <c:pt idx="2258">
                  <c:v>113.23480000000001</c:v>
                </c:pt>
                <c:pt idx="2259">
                  <c:v>113.26949999999999</c:v>
                </c:pt>
                <c:pt idx="2260">
                  <c:v>113.3026</c:v>
                </c:pt>
                <c:pt idx="2261">
                  <c:v>113.3374</c:v>
                </c:pt>
                <c:pt idx="2262">
                  <c:v>113.37130000000001</c:v>
                </c:pt>
                <c:pt idx="2263">
                  <c:v>113.4058</c:v>
                </c:pt>
                <c:pt idx="2264">
                  <c:v>113.44</c:v>
                </c:pt>
                <c:pt idx="2265">
                  <c:v>113.47499999999999</c:v>
                </c:pt>
                <c:pt idx="2266">
                  <c:v>113.5085</c:v>
                </c:pt>
                <c:pt idx="2267">
                  <c:v>113.54340000000001</c:v>
                </c:pt>
                <c:pt idx="2268">
                  <c:v>113.5797</c:v>
                </c:pt>
                <c:pt idx="2269">
                  <c:v>113.6147</c:v>
                </c:pt>
                <c:pt idx="2270">
                  <c:v>113.65089999999999</c:v>
                </c:pt>
                <c:pt idx="2271">
                  <c:v>113.6862</c:v>
                </c:pt>
                <c:pt idx="2272">
                  <c:v>113.72239999999999</c:v>
                </c:pt>
                <c:pt idx="2273">
                  <c:v>113.75790000000001</c:v>
                </c:pt>
                <c:pt idx="2274">
                  <c:v>113.7942</c:v>
                </c:pt>
                <c:pt idx="2275">
                  <c:v>113.8314</c:v>
                </c:pt>
                <c:pt idx="2276">
                  <c:v>113.8682</c:v>
                </c:pt>
                <c:pt idx="2277">
                  <c:v>113.90430000000001</c:v>
                </c:pt>
                <c:pt idx="2278">
                  <c:v>113.9419</c:v>
                </c:pt>
                <c:pt idx="2279">
                  <c:v>113.9795</c:v>
                </c:pt>
                <c:pt idx="2280">
                  <c:v>114.017</c:v>
                </c:pt>
                <c:pt idx="2281">
                  <c:v>114.0544</c:v>
                </c:pt>
                <c:pt idx="2282">
                  <c:v>114.09180000000001</c:v>
                </c:pt>
                <c:pt idx="2283">
                  <c:v>114.1301</c:v>
                </c:pt>
                <c:pt idx="2284">
                  <c:v>114.16800000000001</c:v>
                </c:pt>
                <c:pt idx="2285">
                  <c:v>114.20569999999999</c:v>
                </c:pt>
                <c:pt idx="2286">
                  <c:v>114.2436</c:v>
                </c:pt>
                <c:pt idx="2287">
                  <c:v>114.2816</c:v>
                </c:pt>
                <c:pt idx="2288">
                  <c:v>114.31950000000001</c:v>
                </c:pt>
                <c:pt idx="2289">
                  <c:v>114.358</c:v>
                </c:pt>
                <c:pt idx="2290">
                  <c:v>114.3951</c:v>
                </c:pt>
                <c:pt idx="2291">
                  <c:v>114.4337</c:v>
                </c:pt>
                <c:pt idx="2292">
                  <c:v>114.47150000000001</c:v>
                </c:pt>
                <c:pt idx="2293">
                  <c:v>114.5095</c:v>
                </c:pt>
                <c:pt idx="2294">
                  <c:v>114.547</c:v>
                </c:pt>
                <c:pt idx="2295">
                  <c:v>114.58459999999999</c:v>
                </c:pt>
                <c:pt idx="2296">
                  <c:v>114.62350000000001</c:v>
                </c:pt>
                <c:pt idx="2297">
                  <c:v>114.66119999999999</c:v>
                </c:pt>
                <c:pt idx="2298">
                  <c:v>114.69759999999999</c:v>
                </c:pt>
                <c:pt idx="2299">
                  <c:v>114.7351</c:v>
                </c:pt>
                <c:pt idx="2300">
                  <c:v>114.7728</c:v>
                </c:pt>
                <c:pt idx="2301">
                  <c:v>114.81</c:v>
                </c:pt>
                <c:pt idx="2302">
                  <c:v>114.8476</c:v>
                </c:pt>
                <c:pt idx="2303">
                  <c:v>114.8858</c:v>
                </c:pt>
                <c:pt idx="2304">
                  <c:v>114.9225</c:v>
                </c:pt>
                <c:pt idx="2305">
                  <c:v>114.95950000000001</c:v>
                </c:pt>
                <c:pt idx="2306">
                  <c:v>114.9962</c:v>
                </c:pt>
                <c:pt idx="2307">
                  <c:v>115.0334</c:v>
                </c:pt>
                <c:pt idx="2308">
                  <c:v>115.0702</c:v>
                </c:pt>
                <c:pt idx="2309">
                  <c:v>115.1073</c:v>
                </c:pt>
                <c:pt idx="2310">
                  <c:v>115.14279999999999</c:v>
                </c:pt>
                <c:pt idx="2311">
                  <c:v>115.1807</c:v>
                </c:pt>
                <c:pt idx="2312">
                  <c:v>115.21680000000001</c:v>
                </c:pt>
                <c:pt idx="2313">
                  <c:v>115.25320000000001</c:v>
                </c:pt>
                <c:pt idx="2314">
                  <c:v>115.2891</c:v>
                </c:pt>
                <c:pt idx="2315">
                  <c:v>115.32640000000001</c:v>
                </c:pt>
                <c:pt idx="2316">
                  <c:v>115.36190000000001</c:v>
                </c:pt>
                <c:pt idx="2317">
                  <c:v>115.399</c:v>
                </c:pt>
                <c:pt idx="2318">
                  <c:v>115.4348</c:v>
                </c:pt>
                <c:pt idx="2319">
                  <c:v>115.4712</c:v>
                </c:pt>
                <c:pt idx="2320">
                  <c:v>115.50660000000001</c:v>
                </c:pt>
                <c:pt idx="2321">
                  <c:v>115.54219999999999</c:v>
                </c:pt>
                <c:pt idx="2322">
                  <c:v>115.5776</c:v>
                </c:pt>
                <c:pt idx="2323">
                  <c:v>115.614</c:v>
                </c:pt>
                <c:pt idx="2324">
                  <c:v>115.64960000000001</c:v>
                </c:pt>
                <c:pt idx="2325">
                  <c:v>115.68470000000001</c:v>
                </c:pt>
                <c:pt idx="2326">
                  <c:v>115.721</c:v>
                </c:pt>
                <c:pt idx="2327">
                  <c:v>115.7568</c:v>
                </c:pt>
                <c:pt idx="2328">
                  <c:v>115.7916</c:v>
                </c:pt>
                <c:pt idx="2329">
                  <c:v>115.8272</c:v>
                </c:pt>
                <c:pt idx="2330">
                  <c:v>115.8623</c:v>
                </c:pt>
                <c:pt idx="2331">
                  <c:v>115.898</c:v>
                </c:pt>
                <c:pt idx="2332">
                  <c:v>115.9331</c:v>
                </c:pt>
                <c:pt idx="2333">
                  <c:v>115.968</c:v>
                </c:pt>
                <c:pt idx="2334">
                  <c:v>116.0031</c:v>
                </c:pt>
                <c:pt idx="2335">
                  <c:v>116.0385</c:v>
                </c:pt>
                <c:pt idx="2336">
                  <c:v>116.07429999999999</c:v>
                </c:pt>
                <c:pt idx="2337">
                  <c:v>116.10809999999999</c:v>
                </c:pt>
                <c:pt idx="2338">
                  <c:v>116.1435</c:v>
                </c:pt>
                <c:pt idx="2339">
                  <c:v>116.17870000000001</c:v>
                </c:pt>
                <c:pt idx="2340">
                  <c:v>116.21339999999999</c:v>
                </c:pt>
                <c:pt idx="2341">
                  <c:v>116.2486</c:v>
                </c:pt>
                <c:pt idx="2342">
                  <c:v>116.2824</c:v>
                </c:pt>
                <c:pt idx="2343">
                  <c:v>116.31829999999999</c:v>
                </c:pt>
                <c:pt idx="2344">
                  <c:v>116.3526</c:v>
                </c:pt>
                <c:pt idx="2345">
                  <c:v>116.3874</c:v>
                </c:pt>
                <c:pt idx="2346">
                  <c:v>116.4216</c:v>
                </c:pt>
                <c:pt idx="2347">
                  <c:v>116.4569</c:v>
                </c:pt>
                <c:pt idx="2348">
                  <c:v>116.49160000000001</c:v>
                </c:pt>
                <c:pt idx="2349">
                  <c:v>116.5262</c:v>
                </c:pt>
                <c:pt idx="2350">
                  <c:v>116.5608</c:v>
                </c:pt>
                <c:pt idx="2351">
                  <c:v>116.5949</c:v>
                </c:pt>
                <c:pt idx="2352">
                  <c:v>116.63</c:v>
                </c:pt>
                <c:pt idx="2353">
                  <c:v>116.66419999999999</c:v>
                </c:pt>
                <c:pt idx="2354">
                  <c:v>116.69880000000001</c:v>
                </c:pt>
                <c:pt idx="2355">
                  <c:v>116.7333</c:v>
                </c:pt>
                <c:pt idx="2356">
                  <c:v>116.768</c:v>
                </c:pt>
                <c:pt idx="2357">
                  <c:v>116.8013</c:v>
                </c:pt>
                <c:pt idx="2358">
                  <c:v>116.8365</c:v>
                </c:pt>
                <c:pt idx="2359">
                  <c:v>116.87050000000001</c:v>
                </c:pt>
                <c:pt idx="2360">
                  <c:v>116.9041</c:v>
                </c:pt>
                <c:pt idx="2361">
                  <c:v>116.9397</c:v>
                </c:pt>
                <c:pt idx="2362">
                  <c:v>116.97329999999999</c:v>
                </c:pt>
                <c:pt idx="2363">
                  <c:v>117.0074</c:v>
                </c:pt>
                <c:pt idx="2364">
                  <c:v>117.0416</c:v>
                </c:pt>
                <c:pt idx="2365">
                  <c:v>117.0757</c:v>
                </c:pt>
                <c:pt idx="2366">
                  <c:v>117.1093</c:v>
                </c:pt>
                <c:pt idx="2367">
                  <c:v>117.1438</c:v>
                </c:pt>
                <c:pt idx="2368">
                  <c:v>117.1781</c:v>
                </c:pt>
                <c:pt idx="2369">
                  <c:v>117.21259999999999</c:v>
                </c:pt>
                <c:pt idx="2370">
                  <c:v>117.24639999999999</c:v>
                </c:pt>
                <c:pt idx="2371">
                  <c:v>117.2804</c:v>
                </c:pt>
                <c:pt idx="2372">
                  <c:v>117.3141</c:v>
                </c:pt>
                <c:pt idx="2373">
                  <c:v>117.348</c:v>
                </c:pt>
                <c:pt idx="2374">
                  <c:v>117.3822</c:v>
                </c:pt>
                <c:pt idx="2375">
                  <c:v>117.41670000000001</c:v>
                </c:pt>
                <c:pt idx="2376">
                  <c:v>117.4502</c:v>
                </c:pt>
                <c:pt idx="2377">
                  <c:v>117.4843</c:v>
                </c:pt>
                <c:pt idx="2378">
                  <c:v>117.51860000000001</c:v>
                </c:pt>
                <c:pt idx="2379">
                  <c:v>117.5526</c:v>
                </c:pt>
                <c:pt idx="2380">
                  <c:v>117.5859</c:v>
                </c:pt>
                <c:pt idx="2381">
                  <c:v>117.61969999999999</c:v>
                </c:pt>
                <c:pt idx="2382">
                  <c:v>117.6545</c:v>
                </c:pt>
                <c:pt idx="2383">
                  <c:v>117.68819999999999</c:v>
                </c:pt>
                <c:pt idx="2384">
                  <c:v>117.7218</c:v>
                </c:pt>
                <c:pt idx="2385">
                  <c:v>117.75579999999999</c:v>
                </c:pt>
                <c:pt idx="2386">
                  <c:v>117.78959999999999</c:v>
                </c:pt>
                <c:pt idx="2387">
                  <c:v>117.82299999999999</c:v>
                </c:pt>
                <c:pt idx="2388">
                  <c:v>117.857</c:v>
                </c:pt>
                <c:pt idx="2389">
                  <c:v>117.8914</c:v>
                </c:pt>
                <c:pt idx="2390">
                  <c:v>117.9248</c:v>
                </c:pt>
                <c:pt idx="2391">
                  <c:v>117.9584</c:v>
                </c:pt>
                <c:pt idx="2392">
                  <c:v>117.9927</c:v>
                </c:pt>
                <c:pt idx="2393">
                  <c:v>118.02589999999999</c:v>
                </c:pt>
                <c:pt idx="2394">
                  <c:v>118.0599</c:v>
                </c:pt>
                <c:pt idx="2395">
                  <c:v>118.093</c:v>
                </c:pt>
                <c:pt idx="2396">
                  <c:v>118.1272</c:v>
                </c:pt>
                <c:pt idx="2397">
                  <c:v>118.1604</c:v>
                </c:pt>
                <c:pt idx="2398">
                  <c:v>118.1949</c:v>
                </c:pt>
                <c:pt idx="2399">
                  <c:v>118.2281</c:v>
                </c:pt>
                <c:pt idx="2400">
                  <c:v>118.2615</c:v>
                </c:pt>
                <c:pt idx="2401">
                  <c:v>118.29470000000001</c:v>
                </c:pt>
                <c:pt idx="2402">
                  <c:v>118.3295</c:v>
                </c:pt>
                <c:pt idx="2403">
                  <c:v>118.3626</c:v>
                </c:pt>
                <c:pt idx="2404">
                  <c:v>118.3964</c:v>
                </c:pt>
                <c:pt idx="2405">
                  <c:v>118.4298</c:v>
                </c:pt>
                <c:pt idx="2406">
                  <c:v>118.4636</c:v>
                </c:pt>
                <c:pt idx="2407">
                  <c:v>118.49760000000001</c:v>
                </c:pt>
                <c:pt idx="2408">
                  <c:v>118.5308</c:v>
                </c:pt>
                <c:pt idx="2409">
                  <c:v>118.565</c:v>
                </c:pt>
                <c:pt idx="2410">
                  <c:v>118.598</c:v>
                </c:pt>
                <c:pt idx="2411">
                  <c:v>118.63200000000001</c:v>
                </c:pt>
                <c:pt idx="2412">
                  <c:v>118.66549999999999</c:v>
                </c:pt>
                <c:pt idx="2413">
                  <c:v>118.69880000000001</c:v>
                </c:pt>
                <c:pt idx="2414">
                  <c:v>118.7329</c:v>
                </c:pt>
                <c:pt idx="2415">
                  <c:v>118.76600000000001</c:v>
                </c:pt>
                <c:pt idx="2416">
                  <c:v>118.8</c:v>
                </c:pt>
                <c:pt idx="2417">
                  <c:v>118.8336</c:v>
                </c:pt>
                <c:pt idx="2418">
                  <c:v>118.86709999999999</c:v>
                </c:pt>
                <c:pt idx="2419">
                  <c:v>118.9006</c:v>
                </c:pt>
                <c:pt idx="2420">
                  <c:v>118.9336</c:v>
                </c:pt>
                <c:pt idx="2421">
                  <c:v>118.9676</c:v>
                </c:pt>
                <c:pt idx="2422">
                  <c:v>119.00109999999999</c:v>
                </c:pt>
                <c:pt idx="2423">
                  <c:v>119.03440000000001</c:v>
                </c:pt>
                <c:pt idx="2424">
                  <c:v>119.06740000000001</c:v>
                </c:pt>
                <c:pt idx="2425">
                  <c:v>119.10120000000001</c:v>
                </c:pt>
                <c:pt idx="2426">
                  <c:v>119.1352</c:v>
                </c:pt>
                <c:pt idx="2427">
                  <c:v>119.16889999999999</c:v>
                </c:pt>
                <c:pt idx="2428">
                  <c:v>119.2012</c:v>
                </c:pt>
                <c:pt idx="2429">
                  <c:v>119.23560000000001</c:v>
                </c:pt>
                <c:pt idx="2430">
                  <c:v>119.2692</c:v>
                </c:pt>
                <c:pt idx="2431">
                  <c:v>119.3021</c:v>
                </c:pt>
                <c:pt idx="2432">
                  <c:v>119.3357</c:v>
                </c:pt>
                <c:pt idx="2433">
                  <c:v>119.37</c:v>
                </c:pt>
                <c:pt idx="2434">
                  <c:v>119.4029</c:v>
                </c:pt>
                <c:pt idx="2435">
                  <c:v>119.4362</c:v>
                </c:pt>
                <c:pt idx="2436">
                  <c:v>119.46899999999999</c:v>
                </c:pt>
                <c:pt idx="2437">
                  <c:v>119.5017</c:v>
                </c:pt>
                <c:pt idx="2438">
                  <c:v>119.53619999999999</c:v>
                </c:pt>
                <c:pt idx="2439">
                  <c:v>119.569</c:v>
                </c:pt>
                <c:pt idx="2440">
                  <c:v>119.6037</c:v>
                </c:pt>
                <c:pt idx="2441">
                  <c:v>119.6365</c:v>
                </c:pt>
                <c:pt idx="2442">
                  <c:v>119.6705</c:v>
                </c:pt>
                <c:pt idx="2443">
                  <c:v>119.70440000000001</c:v>
                </c:pt>
                <c:pt idx="2444">
                  <c:v>119.7375</c:v>
                </c:pt>
                <c:pt idx="2445">
                  <c:v>119.7704</c:v>
                </c:pt>
                <c:pt idx="2446">
                  <c:v>119.80459999999999</c:v>
                </c:pt>
                <c:pt idx="2447">
                  <c:v>119.8377</c:v>
                </c:pt>
                <c:pt idx="2448">
                  <c:v>119.8717</c:v>
                </c:pt>
                <c:pt idx="2449">
                  <c:v>119.90479999999999</c:v>
                </c:pt>
                <c:pt idx="2450">
                  <c:v>119.9388</c:v>
                </c:pt>
                <c:pt idx="2451">
                  <c:v>119.9723</c:v>
                </c:pt>
                <c:pt idx="2452">
                  <c:v>120.006</c:v>
                </c:pt>
                <c:pt idx="2453">
                  <c:v>120.0377</c:v>
                </c:pt>
                <c:pt idx="2454">
                  <c:v>120.0723</c:v>
                </c:pt>
                <c:pt idx="2455">
                  <c:v>120.10590000000001</c:v>
                </c:pt>
                <c:pt idx="2456">
                  <c:v>120.13939999999999</c:v>
                </c:pt>
                <c:pt idx="2457">
                  <c:v>120.1729</c:v>
                </c:pt>
                <c:pt idx="2458">
                  <c:v>120.2052</c:v>
                </c:pt>
                <c:pt idx="2459">
                  <c:v>120.2398</c:v>
                </c:pt>
                <c:pt idx="2460">
                  <c:v>120.2728</c:v>
                </c:pt>
                <c:pt idx="2461">
                  <c:v>120.3064</c:v>
                </c:pt>
                <c:pt idx="2462">
                  <c:v>120.3402</c:v>
                </c:pt>
                <c:pt idx="2463">
                  <c:v>120.373</c:v>
                </c:pt>
                <c:pt idx="2464">
                  <c:v>120.4066</c:v>
                </c:pt>
                <c:pt idx="2465">
                  <c:v>120.43980000000001</c:v>
                </c:pt>
                <c:pt idx="2466">
                  <c:v>120.47239999999999</c:v>
                </c:pt>
                <c:pt idx="2467">
                  <c:v>120.5061</c:v>
                </c:pt>
                <c:pt idx="2468">
                  <c:v>120.5401</c:v>
                </c:pt>
                <c:pt idx="2469">
                  <c:v>120.5733</c:v>
                </c:pt>
                <c:pt idx="2470">
                  <c:v>120.6062</c:v>
                </c:pt>
                <c:pt idx="2471">
                  <c:v>120.6397</c:v>
                </c:pt>
                <c:pt idx="2472">
                  <c:v>120.67270000000001</c:v>
                </c:pt>
                <c:pt idx="2473">
                  <c:v>120.7067</c:v>
                </c:pt>
                <c:pt idx="2474">
                  <c:v>120.7398</c:v>
                </c:pt>
                <c:pt idx="2475">
                  <c:v>120.7736</c:v>
                </c:pt>
                <c:pt idx="2476">
                  <c:v>120.807</c:v>
                </c:pt>
                <c:pt idx="2477">
                  <c:v>120.8404</c:v>
                </c:pt>
                <c:pt idx="2478">
                  <c:v>120.8736</c:v>
                </c:pt>
                <c:pt idx="2479">
                  <c:v>120.9072</c:v>
                </c:pt>
                <c:pt idx="2480">
                  <c:v>120.94070000000001</c:v>
                </c:pt>
                <c:pt idx="2481">
                  <c:v>120.97369999999999</c:v>
                </c:pt>
                <c:pt idx="2482">
                  <c:v>121.00790000000001</c:v>
                </c:pt>
                <c:pt idx="2483">
                  <c:v>121.04089999999999</c:v>
                </c:pt>
                <c:pt idx="2484">
                  <c:v>121.07380000000001</c:v>
                </c:pt>
                <c:pt idx="2485">
                  <c:v>121.1074</c:v>
                </c:pt>
                <c:pt idx="2486">
                  <c:v>121.1408</c:v>
                </c:pt>
                <c:pt idx="2487">
                  <c:v>121.1743</c:v>
                </c:pt>
                <c:pt idx="2488">
                  <c:v>121.2084</c:v>
                </c:pt>
                <c:pt idx="2489">
                  <c:v>121.2413</c:v>
                </c:pt>
                <c:pt idx="2490">
                  <c:v>121.27460000000001</c:v>
                </c:pt>
                <c:pt idx="2491">
                  <c:v>121.3075</c:v>
                </c:pt>
                <c:pt idx="2492">
                  <c:v>121.3419</c:v>
                </c:pt>
                <c:pt idx="2493">
                  <c:v>121.37430000000001</c:v>
                </c:pt>
                <c:pt idx="2494">
                  <c:v>121.408</c:v>
                </c:pt>
                <c:pt idx="2495">
                  <c:v>121.44119999999999</c:v>
                </c:pt>
                <c:pt idx="2496">
                  <c:v>121.4748</c:v>
                </c:pt>
                <c:pt idx="2497">
                  <c:v>121.508</c:v>
                </c:pt>
                <c:pt idx="2498">
                  <c:v>121.5416</c:v>
                </c:pt>
                <c:pt idx="2499">
                  <c:v>121.57470000000001</c:v>
                </c:pt>
                <c:pt idx="2500">
                  <c:v>121.6086</c:v>
                </c:pt>
                <c:pt idx="2501">
                  <c:v>121.6414</c:v>
                </c:pt>
                <c:pt idx="2502">
                  <c:v>121.6751</c:v>
                </c:pt>
                <c:pt idx="2503">
                  <c:v>121.7086</c:v>
                </c:pt>
                <c:pt idx="2504">
                  <c:v>121.7413</c:v>
                </c:pt>
                <c:pt idx="2505">
                  <c:v>121.77500000000001</c:v>
                </c:pt>
                <c:pt idx="2506">
                  <c:v>121.80840000000001</c:v>
                </c:pt>
                <c:pt idx="2507">
                  <c:v>121.84229999999999</c:v>
                </c:pt>
                <c:pt idx="2508">
                  <c:v>121.87520000000001</c:v>
                </c:pt>
                <c:pt idx="2509">
                  <c:v>121.9089</c:v>
                </c:pt>
                <c:pt idx="2510">
                  <c:v>121.9426</c:v>
                </c:pt>
                <c:pt idx="2511">
                  <c:v>121.9753</c:v>
                </c:pt>
                <c:pt idx="2512">
                  <c:v>122.0085</c:v>
                </c:pt>
                <c:pt idx="2513">
                  <c:v>122.04259999999999</c:v>
                </c:pt>
                <c:pt idx="2514">
                  <c:v>122.0759</c:v>
                </c:pt>
                <c:pt idx="2515">
                  <c:v>122.10899999999999</c:v>
                </c:pt>
                <c:pt idx="2516">
                  <c:v>122.1412</c:v>
                </c:pt>
                <c:pt idx="2517">
                  <c:v>122.17489999999999</c:v>
                </c:pt>
                <c:pt idx="2518">
                  <c:v>122.20910000000001</c:v>
                </c:pt>
                <c:pt idx="2519">
                  <c:v>122.24299999999999</c:v>
                </c:pt>
                <c:pt idx="2520">
                  <c:v>122.2752</c:v>
                </c:pt>
                <c:pt idx="2521">
                  <c:v>122.30889999999999</c:v>
                </c:pt>
                <c:pt idx="2522">
                  <c:v>122.3425</c:v>
                </c:pt>
                <c:pt idx="2523">
                  <c:v>122.37569999999999</c:v>
                </c:pt>
                <c:pt idx="2524">
                  <c:v>122.4091</c:v>
                </c:pt>
                <c:pt idx="2525">
                  <c:v>122.44240000000001</c:v>
                </c:pt>
                <c:pt idx="2526">
                  <c:v>122.476</c:v>
                </c:pt>
                <c:pt idx="2527">
                  <c:v>122.51009999999999</c:v>
                </c:pt>
                <c:pt idx="2528">
                  <c:v>122.54300000000001</c:v>
                </c:pt>
                <c:pt idx="2529">
                  <c:v>122.5759</c:v>
                </c:pt>
                <c:pt idx="2530">
                  <c:v>122.60980000000001</c:v>
                </c:pt>
                <c:pt idx="2531">
                  <c:v>122.6431</c:v>
                </c:pt>
                <c:pt idx="2532">
                  <c:v>122.67659999999999</c:v>
                </c:pt>
                <c:pt idx="2533">
                  <c:v>122.70959999999999</c:v>
                </c:pt>
                <c:pt idx="2534">
                  <c:v>122.7424</c:v>
                </c:pt>
                <c:pt idx="2535">
                  <c:v>122.7757</c:v>
                </c:pt>
                <c:pt idx="2536">
                  <c:v>122.80929999999999</c:v>
                </c:pt>
                <c:pt idx="2537">
                  <c:v>122.8426</c:v>
                </c:pt>
                <c:pt idx="2538">
                  <c:v>122.8763</c:v>
                </c:pt>
                <c:pt idx="2539">
                  <c:v>122.9091</c:v>
                </c:pt>
                <c:pt idx="2540">
                  <c:v>122.9427</c:v>
                </c:pt>
                <c:pt idx="2541">
                  <c:v>122.97539999999999</c:v>
                </c:pt>
                <c:pt idx="2542">
                  <c:v>123.00960000000001</c:v>
                </c:pt>
                <c:pt idx="2543">
                  <c:v>123.0425</c:v>
                </c:pt>
                <c:pt idx="2544">
                  <c:v>123.0766</c:v>
                </c:pt>
                <c:pt idx="2545">
                  <c:v>123.1092</c:v>
                </c:pt>
                <c:pt idx="2546">
                  <c:v>123.1438</c:v>
                </c:pt>
                <c:pt idx="2547">
                  <c:v>123.1764</c:v>
                </c:pt>
                <c:pt idx="2548">
                  <c:v>123.2084</c:v>
                </c:pt>
                <c:pt idx="2549">
                  <c:v>123.2431</c:v>
                </c:pt>
                <c:pt idx="2550">
                  <c:v>123.2753</c:v>
                </c:pt>
                <c:pt idx="2551">
                  <c:v>123.3082</c:v>
                </c:pt>
                <c:pt idx="2552">
                  <c:v>123.3419</c:v>
                </c:pt>
                <c:pt idx="2553">
                  <c:v>123.3753</c:v>
                </c:pt>
                <c:pt idx="2554">
                  <c:v>123.4093</c:v>
                </c:pt>
                <c:pt idx="2555">
                  <c:v>123.44240000000001</c:v>
                </c:pt>
                <c:pt idx="2556">
                  <c:v>123.47580000000001</c:v>
                </c:pt>
                <c:pt idx="2557">
                  <c:v>123.5093</c:v>
                </c:pt>
                <c:pt idx="2558">
                  <c:v>123.5423</c:v>
                </c:pt>
                <c:pt idx="2559">
                  <c:v>123.5754</c:v>
                </c:pt>
                <c:pt idx="2560">
                  <c:v>123.61060000000001</c:v>
                </c:pt>
                <c:pt idx="2561">
                  <c:v>123.6437</c:v>
                </c:pt>
                <c:pt idx="2562">
                  <c:v>123.6767</c:v>
                </c:pt>
                <c:pt idx="2563">
                  <c:v>123.7098</c:v>
                </c:pt>
                <c:pt idx="2564">
                  <c:v>123.74339999999999</c:v>
                </c:pt>
                <c:pt idx="2565">
                  <c:v>123.7762</c:v>
                </c:pt>
                <c:pt idx="2566">
                  <c:v>123.81010000000001</c:v>
                </c:pt>
                <c:pt idx="2567">
                  <c:v>123.8426</c:v>
                </c:pt>
                <c:pt idx="2568">
                  <c:v>123.8771</c:v>
                </c:pt>
                <c:pt idx="2569">
                  <c:v>123.9104</c:v>
                </c:pt>
                <c:pt idx="2570">
                  <c:v>123.944</c:v>
                </c:pt>
                <c:pt idx="2571">
                  <c:v>123.9768</c:v>
                </c:pt>
                <c:pt idx="2572">
                  <c:v>124.0097</c:v>
                </c:pt>
                <c:pt idx="2573">
                  <c:v>124.0428</c:v>
                </c:pt>
                <c:pt idx="2574">
                  <c:v>124.07599999999999</c:v>
                </c:pt>
                <c:pt idx="2575">
                  <c:v>124.1097</c:v>
                </c:pt>
                <c:pt idx="2576">
                  <c:v>124.14400000000001</c:v>
                </c:pt>
                <c:pt idx="2577">
                  <c:v>124.1768</c:v>
                </c:pt>
                <c:pt idx="2578">
                  <c:v>124.2106</c:v>
                </c:pt>
                <c:pt idx="2579">
                  <c:v>124.2431</c:v>
                </c:pt>
                <c:pt idx="2580">
                  <c:v>124.277</c:v>
                </c:pt>
                <c:pt idx="2581">
                  <c:v>124.3095</c:v>
                </c:pt>
                <c:pt idx="2582">
                  <c:v>124.3439</c:v>
                </c:pt>
                <c:pt idx="2583">
                  <c:v>124.3771</c:v>
                </c:pt>
                <c:pt idx="2584">
                  <c:v>124.4102</c:v>
                </c:pt>
                <c:pt idx="2585">
                  <c:v>124.4442</c:v>
                </c:pt>
                <c:pt idx="2586">
                  <c:v>124.4768</c:v>
                </c:pt>
                <c:pt idx="2587">
                  <c:v>124.51</c:v>
                </c:pt>
                <c:pt idx="2588">
                  <c:v>124.5437</c:v>
                </c:pt>
                <c:pt idx="2589">
                  <c:v>124.5774</c:v>
                </c:pt>
                <c:pt idx="2590">
                  <c:v>124.6103</c:v>
                </c:pt>
                <c:pt idx="2591">
                  <c:v>124.64409999999999</c:v>
                </c:pt>
                <c:pt idx="2592">
                  <c:v>124.67740000000001</c:v>
                </c:pt>
                <c:pt idx="2593">
                  <c:v>124.7107</c:v>
                </c:pt>
                <c:pt idx="2594">
                  <c:v>124.74379999999999</c:v>
                </c:pt>
                <c:pt idx="2595">
                  <c:v>124.777</c:v>
                </c:pt>
                <c:pt idx="2596">
                  <c:v>124.8103</c:v>
                </c:pt>
                <c:pt idx="2597">
                  <c:v>124.8445</c:v>
                </c:pt>
                <c:pt idx="2598">
                  <c:v>124.87690000000001</c:v>
                </c:pt>
                <c:pt idx="2599">
                  <c:v>124.9106</c:v>
                </c:pt>
                <c:pt idx="2600">
                  <c:v>124.94370000000001</c:v>
                </c:pt>
                <c:pt idx="2601">
                  <c:v>124.9772</c:v>
                </c:pt>
                <c:pt idx="2602">
                  <c:v>125.01049999999999</c:v>
                </c:pt>
                <c:pt idx="2603">
                  <c:v>125.04340000000001</c:v>
                </c:pt>
                <c:pt idx="2604">
                  <c:v>125.07689999999999</c:v>
                </c:pt>
                <c:pt idx="2605">
                  <c:v>125.11069999999999</c:v>
                </c:pt>
                <c:pt idx="2606">
                  <c:v>125.1446</c:v>
                </c:pt>
                <c:pt idx="2607">
                  <c:v>125.1777</c:v>
                </c:pt>
                <c:pt idx="2608">
                  <c:v>125.2107</c:v>
                </c:pt>
                <c:pt idx="2609">
                  <c:v>125.244</c:v>
                </c:pt>
                <c:pt idx="2610">
                  <c:v>125.2774</c:v>
                </c:pt>
                <c:pt idx="2611">
                  <c:v>125.31059999999999</c:v>
                </c:pt>
                <c:pt idx="2612">
                  <c:v>125.3437</c:v>
                </c:pt>
                <c:pt idx="2613">
                  <c:v>125.3777</c:v>
                </c:pt>
                <c:pt idx="2614">
                  <c:v>125.41070000000001</c:v>
                </c:pt>
                <c:pt idx="2615">
                  <c:v>125.4448</c:v>
                </c:pt>
                <c:pt idx="2616">
                  <c:v>125.47750000000001</c:v>
                </c:pt>
                <c:pt idx="2617">
                  <c:v>125.51139999999999</c:v>
                </c:pt>
                <c:pt idx="2618">
                  <c:v>125.54389999999999</c:v>
                </c:pt>
                <c:pt idx="2619">
                  <c:v>125.57769999999999</c:v>
                </c:pt>
                <c:pt idx="2620">
                  <c:v>125.6109</c:v>
                </c:pt>
                <c:pt idx="2621">
                  <c:v>125.6446</c:v>
                </c:pt>
                <c:pt idx="2622">
                  <c:v>125.67749999999999</c:v>
                </c:pt>
                <c:pt idx="2623">
                  <c:v>125.7102</c:v>
                </c:pt>
                <c:pt idx="2624">
                  <c:v>125.74339999999999</c:v>
                </c:pt>
                <c:pt idx="2625">
                  <c:v>125.7773</c:v>
                </c:pt>
                <c:pt idx="2626">
                  <c:v>125.81059999999999</c:v>
                </c:pt>
                <c:pt idx="2627">
                  <c:v>125.8441</c:v>
                </c:pt>
                <c:pt idx="2628">
                  <c:v>125.87779999999999</c:v>
                </c:pt>
                <c:pt idx="2629">
                  <c:v>125.9109</c:v>
                </c:pt>
                <c:pt idx="2630">
                  <c:v>125.9443</c:v>
                </c:pt>
                <c:pt idx="2631">
                  <c:v>125.9773</c:v>
                </c:pt>
                <c:pt idx="2632">
                  <c:v>126.01</c:v>
                </c:pt>
                <c:pt idx="2633">
                  <c:v>126.0432</c:v>
                </c:pt>
                <c:pt idx="2634">
                  <c:v>126.0767</c:v>
                </c:pt>
                <c:pt idx="2635">
                  <c:v>126.10980000000001</c:v>
                </c:pt>
                <c:pt idx="2636">
                  <c:v>126.14279999999999</c:v>
                </c:pt>
                <c:pt idx="2637">
                  <c:v>126.1763</c:v>
                </c:pt>
                <c:pt idx="2638">
                  <c:v>126.21040000000001</c:v>
                </c:pt>
                <c:pt idx="2639">
                  <c:v>126.2444</c:v>
                </c:pt>
                <c:pt idx="2640">
                  <c:v>126.2771</c:v>
                </c:pt>
                <c:pt idx="2641">
                  <c:v>126.3107</c:v>
                </c:pt>
                <c:pt idx="2642">
                  <c:v>126.34399999999999</c:v>
                </c:pt>
                <c:pt idx="2643">
                  <c:v>126.3776</c:v>
                </c:pt>
                <c:pt idx="2644">
                  <c:v>126.411</c:v>
                </c:pt>
                <c:pt idx="2645">
                  <c:v>126.4434</c:v>
                </c:pt>
                <c:pt idx="2646">
                  <c:v>126.477</c:v>
                </c:pt>
                <c:pt idx="2647">
                  <c:v>126.51</c:v>
                </c:pt>
                <c:pt idx="2648">
                  <c:v>126.5437</c:v>
                </c:pt>
                <c:pt idx="2649">
                  <c:v>126.5775</c:v>
                </c:pt>
                <c:pt idx="2650">
                  <c:v>126.6113</c:v>
                </c:pt>
                <c:pt idx="2651">
                  <c:v>126.6444</c:v>
                </c:pt>
                <c:pt idx="2652">
                  <c:v>126.67749999999999</c:v>
                </c:pt>
                <c:pt idx="2653">
                  <c:v>126.71250000000001</c:v>
                </c:pt>
                <c:pt idx="2654">
                  <c:v>126.74509999999999</c:v>
                </c:pt>
                <c:pt idx="2655">
                  <c:v>126.77889999999999</c:v>
                </c:pt>
                <c:pt idx="2656">
                  <c:v>126.8121</c:v>
                </c:pt>
                <c:pt idx="2657">
                  <c:v>126.84569999999999</c:v>
                </c:pt>
                <c:pt idx="2658">
                  <c:v>126.8792</c:v>
                </c:pt>
                <c:pt idx="2659">
                  <c:v>126.91200000000001</c:v>
                </c:pt>
                <c:pt idx="2660">
                  <c:v>126.9453</c:v>
                </c:pt>
                <c:pt idx="2661">
                  <c:v>126.9795</c:v>
                </c:pt>
                <c:pt idx="2662">
                  <c:v>127.01260000000001</c:v>
                </c:pt>
                <c:pt idx="2663">
                  <c:v>127.0454</c:v>
                </c:pt>
                <c:pt idx="2664">
                  <c:v>127.0782</c:v>
                </c:pt>
                <c:pt idx="2665">
                  <c:v>127.11199999999999</c:v>
                </c:pt>
                <c:pt idx="2666">
                  <c:v>127.14490000000001</c:v>
                </c:pt>
                <c:pt idx="2667">
                  <c:v>127.1789</c:v>
                </c:pt>
                <c:pt idx="2668">
                  <c:v>127.2122</c:v>
                </c:pt>
                <c:pt idx="2669">
                  <c:v>127.245</c:v>
                </c:pt>
                <c:pt idx="2670">
                  <c:v>127.2792</c:v>
                </c:pt>
                <c:pt idx="2671">
                  <c:v>127.3128</c:v>
                </c:pt>
                <c:pt idx="2672">
                  <c:v>127.3462</c:v>
                </c:pt>
                <c:pt idx="2673">
                  <c:v>127.3784</c:v>
                </c:pt>
                <c:pt idx="2674">
                  <c:v>127.41240000000001</c:v>
                </c:pt>
                <c:pt idx="2675">
                  <c:v>127.4453</c:v>
                </c:pt>
                <c:pt idx="2676">
                  <c:v>127.47880000000001</c:v>
                </c:pt>
                <c:pt idx="2677">
                  <c:v>127.5123</c:v>
                </c:pt>
                <c:pt idx="2678">
                  <c:v>127.54559999999999</c:v>
                </c:pt>
                <c:pt idx="2679">
                  <c:v>127.5784</c:v>
                </c:pt>
                <c:pt idx="2680">
                  <c:v>127.61190000000001</c:v>
                </c:pt>
                <c:pt idx="2681">
                  <c:v>127.6451</c:v>
                </c:pt>
                <c:pt idx="2682">
                  <c:v>127.67700000000001</c:v>
                </c:pt>
                <c:pt idx="2683">
                  <c:v>127.7116</c:v>
                </c:pt>
                <c:pt idx="2684">
                  <c:v>127.7457</c:v>
                </c:pt>
                <c:pt idx="2685">
                  <c:v>127.7792</c:v>
                </c:pt>
                <c:pt idx="2686">
                  <c:v>127.8124</c:v>
                </c:pt>
                <c:pt idx="2687">
                  <c:v>127.84610000000001</c:v>
                </c:pt>
                <c:pt idx="2688">
                  <c:v>127.8792</c:v>
                </c:pt>
                <c:pt idx="2689">
                  <c:v>127.9131</c:v>
                </c:pt>
                <c:pt idx="2690">
                  <c:v>127.94670000000001</c:v>
                </c:pt>
                <c:pt idx="2691">
                  <c:v>127.9794</c:v>
                </c:pt>
                <c:pt idx="2692">
                  <c:v>128.0129</c:v>
                </c:pt>
                <c:pt idx="2693">
                  <c:v>128.04499999999999</c:v>
                </c:pt>
                <c:pt idx="2694">
                  <c:v>128.0796</c:v>
                </c:pt>
                <c:pt idx="2695">
                  <c:v>128.113</c:v>
                </c:pt>
                <c:pt idx="2696">
                  <c:v>128.14599999999999</c:v>
                </c:pt>
                <c:pt idx="2697">
                  <c:v>128.17959999999999</c:v>
                </c:pt>
                <c:pt idx="2698">
                  <c:v>128.21289999999999</c:v>
                </c:pt>
                <c:pt idx="2699">
                  <c:v>128.24639999999999</c:v>
                </c:pt>
                <c:pt idx="2700">
                  <c:v>128.27930000000001</c:v>
                </c:pt>
                <c:pt idx="2701">
                  <c:v>128.31209999999999</c:v>
                </c:pt>
                <c:pt idx="2702">
                  <c:v>128.34639999999999</c:v>
                </c:pt>
                <c:pt idx="2703">
                  <c:v>128.37970000000001</c:v>
                </c:pt>
                <c:pt idx="2704">
                  <c:v>128.41300000000001</c:v>
                </c:pt>
                <c:pt idx="2705">
                  <c:v>128.44630000000001</c:v>
                </c:pt>
                <c:pt idx="2706">
                  <c:v>128.4802</c:v>
                </c:pt>
                <c:pt idx="2707">
                  <c:v>128.51259999999999</c:v>
                </c:pt>
                <c:pt idx="2708">
                  <c:v>128.5463</c:v>
                </c:pt>
                <c:pt idx="2709">
                  <c:v>128.57900000000001</c:v>
                </c:pt>
                <c:pt idx="2710">
                  <c:v>128.613</c:v>
                </c:pt>
                <c:pt idx="2711">
                  <c:v>128.64490000000001</c:v>
                </c:pt>
                <c:pt idx="2712">
                  <c:v>128.67910000000001</c:v>
                </c:pt>
                <c:pt idx="2713">
                  <c:v>128.7133</c:v>
                </c:pt>
                <c:pt idx="2714">
                  <c:v>128.7456</c:v>
                </c:pt>
                <c:pt idx="2715">
                  <c:v>128.779</c:v>
                </c:pt>
                <c:pt idx="2716">
                  <c:v>128.81299999999999</c:v>
                </c:pt>
                <c:pt idx="2717">
                  <c:v>128.84639999999999</c:v>
                </c:pt>
                <c:pt idx="2718">
                  <c:v>128.88</c:v>
                </c:pt>
                <c:pt idx="2719">
                  <c:v>128.91249999999999</c:v>
                </c:pt>
                <c:pt idx="2720">
                  <c:v>128.9453</c:v>
                </c:pt>
                <c:pt idx="2721">
                  <c:v>128.97919999999999</c:v>
                </c:pt>
                <c:pt idx="2722">
                  <c:v>129.0129</c:v>
                </c:pt>
                <c:pt idx="2723">
                  <c:v>129.0462</c:v>
                </c:pt>
                <c:pt idx="2724">
                  <c:v>129.07939999999999</c:v>
                </c:pt>
                <c:pt idx="2725">
                  <c:v>129.11359999999999</c:v>
                </c:pt>
                <c:pt idx="2726">
                  <c:v>129.14699999999999</c:v>
                </c:pt>
                <c:pt idx="2727">
                  <c:v>129.17930000000001</c:v>
                </c:pt>
                <c:pt idx="2728">
                  <c:v>129.2132</c:v>
                </c:pt>
                <c:pt idx="2729">
                  <c:v>129.24639999999999</c:v>
                </c:pt>
                <c:pt idx="2730">
                  <c:v>129.2801</c:v>
                </c:pt>
                <c:pt idx="2731">
                  <c:v>129.31290000000001</c:v>
                </c:pt>
                <c:pt idx="2732">
                  <c:v>129.34639999999999</c:v>
                </c:pt>
                <c:pt idx="2733">
                  <c:v>129.38040000000001</c:v>
                </c:pt>
                <c:pt idx="2734">
                  <c:v>129.41380000000001</c:v>
                </c:pt>
                <c:pt idx="2735">
                  <c:v>129.4461</c:v>
                </c:pt>
                <c:pt idx="2736">
                  <c:v>129.4786</c:v>
                </c:pt>
                <c:pt idx="2737">
                  <c:v>129.51300000000001</c:v>
                </c:pt>
                <c:pt idx="2738">
                  <c:v>129.547</c:v>
                </c:pt>
                <c:pt idx="2739">
                  <c:v>129.58019999999999</c:v>
                </c:pt>
                <c:pt idx="2740">
                  <c:v>129.61330000000001</c:v>
                </c:pt>
                <c:pt idx="2741">
                  <c:v>129.64609999999999</c:v>
                </c:pt>
                <c:pt idx="2742">
                  <c:v>129.67939999999999</c:v>
                </c:pt>
                <c:pt idx="2743">
                  <c:v>129.71340000000001</c:v>
                </c:pt>
                <c:pt idx="2744">
                  <c:v>129.7457</c:v>
                </c:pt>
                <c:pt idx="2745">
                  <c:v>129.77959999999999</c:v>
                </c:pt>
                <c:pt idx="2746">
                  <c:v>129.81299999999999</c:v>
                </c:pt>
                <c:pt idx="2747">
                  <c:v>129.84649999999999</c:v>
                </c:pt>
                <c:pt idx="2748">
                  <c:v>129.8793</c:v>
                </c:pt>
                <c:pt idx="2749">
                  <c:v>129.9127</c:v>
                </c:pt>
                <c:pt idx="2750">
                  <c:v>129.9461</c:v>
                </c:pt>
                <c:pt idx="2751">
                  <c:v>129.98079999999999</c:v>
                </c:pt>
                <c:pt idx="2752">
                  <c:v>130.01259999999999</c:v>
                </c:pt>
                <c:pt idx="2753">
                  <c:v>130.04580000000001</c:v>
                </c:pt>
                <c:pt idx="2754">
                  <c:v>130.08029999999999</c:v>
                </c:pt>
                <c:pt idx="2755">
                  <c:v>130.11320000000001</c:v>
                </c:pt>
                <c:pt idx="2756">
                  <c:v>130.14660000000001</c:v>
                </c:pt>
                <c:pt idx="2757">
                  <c:v>130.17930000000001</c:v>
                </c:pt>
                <c:pt idx="2758">
                  <c:v>130.21340000000001</c:v>
                </c:pt>
                <c:pt idx="2759">
                  <c:v>130.24639999999999</c:v>
                </c:pt>
                <c:pt idx="2760">
                  <c:v>130.28039999999999</c:v>
                </c:pt>
                <c:pt idx="2761">
                  <c:v>130.3141</c:v>
                </c:pt>
                <c:pt idx="2762">
                  <c:v>130.3475</c:v>
                </c:pt>
                <c:pt idx="2763">
                  <c:v>130.38069999999999</c:v>
                </c:pt>
                <c:pt idx="2764">
                  <c:v>130.41329999999999</c:v>
                </c:pt>
                <c:pt idx="2765">
                  <c:v>130.4468</c:v>
                </c:pt>
                <c:pt idx="2766">
                  <c:v>130.48060000000001</c:v>
                </c:pt>
                <c:pt idx="2767">
                  <c:v>130.5129</c:v>
                </c:pt>
                <c:pt idx="2768">
                  <c:v>130.54750000000001</c:v>
                </c:pt>
                <c:pt idx="2769">
                  <c:v>130.58029999999999</c:v>
                </c:pt>
                <c:pt idx="2770">
                  <c:v>130.61340000000001</c:v>
                </c:pt>
                <c:pt idx="2771">
                  <c:v>130.64699999999999</c:v>
                </c:pt>
                <c:pt idx="2772">
                  <c:v>130.68090000000001</c:v>
                </c:pt>
                <c:pt idx="2773">
                  <c:v>130.71379999999999</c:v>
                </c:pt>
                <c:pt idx="2774">
                  <c:v>130.74680000000001</c:v>
                </c:pt>
                <c:pt idx="2775">
                  <c:v>130.78049999999999</c:v>
                </c:pt>
                <c:pt idx="2776">
                  <c:v>130.81299999999999</c:v>
                </c:pt>
                <c:pt idx="2777">
                  <c:v>130.84690000000001</c:v>
                </c:pt>
                <c:pt idx="2778">
                  <c:v>130.87979999999999</c:v>
                </c:pt>
                <c:pt idx="2779">
                  <c:v>130.9134</c:v>
                </c:pt>
                <c:pt idx="2780">
                  <c:v>130.94669999999999</c:v>
                </c:pt>
                <c:pt idx="2781">
                  <c:v>130.9804</c:v>
                </c:pt>
                <c:pt idx="2782">
                  <c:v>131.0129</c:v>
                </c:pt>
                <c:pt idx="2783">
                  <c:v>131.04679999999999</c:v>
                </c:pt>
                <c:pt idx="2784">
                  <c:v>131.08019999999999</c:v>
                </c:pt>
                <c:pt idx="2785">
                  <c:v>131.1129</c:v>
                </c:pt>
                <c:pt idx="2786">
                  <c:v>131.14699999999999</c:v>
                </c:pt>
                <c:pt idx="2787">
                  <c:v>131.18039999999999</c:v>
                </c:pt>
                <c:pt idx="2788">
                  <c:v>131.21340000000001</c:v>
                </c:pt>
                <c:pt idx="2789">
                  <c:v>131.24719999999999</c:v>
                </c:pt>
                <c:pt idx="2790">
                  <c:v>131.28059999999999</c:v>
                </c:pt>
                <c:pt idx="2791">
                  <c:v>131.31360000000001</c:v>
                </c:pt>
                <c:pt idx="2792">
                  <c:v>131.346</c:v>
                </c:pt>
                <c:pt idx="2793">
                  <c:v>131.38030000000001</c:v>
                </c:pt>
                <c:pt idx="2794">
                  <c:v>131.41370000000001</c:v>
                </c:pt>
                <c:pt idx="2795">
                  <c:v>131.44669999999999</c:v>
                </c:pt>
                <c:pt idx="2796">
                  <c:v>131.4812</c:v>
                </c:pt>
                <c:pt idx="2797">
                  <c:v>131.5137</c:v>
                </c:pt>
                <c:pt idx="2798">
                  <c:v>131.547</c:v>
                </c:pt>
                <c:pt idx="2799">
                  <c:v>131.58029999999999</c:v>
                </c:pt>
                <c:pt idx="2800">
                  <c:v>131.61449999999999</c:v>
                </c:pt>
                <c:pt idx="2801">
                  <c:v>131.64660000000001</c:v>
                </c:pt>
                <c:pt idx="2802">
                  <c:v>131.6806</c:v>
                </c:pt>
                <c:pt idx="2803">
                  <c:v>131.7133</c:v>
                </c:pt>
                <c:pt idx="2804">
                  <c:v>131.74719999999999</c:v>
                </c:pt>
                <c:pt idx="2805">
                  <c:v>131.78039999999999</c:v>
                </c:pt>
                <c:pt idx="2806">
                  <c:v>131.8141</c:v>
                </c:pt>
                <c:pt idx="2807">
                  <c:v>131.8468</c:v>
                </c:pt>
                <c:pt idx="2808">
                  <c:v>131.8792</c:v>
                </c:pt>
                <c:pt idx="2809">
                  <c:v>131.91329999999999</c:v>
                </c:pt>
                <c:pt idx="2810">
                  <c:v>131.94640000000001</c:v>
                </c:pt>
                <c:pt idx="2811">
                  <c:v>131.98009999999999</c:v>
                </c:pt>
                <c:pt idx="2812">
                  <c:v>132.01259999999999</c:v>
                </c:pt>
                <c:pt idx="2813">
                  <c:v>132.0462</c:v>
                </c:pt>
                <c:pt idx="2814">
                  <c:v>132.0797</c:v>
                </c:pt>
                <c:pt idx="2815">
                  <c:v>132.1129</c:v>
                </c:pt>
                <c:pt idx="2816">
                  <c:v>132.14660000000001</c:v>
                </c:pt>
                <c:pt idx="2817">
                  <c:v>132.1807</c:v>
                </c:pt>
                <c:pt idx="2818">
                  <c:v>132.214</c:v>
                </c:pt>
                <c:pt idx="2819">
                  <c:v>132.2466</c:v>
                </c:pt>
                <c:pt idx="2820">
                  <c:v>132.27969999999999</c:v>
                </c:pt>
                <c:pt idx="2821">
                  <c:v>132.31360000000001</c:v>
                </c:pt>
                <c:pt idx="2822">
                  <c:v>132.34729999999999</c:v>
                </c:pt>
                <c:pt idx="2823">
                  <c:v>132.37960000000001</c:v>
                </c:pt>
                <c:pt idx="2824">
                  <c:v>132.41319999999999</c:v>
                </c:pt>
                <c:pt idx="2825">
                  <c:v>132.447</c:v>
                </c:pt>
                <c:pt idx="2826">
                  <c:v>132.47999999999999</c:v>
                </c:pt>
                <c:pt idx="2827">
                  <c:v>132.5136</c:v>
                </c:pt>
                <c:pt idx="2828">
                  <c:v>132.54750000000001</c:v>
                </c:pt>
                <c:pt idx="2829">
                  <c:v>132.5805</c:v>
                </c:pt>
                <c:pt idx="2830">
                  <c:v>132.6146</c:v>
                </c:pt>
                <c:pt idx="2831">
                  <c:v>132.6472</c:v>
                </c:pt>
                <c:pt idx="2832">
                  <c:v>132.68010000000001</c:v>
                </c:pt>
                <c:pt idx="2833">
                  <c:v>132.7141</c:v>
                </c:pt>
                <c:pt idx="2834">
                  <c:v>132.74709999999999</c:v>
                </c:pt>
                <c:pt idx="2835">
                  <c:v>132.78020000000001</c:v>
                </c:pt>
                <c:pt idx="2836">
                  <c:v>132.81379999999999</c:v>
                </c:pt>
                <c:pt idx="2837">
                  <c:v>132.8475</c:v>
                </c:pt>
                <c:pt idx="2838">
                  <c:v>132.88059999999999</c:v>
                </c:pt>
                <c:pt idx="2839">
                  <c:v>132.91370000000001</c:v>
                </c:pt>
                <c:pt idx="2840">
                  <c:v>132.947</c:v>
                </c:pt>
                <c:pt idx="2841">
                  <c:v>132.98079999999999</c:v>
                </c:pt>
                <c:pt idx="2842">
                  <c:v>133.0138</c:v>
                </c:pt>
                <c:pt idx="2843">
                  <c:v>133.047</c:v>
                </c:pt>
                <c:pt idx="2844">
                  <c:v>133.0805</c:v>
                </c:pt>
                <c:pt idx="2845">
                  <c:v>133.1148</c:v>
                </c:pt>
                <c:pt idx="2846">
                  <c:v>133.1481</c:v>
                </c:pt>
                <c:pt idx="2847">
                  <c:v>133.1799</c:v>
                </c:pt>
                <c:pt idx="2848">
                  <c:v>133.21510000000001</c:v>
                </c:pt>
                <c:pt idx="2849">
                  <c:v>133.24780000000001</c:v>
                </c:pt>
                <c:pt idx="2850">
                  <c:v>133.28049999999999</c:v>
                </c:pt>
                <c:pt idx="2851">
                  <c:v>133.3159</c:v>
                </c:pt>
                <c:pt idx="2852">
                  <c:v>133.34800000000001</c:v>
                </c:pt>
                <c:pt idx="2853">
                  <c:v>133.3809</c:v>
                </c:pt>
                <c:pt idx="2854">
                  <c:v>133.41480000000001</c:v>
                </c:pt>
                <c:pt idx="2855">
                  <c:v>133.44970000000001</c:v>
                </c:pt>
                <c:pt idx="2856">
                  <c:v>133.48220000000001</c:v>
                </c:pt>
                <c:pt idx="2857">
                  <c:v>133.51490000000001</c:v>
                </c:pt>
                <c:pt idx="2858">
                  <c:v>133.54939999999999</c:v>
                </c:pt>
                <c:pt idx="2859">
                  <c:v>133.58320000000001</c:v>
                </c:pt>
                <c:pt idx="2860">
                  <c:v>133.6155</c:v>
                </c:pt>
                <c:pt idx="2861">
                  <c:v>133.6497</c:v>
                </c:pt>
                <c:pt idx="2862">
                  <c:v>133.6831</c:v>
                </c:pt>
                <c:pt idx="2863">
                  <c:v>133.71629999999999</c:v>
                </c:pt>
                <c:pt idx="2864">
                  <c:v>133.74879999999999</c:v>
                </c:pt>
                <c:pt idx="2865">
                  <c:v>133.7826</c:v>
                </c:pt>
                <c:pt idx="2866">
                  <c:v>133.81559999999999</c:v>
                </c:pt>
                <c:pt idx="2867">
                  <c:v>133.84889999999999</c:v>
                </c:pt>
                <c:pt idx="2868">
                  <c:v>133.88249999999999</c:v>
                </c:pt>
                <c:pt idx="2869">
                  <c:v>133.91540000000001</c:v>
                </c:pt>
                <c:pt idx="2870">
                  <c:v>133.94839999999999</c:v>
                </c:pt>
                <c:pt idx="2871">
                  <c:v>133.98220000000001</c:v>
                </c:pt>
                <c:pt idx="2872">
                  <c:v>134.01589999999999</c:v>
                </c:pt>
                <c:pt idx="2873">
                  <c:v>134.04859999999999</c:v>
                </c:pt>
                <c:pt idx="2874">
                  <c:v>134.08330000000001</c:v>
                </c:pt>
                <c:pt idx="2875">
                  <c:v>134.11500000000001</c:v>
                </c:pt>
                <c:pt idx="2876">
                  <c:v>134.1482</c:v>
                </c:pt>
                <c:pt idx="2877">
                  <c:v>134.1823</c:v>
                </c:pt>
                <c:pt idx="2878">
                  <c:v>134.21539999999999</c:v>
                </c:pt>
                <c:pt idx="2879">
                  <c:v>134.24959999999999</c:v>
                </c:pt>
                <c:pt idx="2880">
                  <c:v>134.28190000000001</c:v>
                </c:pt>
                <c:pt idx="2881">
                  <c:v>134.3158</c:v>
                </c:pt>
                <c:pt idx="2882">
                  <c:v>134.34899999999999</c:v>
                </c:pt>
                <c:pt idx="2883">
                  <c:v>134.38239999999999</c:v>
                </c:pt>
                <c:pt idx="2884">
                  <c:v>134.41540000000001</c:v>
                </c:pt>
                <c:pt idx="2885">
                  <c:v>134.4487</c:v>
                </c:pt>
                <c:pt idx="2886">
                  <c:v>134.4819</c:v>
                </c:pt>
                <c:pt idx="2887">
                  <c:v>134.5153</c:v>
                </c:pt>
                <c:pt idx="2888">
                  <c:v>134.54839999999999</c:v>
                </c:pt>
                <c:pt idx="2889">
                  <c:v>134.5814</c:v>
                </c:pt>
                <c:pt idx="2890">
                  <c:v>134.61429999999999</c:v>
                </c:pt>
                <c:pt idx="2891">
                  <c:v>134.64699999999999</c:v>
                </c:pt>
                <c:pt idx="2892">
                  <c:v>134.68119999999999</c:v>
                </c:pt>
                <c:pt idx="2893">
                  <c:v>134.71469999999999</c:v>
                </c:pt>
                <c:pt idx="2894">
                  <c:v>134.74879999999999</c:v>
                </c:pt>
                <c:pt idx="2895">
                  <c:v>134.78139999999999</c:v>
                </c:pt>
                <c:pt idx="2896">
                  <c:v>134.81489999999999</c:v>
                </c:pt>
                <c:pt idx="2897">
                  <c:v>134.84729999999999</c:v>
                </c:pt>
                <c:pt idx="2898">
                  <c:v>134.88159999999999</c:v>
                </c:pt>
                <c:pt idx="2899">
                  <c:v>134.9144</c:v>
                </c:pt>
                <c:pt idx="2900">
                  <c:v>134.94800000000001</c:v>
                </c:pt>
                <c:pt idx="2901">
                  <c:v>134.98070000000001</c:v>
                </c:pt>
                <c:pt idx="2902">
                  <c:v>135.0146</c:v>
                </c:pt>
                <c:pt idx="2903">
                  <c:v>135.04759999999999</c:v>
                </c:pt>
                <c:pt idx="2904">
                  <c:v>135.08179999999999</c:v>
                </c:pt>
                <c:pt idx="2905">
                  <c:v>135.11510000000001</c:v>
                </c:pt>
                <c:pt idx="2906">
                  <c:v>135.14859999999999</c:v>
                </c:pt>
                <c:pt idx="2907">
                  <c:v>135.1816</c:v>
                </c:pt>
                <c:pt idx="2908">
                  <c:v>135.215</c:v>
                </c:pt>
                <c:pt idx="2909">
                  <c:v>135.24780000000001</c:v>
                </c:pt>
                <c:pt idx="2910">
                  <c:v>135.28210000000001</c:v>
                </c:pt>
                <c:pt idx="2911">
                  <c:v>135.31549999999999</c:v>
                </c:pt>
                <c:pt idx="2912">
                  <c:v>135.34790000000001</c:v>
                </c:pt>
                <c:pt idx="2913">
                  <c:v>135.38140000000001</c:v>
                </c:pt>
                <c:pt idx="2914">
                  <c:v>135.4152</c:v>
                </c:pt>
                <c:pt idx="2915">
                  <c:v>135.44839999999999</c:v>
                </c:pt>
                <c:pt idx="2916">
                  <c:v>135.4812</c:v>
                </c:pt>
                <c:pt idx="2917">
                  <c:v>135.51570000000001</c:v>
                </c:pt>
                <c:pt idx="2918">
                  <c:v>135.54820000000001</c:v>
                </c:pt>
                <c:pt idx="2919">
                  <c:v>135.5813</c:v>
                </c:pt>
                <c:pt idx="2920">
                  <c:v>135.6148</c:v>
                </c:pt>
                <c:pt idx="2921">
                  <c:v>135.64840000000001</c:v>
                </c:pt>
                <c:pt idx="2922">
                  <c:v>135.68180000000001</c:v>
                </c:pt>
                <c:pt idx="2923">
                  <c:v>135.7157</c:v>
                </c:pt>
                <c:pt idx="2924">
                  <c:v>135.74789999999999</c:v>
                </c:pt>
                <c:pt idx="2925">
                  <c:v>135.78139999999999</c:v>
                </c:pt>
                <c:pt idx="2926">
                  <c:v>135.81479999999999</c:v>
                </c:pt>
                <c:pt idx="2927">
                  <c:v>135.84819999999999</c:v>
                </c:pt>
                <c:pt idx="2928">
                  <c:v>135.88229999999999</c:v>
                </c:pt>
                <c:pt idx="2929">
                  <c:v>135.9151</c:v>
                </c:pt>
                <c:pt idx="2930">
                  <c:v>135.9487</c:v>
                </c:pt>
                <c:pt idx="2931">
                  <c:v>135.98179999999999</c:v>
                </c:pt>
                <c:pt idx="2932">
                  <c:v>136.01560000000001</c:v>
                </c:pt>
                <c:pt idx="2933">
                  <c:v>136.0489</c:v>
                </c:pt>
                <c:pt idx="2934">
                  <c:v>136.08150000000001</c:v>
                </c:pt>
                <c:pt idx="2935">
                  <c:v>136.11490000000001</c:v>
                </c:pt>
                <c:pt idx="2936">
                  <c:v>136.14859999999999</c:v>
                </c:pt>
                <c:pt idx="2937">
                  <c:v>136.18180000000001</c:v>
                </c:pt>
                <c:pt idx="2938">
                  <c:v>136.21549999999999</c:v>
                </c:pt>
                <c:pt idx="2939">
                  <c:v>136.24870000000001</c:v>
                </c:pt>
                <c:pt idx="2940">
                  <c:v>136.28200000000001</c:v>
                </c:pt>
                <c:pt idx="2941">
                  <c:v>136.3158</c:v>
                </c:pt>
                <c:pt idx="2942">
                  <c:v>136.3484</c:v>
                </c:pt>
                <c:pt idx="2943">
                  <c:v>136.38140000000001</c:v>
                </c:pt>
                <c:pt idx="2944">
                  <c:v>136.41499999999999</c:v>
                </c:pt>
                <c:pt idx="2945">
                  <c:v>136.44880000000001</c:v>
                </c:pt>
                <c:pt idx="2946">
                  <c:v>136.4813</c:v>
                </c:pt>
                <c:pt idx="2947">
                  <c:v>136.51580000000001</c:v>
                </c:pt>
                <c:pt idx="2948">
                  <c:v>136.5496</c:v>
                </c:pt>
                <c:pt idx="2949">
                  <c:v>136.58240000000001</c:v>
                </c:pt>
                <c:pt idx="2950">
                  <c:v>136.61590000000001</c:v>
                </c:pt>
                <c:pt idx="2951">
                  <c:v>136.6497</c:v>
                </c:pt>
                <c:pt idx="2952">
                  <c:v>136.68219999999999</c:v>
                </c:pt>
                <c:pt idx="2953">
                  <c:v>136.71520000000001</c:v>
                </c:pt>
                <c:pt idx="2954">
                  <c:v>136.74870000000001</c:v>
                </c:pt>
                <c:pt idx="2955">
                  <c:v>136.7824</c:v>
                </c:pt>
                <c:pt idx="2956">
                  <c:v>136.815</c:v>
                </c:pt>
                <c:pt idx="2957">
                  <c:v>136.84870000000001</c:v>
                </c:pt>
                <c:pt idx="2958">
                  <c:v>136.88220000000001</c:v>
                </c:pt>
                <c:pt idx="2959">
                  <c:v>136.91669999999999</c:v>
                </c:pt>
                <c:pt idx="2960">
                  <c:v>136.9504</c:v>
                </c:pt>
                <c:pt idx="2961">
                  <c:v>136.9838</c:v>
                </c:pt>
                <c:pt idx="2962">
                  <c:v>137.01669999999999</c:v>
                </c:pt>
                <c:pt idx="2963">
                  <c:v>137.04920000000001</c:v>
                </c:pt>
                <c:pt idx="2964">
                  <c:v>137.08330000000001</c:v>
                </c:pt>
                <c:pt idx="2965">
                  <c:v>137.1172</c:v>
                </c:pt>
                <c:pt idx="2966">
                  <c:v>137.15020000000001</c:v>
                </c:pt>
                <c:pt idx="2967">
                  <c:v>137.18279999999999</c:v>
                </c:pt>
                <c:pt idx="2968">
                  <c:v>137.21700000000001</c:v>
                </c:pt>
                <c:pt idx="2969">
                  <c:v>137.2508</c:v>
                </c:pt>
                <c:pt idx="2970">
                  <c:v>137.28319999999999</c:v>
                </c:pt>
                <c:pt idx="2971">
                  <c:v>137.31639999999999</c:v>
                </c:pt>
                <c:pt idx="2972">
                  <c:v>137.34979999999999</c:v>
                </c:pt>
                <c:pt idx="2973">
                  <c:v>137.38310000000001</c:v>
                </c:pt>
                <c:pt idx="2974">
                  <c:v>137.41669999999999</c:v>
                </c:pt>
                <c:pt idx="2975">
                  <c:v>137.44919999999999</c:v>
                </c:pt>
                <c:pt idx="2976">
                  <c:v>137.48339999999999</c:v>
                </c:pt>
                <c:pt idx="2977">
                  <c:v>137.5164</c:v>
                </c:pt>
                <c:pt idx="2978">
                  <c:v>137.54929999999999</c:v>
                </c:pt>
                <c:pt idx="2979">
                  <c:v>137.58320000000001</c:v>
                </c:pt>
                <c:pt idx="2980">
                  <c:v>137.61660000000001</c:v>
                </c:pt>
                <c:pt idx="2981">
                  <c:v>137.64940000000001</c:v>
                </c:pt>
                <c:pt idx="2982">
                  <c:v>137.68260000000001</c:v>
                </c:pt>
                <c:pt idx="2983">
                  <c:v>137.7159</c:v>
                </c:pt>
                <c:pt idx="2984">
                  <c:v>137.75040000000001</c:v>
                </c:pt>
                <c:pt idx="2985">
                  <c:v>137.7824</c:v>
                </c:pt>
                <c:pt idx="2986">
                  <c:v>137.816</c:v>
                </c:pt>
                <c:pt idx="2987">
                  <c:v>137.84979999999999</c:v>
                </c:pt>
                <c:pt idx="2988">
                  <c:v>137.88310000000001</c:v>
                </c:pt>
                <c:pt idx="2989">
                  <c:v>137.917</c:v>
                </c:pt>
                <c:pt idx="2990">
                  <c:v>137.9503</c:v>
                </c:pt>
                <c:pt idx="2991">
                  <c:v>137.98310000000001</c:v>
                </c:pt>
                <c:pt idx="2992">
                  <c:v>138.01660000000001</c:v>
                </c:pt>
                <c:pt idx="2993">
                  <c:v>138.0496</c:v>
                </c:pt>
                <c:pt idx="2994">
                  <c:v>138.0831</c:v>
                </c:pt>
                <c:pt idx="2995">
                  <c:v>138.11680000000001</c:v>
                </c:pt>
                <c:pt idx="2996">
                  <c:v>138.15010000000001</c:v>
                </c:pt>
                <c:pt idx="2997">
                  <c:v>138.18360000000001</c:v>
                </c:pt>
                <c:pt idx="2998">
                  <c:v>138.21639999999999</c:v>
                </c:pt>
                <c:pt idx="2999">
                  <c:v>138.2499</c:v>
                </c:pt>
                <c:pt idx="3000">
                  <c:v>138.28270000000001</c:v>
                </c:pt>
                <c:pt idx="3001">
                  <c:v>138.31639999999999</c:v>
                </c:pt>
                <c:pt idx="3002">
                  <c:v>138.35040000000001</c:v>
                </c:pt>
                <c:pt idx="3003">
                  <c:v>138.38339999999999</c:v>
                </c:pt>
                <c:pt idx="3004">
                  <c:v>138.41679999999999</c:v>
                </c:pt>
                <c:pt idx="3005">
                  <c:v>138.44980000000001</c:v>
                </c:pt>
                <c:pt idx="3006">
                  <c:v>138.48310000000001</c:v>
                </c:pt>
                <c:pt idx="3007">
                  <c:v>138.5164</c:v>
                </c:pt>
                <c:pt idx="3008">
                  <c:v>138.5498</c:v>
                </c:pt>
                <c:pt idx="3009">
                  <c:v>138.58320000000001</c:v>
                </c:pt>
                <c:pt idx="3010">
                  <c:v>138.61660000000001</c:v>
                </c:pt>
                <c:pt idx="3011">
                  <c:v>138.65029999999999</c:v>
                </c:pt>
                <c:pt idx="3012">
                  <c:v>138.68389999999999</c:v>
                </c:pt>
                <c:pt idx="3013">
                  <c:v>138.71639999999999</c:v>
                </c:pt>
                <c:pt idx="3014">
                  <c:v>138.75020000000001</c:v>
                </c:pt>
                <c:pt idx="3015">
                  <c:v>138.7834</c:v>
                </c:pt>
                <c:pt idx="3016">
                  <c:v>138.8168</c:v>
                </c:pt>
                <c:pt idx="3017">
                  <c:v>138.8503</c:v>
                </c:pt>
                <c:pt idx="3018">
                  <c:v>138.8837</c:v>
                </c:pt>
                <c:pt idx="3019">
                  <c:v>138.91659999999999</c:v>
                </c:pt>
                <c:pt idx="3020">
                  <c:v>138.94890000000001</c:v>
                </c:pt>
                <c:pt idx="3021">
                  <c:v>138.98269999999999</c:v>
                </c:pt>
                <c:pt idx="3022">
                  <c:v>139.01650000000001</c:v>
                </c:pt>
                <c:pt idx="3023">
                  <c:v>139.0497</c:v>
                </c:pt>
                <c:pt idx="3024">
                  <c:v>139.08349999999999</c:v>
                </c:pt>
                <c:pt idx="3025">
                  <c:v>139.1164</c:v>
                </c:pt>
                <c:pt idx="3026">
                  <c:v>139.14920000000001</c:v>
                </c:pt>
                <c:pt idx="3027">
                  <c:v>139.18299999999999</c:v>
                </c:pt>
                <c:pt idx="3028">
                  <c:v>139.2167</c:v>
                </c:pt>
                <c:pt idx="3029">
                  <c:v>139.24940000000001</c:v>
                </c:pt>
                <c:pt idx="3030">
                  <c:v>139.28309999999999</c:v>
                </c:pt>
                <c:pt idx="3031">
                  <c:v>139.31540000000001</c:v>
                </c:pt>
                <c:pt idx="3032">
                  <c:v>139.34899999999999</c:v>
                </c:pt>
                <c:pt idx="3033">
                  <c:v>139.3826</c:v>
                </c:pt>
                <c:pt idx="3034">
                  <c:v>139.41579999999999</c:v>
                </c:pt>
                <c:pt idx="3035">
                  <c:v>139.44919999999999</c:v>
                </c:pt>
                <c:pt idx="3036">
                  <c:v>139.483</c:v>
                </c:pt>
                <c:pt idx="3037">
                  <c:v>139.5172</c:v>
                </c:pt>
                <c:pt idx="3038">
                  <c:v>139.54929999999999</c:v>
                </c:pt>
                <c:pt idx="3039">
                  <c:v>139.58279999999999</c:v>
                </c:pt>
                <c:pt idx="3040">
                  <c:v>139.61600000000001</c:v>
                </c:pt>
                <c:pt idx="3041">
                  <c:v>139.64959999999999</c:v>
                </c:pt>
                <c:pt idx="3042">
                  <c:v>139.68260000000001</c:v>
                </c:pt>
                <c:pt idx="3043">
                  <c:v>139.71719999999999</c:v>
                </c:pt>
                <c:pt idx="3044">
                  <c:v>139.7501</c:v>
                </c:pt>
                <c:pt idx="3045">
                  <c:v>139.78319999999999</c:v>
                </c:pt>
                <c:pt idx="3046">
                  <c:v>139.81720000000001</c:v>
                </c:pt>
                <c:pt idx="3047">
                  <c:v>139.84989999999999</c:v>
                </c:pt>
                <c:pt idx="3048">
                  <c:v>139.88339999999999</c:v>
                </c:pt>
                <c:pt idx="3049">
                  <c:v>139.9171</c:v>
                </c:pt>
                <c:pt idx="3050">
                  <c:v>139.95050000000001</c:v>
                </c:pt>
                <c:pt idx="3051">
                  <c:v>139.98400000000001</c:v>
                </c:pt>
                <c:pt idx="3052">
                  <c:v>140.0171</c:v>
                </c:pt>
                <c:pt idx="3053">
                  <c:v>140.05000000000001</c:v>
                </c:pt>
                <c:pt idx="3054">
                  <c:v>140.08449999999999</c:v>
                </c:pt>
                <c:pt idx="3055">
                  <c:v>140.11680000000001</c:v>
                </c:pt>
                <c:pt idx="3056">
                  <c:v>140.1499</c:v>
                </c:pt>
                <c:pt idx="3057">
                  <c:v>140.18360000000001</c:v>
                </c:pt>
                <c:pt idx="3058">
                  <c:v>140.21700000000001</c:v>
                </c:pt>
                <c:pt idx="3059">
                  <c:v>140.25020000000001</c:v>
                </c:pt>
                <c:pt idx="3060">
                  <c:v>140.2841</c:v>
                </c:pt>
                <c:pt idx="3061">
                  <c:v>140.31729999999999</c:v>
                </c:pt>
                <c:pt idx="3062">
                  <c:v>140.34989999999999</c:v>
                </c:pt>
                <c:pt idx="3063">
                  <c:v>140.38310000000001</c:v>
                </c:pt>
                <c:pt idx="3064">
                  <c:v>140.41579999999999</c:v>
                </c:pt>
                <c:pt idx="3065">
                  <c:v>140.44880000000001</c:v>
                </c:pt>
                <c:pt idx="3066">
                  <c:v>140.48240000000001</c:v>
                </c:pt>
                <c:pt idx="3067">
                  <c:v>140.51679999999999</c:v>
                </c:pt>
                <c:pt idx="3068">
                  <c:v>140.5496</c:v>
                </c:pt>
                <c:pt idx="3069">
                  <c:v>140.58369999999999</c:v>
                </c:pt>
                <c:pt idx="3070">
                  <c:v>140.6172</c:v>
                </c:pt>
                <c:pt idx="3071">
                  <c:v>140.6506</c:v>
                </c:pt>
                <c:pt idx="3072">
                  <c:v>140.6842</c:v>
                </c:pt>
                <c:pt idx="3073">
                  <c:v>140.71780000000001</c:v>
                </c:pt>
                <c:pt idx="3074">
                  <c:v>140.7508</c:v>
                </c:pt>
                <c:pt idx="3075">
                  <c:v>140.78460000000001</c:v>
                </c:pt>
                <c:pt idx="3076">
                  <c:v>140.81739999999999</c:v>
                </c:pt>
                <c:pt idx="3077">
                  <c:v>140.85059999999999</c:v>
                </c:pt>
                <c:pt idx="3078">
                  <c:v>140.8844</c:v>
                </c:pt>
                <c:pt idx="3079">
                  <c:v>140.91730000000001</c:v>
                </c:pt>
                <c:pt idx="3080">
                  <c:v>140.9504</c:v>
                </c:pt>
                <c:pt idx="3081">
                  <c:v>140.98480000000001</c:v>
                </c:pt>
                <c:pt idx="3082">
                  <c:v>141.01750000000001</c:v>
                </c:pt>
                <c:pt idx="3083">
                  <c:v>141.0504</c:v>
                </c:pt>
                <c:pt idx="3084">
                  <c:v>141.08439999999999</c:v>
                </c:pt>
                <c:pt idx="3085">
                  <c:v>141.11770000000001</c:v>
                </c:pt>
                <c:pt idx="3086">
                  <c:v>141.15100000000001</c:v>
                </c:pt>
                <c:pt idx="3087">
                  <c:v>141.18299999999999</c:v>
                </c:pt>
                <c:pt idx="3088">
                  <c:v>141.21729999999999</c:v>
                </c:pt>
                <c:pt idx="3089">
                  <c:v>141.25020000000001</c:v>
                </c:pt>
                <c:pt idx="3090">
                  <c:v>141.2842</c:v>
                </c:pt>
                <c:pt idx="3091">
                  <c:v>141.31780000000001</c:v>
                </c:pt>
                <c:pt idx="3092">
                  <c:v>141.35159999999999</c:v>
                </c:pt>
                <c:pt idx="3093">
                  <c:v>141.38409999999999</c:v>
                </c:pt>
                <c:pt idx="3094">
                  <c:v>141.41650000000001</c:v>
                </c:pt>
                <c:pt idx="3095">
                  <c:v>141.45009999999999</c:v>
                </c:pt>
                <c:pt idx="3096">
                  <c:v>141.4837</c:v>
                </c:pt>
                <c:pt idx="3097">
                  <c:v>141.51679999999999</c:v>
                </c:pt>
                <c:pt idx="3098">
                  <c:v>141.54990000000001</c:v>
                </c:pt>
                <c:pt idx="3099">
                  <c:v>141.58340000000001</c:v>
                </c:pt>
                <c:pt idx="3100">
                  <c:v>141.61619999999999</c:v>
                </c:pt>
                <c:pt idx="3101">
                  <c:v>141.64949999999999</c:v>
                </c:pt>
                <c:pt idx="3102">
                  <c:v>141.6833</c:v>
                </c:pt>
                <c:pt idx="3103">
                  <c:v>141.7175</c:v>
                </c:pt>
                <c:pt idx="3104">
                  <c:v>141.75049999999999</c:v>
                </c:pt>
                <c:pt idx="3105">
                  <c:v>141.7842</c:v>
                </c:pt>
                <c:pt idx="3106">
                  <c:v>141.81710000000001</c:v>
                </c:pt>
                <c:pt idx="3107">
                  <c:v>141.8502</c:v>
                </c:pt>
                <c:pt idx="3108">
                  <c:v>141.88339999999999</c:v>
                </c:pt>
                <c:pt idx="3109">
                  <c:v>141.91679999999999</c:v>
                </c:pt>
                <c:pt idx="3110">
                  <c:v>141.9504</c:v>
                </c:pt>
                <c:pt idx="3111">
                  <c:v>141.9838</c:v>
                </c:pt>
                <c:pt idx="3112">
                  <c:v>142.01769999999999</c:v>
                </c:pt>
                <c:pt idx="3113">
                  <c:v>142.05119999999999</c:v>
                </c:pt>
                <c:pt idx="3114">
                  <c:v>142.084</c:v>
                </c:pt>
                <c:pt idx="3115">
                  <c:v>142.11859999999999</c:v>
                </c:pt>
                <c:pt idx="3116">
                  <c:v>142.15180000000001</c:v>
                </c:pt>
                <c:pt idx="3117">
                  <c:v>142.18369999999999</c:v>
                </c:pt>
                <c:pt idx="3118">
                  <c:v>142.21770000000001</c:v>
                </c:pt>
                <c:pt idx="3119">
                  <c:v>142.251</c:v>
                </c:pt>
                <c:pt idx="3120">
                  <c:v>142.28440000000001</c:v>
                </c:pt>
                <c:pt idx="3121">
                  <c:v>142.31870000000001</c:v>
                </c:pt>
                <c:pt idx="3122">
                  <c:v>142.35069999999999</c:v>
                </c:pt>
                <c:pt idx="3123">
                  <c:v>142.38480000000001</c:v>
                </c:pt>
                <c:pt idx="3124">
                  <c:v>142.41909999999999</c:v>
                </c:pt>
                <c:pt idx="3125">
                  <c:v>142.45179999999999</c:v>
                </c:pt>
                <c:pt idx="3126">
                  <c:v>142.48500000000001</c:v>
                </c:pt>
                <c:pt idx="3127">
                  <c:v>142.51759999999999</c:v>
                </c:pt>
                <c:pt idx="3128">
                  <c:v>142.55080000000001</c:v>
                </c:pt>
                <c:pt idx="3129">
                  <c:v>142.58410000000001</c:v>
                </c:pt>
                <c:pt idx="3130">
                  <c:v>142.61840000000001</c:v>
                </c:pt>
                <c:pt idx="3131">
                  <c:v>142.6516</c:v>
                </c:pt>
                <c:pt idx="3132">
                  <c:v>142.68530000000001</c:v>
                </c:pt>
                <c:pt idx="3133">
                  <c:v>142.7167</c:v>
                </c:pt>
                <c:pt idx="3134">
                  <c:v>142.7516</c:v>
                </c:pt>
                <c:pt idx="3135">
                  <c:v>142.78460000000001</c:v>
                </c:pt>
                <c:pt idx="3136">
                  <c:v>142.81870000000001</c:v>
                </c:pt>
                <c:pt idx="3137">
                  <c:v>142.85159999999999</c:v>
                </c:pt>
                <c:pt idx="3138">
                  <c:v>142.88489999999999</c:v>
                </c:pt>
                <c:pt idx="3139">
                  <c:v>142.91800000000001</c:v>
                </c:pt>
                <c:pt idx="3140">
                  <c:v>142.95089999999999</c:v>
                </c:pt>
                <c:pt idx="3141">
                  <c:v>142.9853</c:v>
                </c:pt>
                <c:pt idx="3142">
                  <c:v>143.01740000000001</c:v>
                </c:pt>
                <c:pt idx="3143">
                  <c:v>143.05109999999999</c:v>
                </c:pt>
                <c:pt idx="3144">
                  <c:v>143.0847</c:v>
                </c:pt>
                <c:pt idx="3145">
                  <c:v>143.1182</c:v>
                </c:pt>
                <c:pt idx="3146">
                  <c:v>143.1516</c:v>
                </c:pt>
                <c:pt idx="3147">
                  <c:v>143.18610000000001</c:v>
                </c:pt>
                <c:pt idx="3148">
                  <c:v>143.21979999999999</c:v>
                </c:pt>
                <c:pt idx="3149">
                  <c:v>143.25280000000001</c:v>
                </c:pt>
                <c:pt idx="3150">
                  <c:v>143.28639999999999</c:v>
                </c:pt>
                <c:pt idx="3151">
                  <c:v>143.31960000000001</c:v>
                </c:pt>
                <c:pt idx="3152">
                  <c:v>143.3535</c:v>
                </c:pt>
                <c:pt idx="3153">
                  <c:v>143.3862</c:v>
                </c:pt>
                <c:pt idx="3154">
                  <c:v>143.41970000000001</c:v>
                </c:pt>
                <c:pt idx="3155">
                  <c:v>143.4528</c:v>
                </c:pt>
                <c:pt idx="3156">
                  <c:v>143.48560000000001</c:v>
                </c:pt>
                <c:pt idx="3157">
                  <c:v>143.51990000000001</c:v>
                </c:pt>
                <c:pt idx="3158">
                  <c:v>143.55250000000001</c:v>
                </c:pt>
                <c:pt idx="3159">
                  <c:v>143.58690000000001</c:v>
                </c:pt>
                <c:pt idx="3160">
                  <c:v>143.6191</c:v>
                </c:pt>
                <c:pt idx="3161">
                  <c:v>143.65299999999999</c:v>
                </c:pt>
                <c:pt idx="3162">
                  <c:v>143.6859</c:v>
                </c:pt>
                <c:pt idx="3163">
                  <c:v>143.71969999999999</c:v>
                </c:pt>
                <c:pt idx="3164">
                  <c:v>143.75299999999999</c:v>
                </c:pt>
                <c:pt idx="3165">
                  <c:v>143.786</c:v>
                </c:pt>
                <c:pt idx="3166">
                  <c:v>143.81909999999999</c:v>
                </c:pt>
                <c:pt idx="3167">
                  <c:v>143.85290000000001</c:v>
                </c:pt>
                <c:pt idx="3168">
                  <c:v>143.886</c:v>
                </c:pt>
                <c:pt idx="3169">
                  <c:v>143.9194</c:v>
                </c:pt>
                <c:pt idx="3170">
                  <c:v>143.9522</c:v>
                </c:pt>
                <c:pt idx="3171">
                  <c:v>143.98589999999999</c:v>
                </c:pt>
                <c:pt idx="3172">
                  <c:v>144.01920000000001</c:v>
                </c:pt>
                <c:pt idx="3173">
                  <c:v>144.0522</c:v>
                </c:pt>
                <c:pt idx="3174">
                  <c:v>144.08629999999999</c:v>
                </c:pt>
                <c:pt idx="3175">
                  <c:v>144.11920000000001</c:v>
                </c:pt>
                <c:pt idx="3176">
                  <c:v>144.15170000000001</c:v>
                </c:pt>
                <c:pt idx="3177">
                  <c:v>144.18600000000001</c:v>
                </c:pt>
                <c:pt idx="3178">
                  <c:v>144.21879999999999</c:v>
                </c:pt>
                <c:pt idx="3179">
                  <c:v>144.2534</c:v>
                </c:pt>
                <c:pt idx="3180">
                  <c:v>144.28620000000001</c:v>
                </c:pt>
                <c:pt idx="3181">
                  <c:v>144.31909999999999</c:v>
                </c:pt>
                <c:pt idx="3182">
                  <c:v>144.35220000000001</c:v>
                </c:pt>
                <c:pt idx="3183">
                  <c:v>144.38640000000001</c:v>
                </c:pt>
                <c:pt idx="3184">
                  <c:v>144.4196</c:v>
                </c:pt>
                <c:pt idx="3185">
                  <c:v>144.45269999999999</c:v>
                </c:pt>
                <c:pt idx="3186">
                  <c:v>144.48580000000001</c:v>
                </c:pt>
                <c:pt idx="3187">
                  <c:v>144.5198</c:v>
                </c:pt>
                <c:pt idx="3188">
                  <c:v>144.55289999999999</c:v>
                </c:pt>
                <c:pt idx="3189">
                  <c:v>144.5866</c:v>
                </c:pt>
                <c:pt idx="3190">
                  <c:v>144.61969999999999</c:v>
                </c:pt>
                <c:pt idx="3191">
                  <c:v>144.6533</c:v>
                </c:pt>
                <c:pt idx="3192">
                  <c:v>144.68700000000001</c:v>
                </c:pt>
                <c:pt idx="3193">
                  <c:v>144.7201</c:v>
                </c:pt>
                <c:pt idx="3194">
                  <c:v>144.75299999999999</c:v>
                </c:pt>
                <c:pt idx="3195">
                  <c:v>144.78659999999999</c:v>
                </c:pt>
                <c:pt idx="3196">
                  <c:v>144.8201</c:v>
                </c:pt>
                <c:pt idx="3197">
                  <c:v>144.8536</c:v>
                </c:pt>
                <c:pt idx="3198">
                  <c:v>144.88659999999999</c:v>
                </c:pt>
                <c:pt idx="3199">
                  <c:v>144.91970000000001</c:v>
                </c:pt>
                <c:pt idx="3200">
                  <c:v>144.95269999999999</c:v>
                </c:pt>
                <c:pt idx="3201">
                  <c:v>144.98570000000001</c:v>
                </c:pt>
                <c:pt idx="3202">
                  <c:v>145.02010000000001</c:v>
                </c:pt>
                <c:pt idx="3203">
                  <c:v>145.05350000000001</c:v>
                </c:pt>
                <c:pt idx="3204">
                  <c:v>145.08680000000001</c:v>
                </c:pt>
                <c:pt idx="3205">
                  <c:v>145.119</c:v>
                </c:pt>
                <c:pt idx="3206">
                  <c:v>145.15270000000001</c:v>
                </c:pt>
                <c:pt idx="3207">
                  <c:v>145.1859</c:v>
                </c:pt>
                <c:pt idx="3208">
                  <c:v>145.21940000000001</c:v>
                </c:pt>
                <c:pt idx="3209">
                  <c:v>145.2533</c:v>
                </c:pt>
                <c:pt idx="3210">
                  <c:v>145.28559999999999</c:v>
                </c:pt>
                <c:pt idx="3211">
                  <c:v>145.3202</c:v>
                </c:pt>
                <c:pt idx="3212">
                  <c:v>145.35400000000001</c:v>
                </c:pt>
                <c:pt idx="3213">
                  <c:v>145.38640000000001</c:v>
                </c:pt>
                <c:pt idx="3214">
                  <c:v>145.42019999999999</c:v>
                </c:pt>
                <c:pt idx="3215">
                  <c:v>145.45419999999999</c:v>
                </c:pt>
                <c:pt idx="3216">
                  <c:v>145.48660000000001</c:v>
                </c:pt>
                <c:pt idx="3217">
                  <c:v>145.52000000000001</c:v>
                </c:pt>
                <c:pt idx="3218">
                  <c:v>145.55289999999999</c:v>
                </c:pt>
                <c:pt idx="3219">
                  <c:v>145.58590000000001</c:v>
                </c:pt>
                <c:pt idx="3220">
                  <c:v>145.619</c:v>
                </c:pt>
                <c:pt idx="3221">
                  <c:v>145.65309999999999</c:v>
                </c:pt>
                <c:pt idx="3222">
                  <c:v>145.6867</c:v>
                </c:pt>
                <c:pt idx="3223">
                  <c:v>145.72</c:v>
                </c:pt>
                <c:pt idx="3224">
                  <c:v>145.7535</c:v>
                </c:pt>
                <c:pt idx="3225">
                  <c:v>145.78639999999999</c:v>
                </c:pt>
                <c:pt idx="3226">
                  <c:v>145.8202</c:v>
                </c:pt>
                <c:pt idx="3227">
                  <c:v>145.85329999999999</c:v>
                </c:pt>
                <c:pt idx="3228">
                  <c:v>145.88640000000001</c:v>
                </c:pt>
                <c:pt idx="3229">
                  <c:v>145.91900000000001</c:v>
                </c:pt>
                <c:pt idx="3230">
                  <c:v>145.95320000000001</c:v>
                </c:pt>
                <c:pt idx="3231">
                  <c:v>145.98660000000001</c:v>
                </c:pt>
                <c:pt idx="3232">
                  <c:v>146.02000000000001</c:v>
                </c:pt>
                <c:pt idx="3233">
                  <c:v>146.0531</c:v>
                </c:pt>
                <c:pt idx="3234">
                  <c:v>146.0872</c:v>
                </c:pt>
                <c:pt idx="3235">
                  <c:v>146.1208</c:v>
                </c:pt>
                <c:pt idx="3236">
                  <c:v>146.1532</c:v>
                </c:pt>
                <c:pt idx="3237">
                  <c:v>146.18610000000001</c:v>
                </c:pt>
                <c:pt idx="3238">
                  <c:v>146.21950000000001</c:v>
                </c:pt>
                <c:pt idx="3239">
                  <c:v>146.25280000000001</c:v>
                </c:pt>
                <c:pt idx="3240">
                  <c:v>146.28720000000001</c:v>
                </c:pt>
                <c:pt idx="3241">
                  <c:v>146.31979999999999</c:v>
                </c:pt>
                <c:pt idx="3242">
                  <c:v>146.35300000000001</c:v>
                </c:pt>
                <c:pt idx="3243">
                  <c:v>146.3862</c:v>
                </c:pt>
                <c:pt idx="3244">
                  <c:v>146.4188</c:v>
                </c:pt>
                <c:pt idx="3245">
                  <c:v>146.45259999999999</c:v>
                </c:pt>
                <c:pt idx="3246">
                  <c:v>146.48679999999999</c:v>
                </c:pt>
                <c:pt idx="3247">
                  <c:v>146.51920000000001</c:v>
                </c:pt>
                <c:pt idx="3248">
                  <c:v>146.55240000000001</c:v>
                </c:pt>
                <c:pt idx="3249">
                  <c:v>146.5855</c:v>
                </c:pt>
                <c:pt idx="3250">
                  <c:v>146.61949999999999</c:v>
                </c:pt>
                <c:pt idx="3251">
                  <c:v>146.6524</c:v>
                </c:pt>
                <c:pt idx="3252">
                  <c:v>146.6859</c:v>
                </c:pt>
                <c:pt idx="3253">
                  <c:v>146.71960000000001</c:v>
                </c:pt>
                <c:pt idx="3254">
                  <c:v>146.75290000000001</c:v>
                </c:pt>
                <c:pt idx="3255">
                  <c:v>146.78639999999999</c:v>
                </c:pt>
                <c:pt idx="3256">
                  <c:v>146.8194</c:v>
                </c:pt>
                <c:pt idx="3257">
                  <c:v>146.85239999999999</c:v>
                </c:pt>
                <c:pt idx="3258">
                  <c:v>146.88740000000001</c:v>
                </c:pt>
                <c:pt idx="3259">
                  <c:v>146.9203</c:v>
                </c:pt>
                <c:pt idx="3260">
                  <c:v>146.95269999999999</c:v>
                </c:pt>
                <c:pt idx="3261">
                  <c:v>146.9871</c:v>
                </c:pt>
                <c:pt idx="3262">
                  <c:v>147.0196</c:v>
                </c:pt>
                <c:pt idx="3263">
                  <c:v>147.05369999999999</c:v>
                </c:pt>
                <c:pt idx="3264">
                  <c:v>147.08690000000001</c:v>
                </c:pt>
                <c:pt idx="3265">
                  <c:v>147.1198</c:v>
                </c:pt>
                <c:pt idx="3266">
                  <c:v>147.1533</c:v>
                </c:pt>
                <c:pt idx="3267">
                  <c:v>147.1866</c:v>
                </c:pt>
                <c:pt idx="3268">
                  <c:v>147.22020000000001</c:v>
                </c:pt>
                <c:pt idx="3269">
                  <c:v>147.25360000000001</c:v>
                </c:pt>
                <c:pt idx="3270">
                  <c:v>147.2869</c:v>
                </c:pt>
                <c:pt idx="3271">
                  <c:v>147.32060000000001</c:v>
                </c:pt>
                <c:pt idx="3272">
                  <c:v>147.35329999999999</c:v>
                </c:pt>
                <c:pt idx="3273">
                  <c:v>147.3871</c:v>
                </c:pt>
                <c:pt idx="3274">
                  <c:v>147.4196</c:v>
                </c:pt>
                <c:pt idx="3275">
                  <c:v>147.45359999999999</c:v>
                </c:pt>
                <c:pt idx="3276">
                  <c:v>147.48699999999999</c:v>
                </c:pt>
                <c:pt idx="3277">
                  <c:v>147.52070000000001</c:v>
                </c:pt>
                <c:pt idx="3278">
                  <c:v>147.55439999999999</c:v>
                </c:pt>
                <c:pt idx="3279">
                  <c:v>147.5874</c:v>
                </c:pt>
                <c:pt idx="3280">
                  <c:v>147.62100000000001</c:v>
                </c:pt>
                <c:pt idx="3281">
                  <c:v>147.65389999999999</c:v>
                </c:pt>
                <c:pt idx="3282">
                  <c:v>147.68780000000001</c:v>
                </c:pt>
                <c:pt idx="3283">
                  <c:v>147.72049999999999</c:v>
                </c:pt>
                <c:pt idx="3284">
                  <c:v>147.75399999999999</c:v>
                </c:pt>
                <c:pt idx="3285">
                  <c:v>147.7869</c:v>
                </c:pt>
                <c:pt idx="3286">
                  <c:v>147.8211</c:v>
                </c:pt>
                <c:pt idx="3287">
                  <c:v>147.85390000000001</c:v>
                </c:pt>
                <c:pt idx="3288">
                  <c:v>147.88650000000001</c:v>
                </c:pt>
                <c:pt idx="3289">
                  <c:v>147.92060000000001</c:v>
                </c:pt>
                <c:pt idx="3290">
                  <c:v>147.95339999999999</c:v>
                </c:pt>
                <c:pt idx="3291">
                  <c:v>147.9872</c:v>
                </c:pt>
                <c:pt idx="3292">
                  <c:v>148.0214</c:v>
                </c:pt>
                <c:pt idx="3293">
                  <c:v>148.05340000000001</c:v>
                </c:pt>
                <c:pt idx="3294">
                  <c:v>148.08760000000001</c:v>
                </c:pt>
                <c:pt idx="3295">
                  <c:v>148.12100000000001</c:v>
                </c:pt>
                <c:pt idx="3296">
                  <c:v>148.15459999999999</c:v>
                </c:pt>
                <c:pt idx="3297">
                  <c:v>148.1874</c:v>
                </c:pt>
                <c:pt idx="3298">
                  <c:v>148.221</c:v>
                </c:pt>
                <c:pt idx="3299">
                  <c:v>148.25380000000001</c:v>
                </c:pt>
                <c:pt idx="3300">
                  <c:v>148.28659999999999</c:v>
                </c:pt>
                <c:pt idx="3301">
                  <c:v>148.32060000000001</c:v>
                </c:pt>
                <c:pt idx="3302">
                  <c:v>148.35429999999999</c:v>
                </c:pt>
                <c:pt idx="3303">
                  <c:v>148.38839999999999</c:v>
                </c:pt>
                <c:pt idx="3304">
                  <c:v>148.42150000000001</c:v>
                </c:pt>
                <c:pt idx="3305">
                  <c:v>148.4546</c:v>
                </c:pt>
                <c:pt idx="3306">
                  <c:v>148.48779999999999</c:v>
                </c:pt>
                <c:pt idx="3307">
                  <c:v>148.5214</c:v>
                </c:pt>
                <c:pt idx="3308">
                  <c:v>148.55430000000001</c:v>
                </c:pt>
                <c:pt idx="3309">
                  <c:v>148.58760000000001</c:v>
                </c:pt>
                <c:pt idx="3310">
                  <c:v>148.6217</c:v>
                </c:pt>
                <c:pt idx="3311">
                  <c:v>148.65440000000001</c:v>
                </c:pt>
                <c:pt idx="3312">
                  <c:v>148.6875</c:v>
                </c:pt>
                <c:pt idx="3313">
                  <c:v>148.72130000000001</c:v>
                </c:pt>
                <c:pt idx="3314">
                  <c:v>148.7544</c:v>
                </c:pt>
                <c:pt idx="3315">
                  <c:v>148.7878</c:v>
                </c:pt>
                <c:pt idx="3316">
                  <c:v>148.8218</c:v>
                </c:pt>
                <c:pt idx="3317">
                  <c:v>148.8553</c:v>
                </c:pt>
                <c:pt idx="3318">
                  <c:v>148.8877</c:v>
                </c:pt>
                <c:pt idx="3319">
                  <c:v>148.9213</c:v>
                </c:pt>
                <c:pt idx="3320">
                  <c:v>148.95439999999999</c:v>
                </c:pt>
                <c:pt idx="3321">
                  <c:v>148.9873</c:v>
                </c:pt>
                <c:pt idx="3322">
                  <c:v>149.0206</c:v>
                </c:pt>
                <c:pt idx="3323">
                  <c:v>149.05500000000001</c:v>
                </c:pt>
                <c:pt idx="3324">
                  <c:v>149.08779999999999</c:v>
                </c:pt>
                <c:pt idx="3325">
                  <c:v>149.12090000000001</c:v>
                </c:pt>
                <c:pt idx="3326">
                  <c:v>149.1551</c:v>
                </c:pt>
                <c:pt idx="3327">
                  <c:v>149.18799999999999</c:v>
                </c:pt>
                <c:pt idx="3328">
                  <c:v>149.22139999999999</c:v>
                </c:pt>
                <c:pt idx="3329">
                  <c:v>149.25460000000001</c:v>
                </c:pt>
                <c:pt idx="3330">
                  <c:v>149.28829999999999</c:v>
                </c:pt>
                <c:pt idx="3331">
                  <c:v>149.32060000000001</c:v>
                </c:pt>
                <c:pt idx="3332">
                  <c:v>149.35480000000001</c:v>
                </c:pt>
                <c:pt idx="3333">
                  <c:v>149.3887</c:v>
                </c:pt>
                <c:pt idx="3334">
                  <c:v>149.4205</c:v>
                </c:pt>
                <c:pt idx="3335">
                  <c:v>149.4554</c:v>
                </c:pt>
                <c:pt idx="3336">
                  <c:v>149.48859999999999</c:v>
                </c:pt>
                <c:pt idx="3337">
                  <c:v>149.52180000000001</c:v>
                </c:pt>
                <c:pt idx="3338">
                  <c:v>149.5556</c:v>
                </c:pt>
                <c:pt idx="3339">
                  <c:v>149.5882</c:v>
                </c:pt>
                <c:pt idx="3340">
                  <c:v>149.62190000000001</c:v>
                </c:pt>
                <c:pt idx="3341">
                  <c:v>149.65440000000001</c:v>
                </c:pt>
                <c:pt idx="3342">
                  <c:v>149.6885</c:v>
                </c:pt>
                <c:pt idx="3343">
                  <c:v>149.7217</c:v>
                </c:pt>
                <c:pt idx="3344">
                  <c:v>149.75360000000001</c:v>
                </c:pt>
                <c:pt idx="3345">
                  <c:v>149.78710000000001</c:v>
                </c:pt>
                <c:pt idx="3346">
                  <c:v>149.82040000000001</c:v>
                </c:pt>
                <c:pt idx="3347">
                  <c:v>149.8546</c:v>
                </c:pt>
                <c:pt idx="3348">
                  <c:v>149.88740000000001</c:v>
                </c:pt>
                <c:pt idx="3349">
                  <c:v>149.92080000000001</c:v>
                </c:pt>
                <c:pt idx="3350">
                  <c:v>149.95400000000001</c:v>
                </c:pt>
                <c:pt idx="3351">
                  <c:v>149.98759999999999</c:v>
                </c:pt>
                <c:pt idx="3352">
                  <c:v>150.02099999999999</c:v>
                </c:pt>
                <c:pt idx="3353">
                  <c:v>150.05439999999999</c:v>
                </c:pt>
                <c:pt idx="3354">
                  <c:v>150.08779999999999</c:v>
                </c:pt>
                <c:pt idx="3355">
                  <c:v>150.12200000000001</c:v>
                </c:pt>
                <c:pt idx="3356">
                  <c:v>150.15559999999999</c:v>
                </c:pt>
                <c:pt idx="3357">
                  <c:v>150.18790000000001</c:v>
                </c:pt>
                <c:pt idx="3358">
                  <c:v>150.2216</c:v>
                </c:pt>
                <c:pt idx="3359">
                  <c:v>150.25460000000001</c:v>
                </c:pt>
                <c:pt idx="3360">
                  <c:v>150.28909999999999</c:v>
                </c:pt>
                <c:pt idx="3361">
                  <c:v>150.32149999999999</c:v>
                </c:pt>
                <c:pt idx="3362">
                  <c:v>150.35560000000001</c:v>
                </c:pt>
                <c:pt idx="3363">
                  <c:v>150.38910000000001</c:v>
                </c:pt>
                <c:pt idx="3364">
                  <c:v>150.42160000000001</c:v>
                </c:pt>
                <c:pt idx="3365">
                  <c:v>150.4554</c:v>
                </c:pt>
                <c:pt idx="3366">
                  <c:v>150.48849999999999</c:v>
                </c:pt>
                <c:pt idx="3367">
                  <c:v>150.52260000000001</c:v>
                </c:pt>
                <c:pt idx="3368">
                  <c:v>150.55520000000001</c:v>
                </c:pt>
                <c:pt idx="3369">
                  <c:v>150.5889</c:v>
                </c:pt>
                <c:pt idx="3370">
                  <c:v>150.6217</c:v>
                </c:pt>
                <c:pt idx="3371">
                  <c:v>150.6559</c:v>
                </c:pt>
                <c:pt idx="3372">
                  <c:v>150.68889999999999</c:v>
                </c:pt>
                <c:pt idx="3373">
                  <c:v>150.72200000000001</c:v>
                </c:pt>
                <c:pt idx="3374">
                  <c:v>150.75620000000001</c:v>
                </c:pt>
                <c:pt idx="3375">
                  <c:v>150.78960000000001</c:v>
                </c:pt>
                <c:pt idx="3376">
                  <c:v>150.82300000000001</c:v>
                </c:pt>
                <c:pt idx="3377">
                  <c:v>150.85579999999999</c:v>
                </c:pt>
                <c:pt idx="3378">
                  <c:v>150.88839999999999</c:v>
                </c:pt>
                <c:pt idx="3379">
                  <c:v>150.92160000000001</c:v>
                </c:pt>
                <c:pt idx="3380">
                  <c:v>150.95599999999999</c:v>
                </c:pt>
                <c:pt idx="3381">
                  <c:v>150.98820000000001</c:v>
                </c:pt>
                <c:pt idx="3382">
                  <c:v>151.0215</c:v>
                </c:pt>
                <c:pt idx="3383">
                  <c:v>151.05549999999999</c:v>
                </c:pt>
                <c:pt idx="3384">
                  <c:v>151.0889</c:v>
                </c:pt>
                <c:pt idx="3385">
                  <c:v>151.1217</c:v>
                </c:pt>
                <c:pt idx="3386">
                  <c:v>151.15530000000001</c:v>
                </c:pt>
                <c:pt idx="3387">
                  <c:v>151.1892</c:v>
                </c:pt>
                <c:pt idx="3388">
                  <c:v>151.22239999999999</c:v>
                </c:pt>
                <c:pt idx="3389">
                  <c:v>151.25559999999999</c:v>
                </c:pt>
                <c:pt idx="3390">
                  <c:v>151.28899999999999</c:v>
                </c:pt>
                <c:pt idx="3391">
                  <c:v>151.3218</c:v>
                </c:pt>
                <c:pt idx="3392">
                  <c:v>151.35579999999999</c:v>
                </c:pt>
                <c:pt idx="3393">
                  <c:v>151.38919999999999</c:v>
                </c:pt>
                <c:pt idx="3394">
                  <c:v>151.4228</c:v>
                </c:pt>
                <c:pt idx="3395">
                  <c:v>151.45509999999999</c:v>
                </c:pt>
                <c:pt idx="3396">
                  <c:v>151.49010000000001</c:v>
                </c:pt>
                <c:pt idx="3397">
                  <c:v>151.5231</c:v>
                </c:pt>
                <c:pt idx="3398">
                  <c:v>151.55619999999999</c:v>
                </c:pt>
                <c:pt idx="3399">
                  <c:v>151.5889</c:v>
                </c:pt>
                <c:pt idx="3400">
                  <c:v>151.62209999999999</c:v>
                </c:pt>
                <c:pt idx="3401">
                  <c:v>151.65539999999999</c:v>
                </c:pt>
                <c:pt idx="3402">
                  <c:v>151.68899999999999</c:v>
                </c:pt>
                <c:pt idx="3403">
                  <c:v>151.72280000000001</c:v>
                </c:pt>
                <c:pt idx="3404">
                  <c:v>151.75620000000001</c:v>
                </c:pt>
                <c:pt idx="3405">
                  <c:v>151.78919999999999</c:v>
                </c:pt>
                <c:pt idx="3406">
                  <c:v>151.8229</c:v>
                </c:pt>
                <c:pt idx="3407">
                  <c:v>151.85599999999999</c:v>
                </c:pt>
                <c:pt idx="3408">
                  <c:v>151.88999999999999</c:v>
                </c:pt>
                <c:pt idx="3409">
                  <c:v>151.923</c:v>
                </c:pt>
                <c:pt idx="3410">
                  <c:v>151.9564</c:v>
                </c:pt>
                <c:pt idx="3411">
                  <c:v>151.9898</c:v>
                </c:pt>
                <c:pt idx="3412">
                  <c:v>152.0222</c:v>
                </c:pt>
                <c:pt idx="3413">
                  <c:v>152.05629999999999</c:v>
                </c:pt>
                <c:pt idx="3414">
                  <c:v>152.08940000000001</c:v>
                </c:pt>
                <c:pt idx="3415">
                  <c:v>152.12280000000001</c:v>
                </c:pt>
                <c:pt idx="3416">
                  <c:v>152.15530000000001</c:v>
                </c:pt>
                <c:pt idx="3417">
                  <c:v>152.1884</c:v>
                </c:pt>
                <c:pt idx="3418">
                  <c:v>152.2226</c:v>
                </c:pt>
                <c:pt idx="3419">
                  <c:v>152.25479999999999</c:v>
                </c:pt>
                <c:pt idx="3420">
                  <c:v>152.28870000000001</c:v>
                </c:pt>
                <c:pt idx="3421">
                  <c:v>152.32220000000001</c:v>
                </c:pt>
                <c:pt idx="3422">
                  <c:v>152.3561</c:v>
                </c:pt>
                <c:pt idx="3423">
                  <c:v>152.38999999999999</c:v>
                </c:pt>
                <c:pt idx="3424">
                  <c:v>152.4239</c:v>
                </c:pt>
                <c:pt idx="3425">
                  <c:v>152.45590000000001</c:v>
                </c:pt>
                <c:pt idx="3426">
                  <c:v>152.48949999999999</c:v>
                </c:pt>
                <c:pt idx="3427">
                  <c:v>152.52279999999999</c:v>
                </c:pt>
                <c:pt idx="3428">
                  <c:v>152.55600000000001</c:v>
                </c:pt>
                <c:pt idx="3429">
                  <c:v>152.58920000000001</c:v>
                </c:pt>
                <c:pt idx="3430">
                  <c:v>152.62270000000001</c:v>
                </c:pt>
                <c:pt idx="3431">
                  <c:v>152.6566</c:v>
                </c:pt>
                <c:pt idx="3432">
                  <c:v>152.6892</c:v>
                </c:pt>
                <c:pt idx="3433">
                  <c:v>152.72319999999999</c:v>
                </c:pt>
                <c:pt idx="3434">
                  <c:v>152.75620000000001</c:v>
                </c:pt>
                <c:pt idx="3435">
                  <c:v>152.78970000000001</c:v>
                </c:pt>
                <c:pt idx="3436">
                  <c:v>152.82310000000001</c:v>
                </c:pt>
                <c:pt idx="3437">
                  <c:v>152.85650000000001</c:v>
                </c:pt>
                <c:pt idx="3438">
                  <c:v>152.8904</c:v>
                </c:pt>
                <c:pt idx="3439">
                  <c:v>152.92320000000001</c:v>
                </c:pt>
                <c:pt idx="3440">
                  <c:v>152.9572</c:v>
                </c:pt>
                <c:pt idx="3441">
                  <c:v>152.99029999999999</c:v>
                </c:pt>
                <c:pt idx="3442">
                  <c:v>153.02340000000001</c:v>
                </c:pt>
                <c:pt idx="3443">
                  <c:v>153.0564</c:v>
                </c:pt>
                <c:pt idx="3444">
                  <c:v>153.08949999999999</c:v>
                </c:pt>
                <c:pt idx="3445">
                  <c:v>153.12370000000001</c:v>
                </c:pt>
                <c:pt idx="3446">
                  <c:v>153.15719999999999</c:v>
                </c:pt>
                <c:pt idx="3447">
                  <c:v>153.18979999999999</c:v>
                </c:pt>
                <c:pt idx="3448">
                  <c:v>153.2234</c:v>
                </c:pt>
                <c:pt idx="3449">
                  <c:v>153.2569</c:v>
                </c:pt>
                <c:pt idx="3450">
                  <c:v>153.28960000000001</c:v>
                </c:pt>
                <c:pt idx="3451">
                  <c:v>153.32300000000001</c:v>
                </c:pt>
                <c:pt idx="3452">
                  <c:v>153.35659999999999</c:v>
                </c:pt>
                <c:pt idx="3453">
                  <c:v>153.39009999999999</c:v>
                </c:pt>
                <c:pt idx="3454">
                  <c:v>153.4228</c:v>
                </c:pt>
                <c:pt idx="3455">
                  <c:v>153.45660000000001</c:v>
                </c:pt>
                <c:pt idx="3456">
                  <c:v>153.49039999999999</c:v>
                </c:pt>
                <c:pt idx="3457">
                  <c:v>153.52340000000001</c:v>
                </c:pt>
                <c:pt idx="3458">
                  <c:v>153.5566</c:v>
                </c:pt>
                <c:pt idx="3459">
                  <c:v>153.58949999999999</c:v>
                </c:pt>
                <c:pt idx="3460">
                  <c:v>153.62299999999999</c:v>
                </c:pt>
                <c:pt idx="3461">
                  <c:v>153.65649999999999</c:v>
                </c:pt>
                <c:pt idx="3462">
                  <c:v>153.68950000000001</c:v>
                </c:pt>
                <c:pt idx="3463">
                  <c:v>153.7234</c:v>
                </c:pt>
                <c:pt idx="3464">
                  <c:v>153.756</c:v>
                </c:pt>
                <c:pt idx="3465">
                  <c:v>153.79</c:v>
                </c:pt>
                <c:pt idx="3466">
                  <c:v>153.8235</c:v>
                </c:pt>
                <c:pt idx="3467">
                  <c:v>153.85659999999999</c:v>
                </c:pt>
                <c:pt idx="3468">
                  <c:v>153.8897</c:v>
                </c:pt>
                <c:pt idx="3469">
                  <c:v>153.92339999999999</c:v>
                </c:pt>
                <c:pt idx="3470">
                  <c:v>153.95660000000001</c:v>
                </c:pt>
                <c:pt idx="3471">
                  <c:v>153.9898</c:v>
                </c:pt>
                <c:pt idx="3472">
                  <c:v>154.0232</c:v>
                </c:pt>
                <c:pt idx="3473">
                  <c:v>154.05770000000001</c:v>
                </c:pt>
                <c:pt idx="3474">
                  <c:v>154.09010000000001</c:v>
                </c:pt>
                <c:pt idx="3475">
                  <c:v>154.12370000000001</c:v>
                </c:pt>
                <c:pt idx="3476">
                  <c:v>154.15690000000001</c:v>
                </c:pt>
                <c:pt idx="3477">
                  <c:v>154.18979999999999</c:v>
                </c:pt>
                <c:pt idx="3478">
                  <c:v>154.22380000000001</c:v>
                </c:pt>
                <c:pt idx="3479">
                  <c:v>154.25659999999999</c:v>
                </c:pt>
                <c:pt idx="3480">
                  <c:v>154.29089999999999</c:v>
                </c:pt>
                <c:pt idx="3481">
                  <c:v>154.3236</c:v>
                </c:pt>
                <c:pt idx="3482">
                  <c:v>154.3578</c:v>
                </c:pt>
                <c:pt idx="3483">
                  <c:v>154.3896</c:v>
                </c:pt>
                <c:pt idx="3484">
                  <c:v>154.42359999999999</c:v>
                </c:pt>
                <c:pt idx="3485">
                  <c:v>154.45689999999999</c:v>
                </c:pt>
                <c:pt idx="3486">
                  <c:v>154.49039999999999</c:v>
                </c:pt>
                <c:pt idx="3487">
                  <c:v>154.5232</c:v>
                </c:pt>
                <c:pt idx="3488">
                  <c:v>154.55690000000001</c:v>
                </c:pt>
                <c:pt idx="3489">
                  <c:v>154.59010000000001</c:v>
                </c:pt>
                <c:pt idx="3490">
                  <c:v>154.62370000000001</c:v>
                </c:pt>
                <c:pt idx="3491">
                  <c:v>154.6568</c:v>
                </c:pt>
                <c:pt idx="3492">
                  <c:v>154.6908</c:v>
                </c:pt>
                <c:pt idx="3493">
                  <c:v>154.72319999999999</c:v>
                </c:pt>
                <c:pt idx="3494">
                  <c:v>154.7568</c:v>
                </c:pt>
                <c:pt idx="3495">
                  <c:v>154.78989999999999</c:v>
                </c:pt>
                <c:pt idx="3496">
                  <c:v>154.8236</c:v>
                </c:pt>
                <c:pt idx="3497">
                  <c:v>154.8569</c:v>
                </c:pt>
                <c:pt idx="3498">
                  <c:v>154.89019999999999</c:v>
                </c:pt>
                <c:pt idx="3499">
                  <c:v>154.9238</c:v>
                </c:pt>
                <c:pt idx="3500">
                  <c:v>154.95750000000001</c:v>
                </c:pt>
                <c:pt idx="3501">
                  <c:v>154.9906</c:v>
                </c:pt>
                <c:pt idx="3502">
                  <c:v>155.02350000000001</c:v>
                </c:pt>
                <c:pt idx="3503">
                  <c:v>155.05699999999999</c:v>
                </c:pt>
                <c:pt idx="3504">
                  <c:v>155.09100000000001</c:v>
                </c:pt>
                <c:pt idx="3505">
                  <c:v>155.12430000000001</c:v>
                </c:pt>
                <c:pt idx="3506">
                  <c:v>155.15649999999999</c:v>
                </c:pt>
                <c:pt idx="3507">
                  <c:v>155.19030000000001</c:v>
                </c:pt>
                <c:pt idx="3508">
                  <c:v>155.22399999999999</c:v>
                </c:pt>
                <c:pt idx="3509">
                  <c:v>155.25739999999999</c:v>
                </c:pt>
                <c:pt idx="3510">
                  <c:v>155.29040000000001</c:v>
                </c:pt>
                <c:pt idx="3511">
                  <c:v>155.3237</c:v>
                </c:pt>
                <c:pt idx="3512">
                  <c:v>155.3569</c:v>
                </c:pt>
                <c:pt idx="3513">
                  <c:v>155.39089999999999</c:v>
                </c:pt>
                <c:pt idx="3514">
                  <c:v>155.4239</c:v>
                </c:pt>
                <c:pt idx="3515">
                  <c:v>155.45699999999999</c:v>
                </c:pt>
                <c:pt idx="3516">
                  <c:v>155.4906</c:v>
                </c:pt>
                <c:pt idx="3517">
                  <c:v>155.52420000000001</c:v>
                </c:pt>
                <c:pt idx="3518">
                  <c:v>155.5574</c:v>
                </c:pt>
                <c:pt idx="3519">
                  <c:v>155.5899</c:v>
                </c:pt>
                <c:pt idx="3520">
                  <c:v>155.62360000000001</c:v>
                </c:pt>
                <c:pt idx="3521">
                  <c:v>155.6576</c:v>
                </c:pt>
                <c:pt idx="3522">
                  <c:v>155.69040000000001</c:v>
                </c:pt>
                <c:pt idx="3523">
                  <c:v>155.72319999999999</c:v>
                </c:pt>
                <c:pt idx="3524">
                  <c:v>155.75749999999999</c:v>
                </c:pt>
                <c:pt idx="3525">
                  <c:v>155.79</c:v>
                </c:pt>
                <c:pt idx="3526">
                  <c:v>155.82400000000001</c:v>
                </c:pt>
                <c:pt idx="3527">
                  <c:v>155.858</c:v>
                </c:pt>
                <c:pt idx="3528">
                  <c:v>155.89060000000001</c:v>
                </c:pt>
                <c:pt idx="3529">
                  <c:v>155.92429999999999</c:v>
                </c:pt>
                <c:pt idx="3530">
                  <c:v>155.95760000000001</c:v>
                </c:pt>
                <c:pt idx="3531">
                  <c:v>155.9905</c:v>
                </c:pt>
                <c:pt idx="3532">
                  <c:v>156.02359999999999</c:v>
                </c:pt>
                <c:pt idx="3533">
                  <c:v>156.05690000000001</c:v>
                </c:pt>
                <c:pt idx="3534">
                  <c:v>156.09139999999999</c:v>
                </c:pt>
                <c:pt idx="3535">
                  <c:v>156.12350000000001</c:v>
                </c:pt>
                <c:pt idx="3536">
                  <c:v>156.1584</c:v>
                </c:pt>
                <c:pt idx="3537">
                  <c:v>156.19120000000001</c:v>
                </c:pt>
                <c:pt idx="3538">
                  <c:v>156.2234</c:v>
                </c:pt>
                <c:pt idx="3539">
                  <c:v>156.25640000000001</c:v>
                </c:pt>
                <c:pt idx="3540">
                  <c:v>156.29050000000001</c:v>
                </c:pt>
                <c:pt idx="3541">
                  <c:v>156.32409999999999</c:v>
                </c:pt>
                <c:pt idx="3542">
                  <c:v>156.35759999999999</c:v>
                </c:pt>
                <c:pt idx="3543">
                  <c:v>156.3913</c:v>
                </c:pt>
                <c:pt idx="3544">
                  <c:v>156.42410000000001</c:v>
                </c:pt>
                <c:pt idx="3545">
                  <c:v>156.45840000000001</c:v>
                </c:pt>
                <c:pt idx="3546">
                  <c:v>156.4915</c:v>
                </c:pt>
                <c:pt idx="3547">
                  <c:v>156.52430000000001</c:v>
                </c:pt>
                <c:pt idx="3548">
                  <c:v>156.5582</c:v>
                </c:pt>
                <c:pt idx="3549">
                  <c:v>156.5909</c:v>
                </c:pt>
                <c:pt idx="3550">
                  <c:v>156.62469999999999</c:v>
                </c:pt>
                <c:pt idx="3551">
                  <c:v>156.6575</c:v>
                </c:pt>
                <c:pt idx="3552">
                  <c:v>156.69159999999999</c:v>
                </c:pt>
                <c:pt idx="3553">
                  <c:v>156.7243</c:v>
                </c:pt>
                <c:pt idx="3554">
                  <c:v>156.75829999999999</c:v>
                </c:pt>
                <c:pt idx="3555">
                  <c:v>156.79150000000001</c:v>
                </c:pt>
                <c:pt idx="3556">
                  <c:v>156.82409999999999</c:v>
                </c:pt>
                <c:pt idx="3557">
                  <c:v>156.85820000000001</c:v>
                </c:pt>
                <c:pt idx="3558">
                  <c:v>156.8914</c:v>
                </c:pt>
                <c:pt idx="3559">
                  <c:v>156.92429999999999</c:v>
                </c:pt>
                <c:pt idx="3560">
                  <c:v>156.95779999999999</c:v>
                </c:pt>
                <c:pt idx="3561">
                  <c:v>156.99109999999999</c:v>
                </c:pt>
                <c:pt idx="3562">
                  <c:v>157.02369999999999</c:v>
                </c:pt>
                <c:pt idx="3563">
                  <c:v>157.0582</c:v>
                </c:pt>
                <c:pt idx="3564">
                  <c:v>157.09110000000001</c:v>
                </c:pt>
                <c:pt idx="3565">
                  <c:v>157.1258</c:v>
                </c:pt>
                <c:pt idx="3566">
                  <c:v>157.1583</c:v>
                </c:pt>
                <c:pt idx="3567">
                  <c:v>157.19110000000001</c:v>
                </c:pt>
                <c:pt idx="3568">
                  <c:v>157.22489999999999</c:v>
                </c:pt>
                <c:pt idx="3569">
                  <c:v>157.2577</c:v>
                </c:pt>
                <c:pt idx="3570">
                  <c:v>157.29130000000001</c:v>
                </c:pt>
                <c:pt idx="3571">
                  <c:v>157.32409999999999</c:v>
                </c:pt>
                <c:pt idx="3572">
                  <c:v>157.35820000000001</c:v>
                </c:pt>
                <c:pt idx="3573">
                  <c:v>157.39109999999999</c:v>
                </c:pt>
                <c:pt idx="3574">
                  <c:v>157.42400000000001</c:v>
                </c:pt>
                <c:pt idx="3575">
                  <c:v>157.45760000000001</c:v>
                </c:pt>
                <c:pt idx="3576">
                  <c:v>157.49080000000001</c:v>
                </c:pt>
                <c:pt idx="3577">
                  <c:v>157.5256</c:v>
                </c:pt>
                <c:pt idx="3578">
                  <c:v>157.55690000000001</c:v>
                </c:pt>
                <c:pt idx="3579">
                  <c:v>157.59110000000001</c:v>
                </c:pt>
                <c:pt idx="3580">
                  <c:v>157.6242</c:v>
                </c:pt>
                <c:pt idx="3581">
                  <c:v>157.65719999999999</c:v>
                </c:pt>
                <c:pt idx="3582">
                  <c:v>157.69200000000001</c:v>
                </c:pt>
                <c:pt idx="3583">
                  <c:v>157.72540000000001</c:v>
                </c:pt>
                <c:pt idx="3584">
                  <c:v>157.7586</c:v>
                </c:pt>
                <c:pt idx="3585">
                  <c:v>157.791</c:v>
                </c:pt>
                <c:pt idx="3586">
                  <c:v>157.8246</c:v>
                </c:pt>
                <c:pt idx="3587">
                  <c:v>157.85810000000001</c:v>
                </c:pt>
                <c:pt idx="3588">
                  <c:v>157.89189999999999</c:v>
                </c:pt>
                <c:pt idx="3589">
                  <c:v>157.92509999999999</c:v>
                </c:pt>
                <c:pt idx="3590">
                  <c:v>157.9581</c:v>
                </c:pt>
                <c:pt idx="3591">
                  <c:v>157.9914</c:v>
                </c:pt>
                <c:pt idx="3592">
                  <c:v>158.02500000000001</c:v>
                </c:pt>
                <c:pt idx="3593">
                  <c:v>158.05779999999999</c:v>
                </c:pt>
                <c:pt idx="3594">
                  <c:v>158.09030000000001</c:v>
                </c:pt>
                <c:pt idx="3595">
                  <c:v>158.12360000000001</c:v>
                </c:pt>
                <c:pt idx="3596">
                  <c:v>158.1591</c:v>
                </c:pt>
                <c:pt idx="3597">
                  <c:v>158.1918</c:v>
                </c:pt>
                <c:pt idx="3598">
                  <c:v>158.22479999999999</c:v>
                </c:pt>
                <c:pt idx="3599">
                  <c:v>158.25810000000001</c:v>
                </c:pt>
                <c:pt idx="3600">
                  <c:v>158.2921</c:v>
                </c:pt>
                <c:pt idx="3601">
                  <c:v>158.3245</c:v>
                </c:pt>
                <c:pt idx="3602">
                  <c:v>158.35820000000001</c:v>
                </c:pt>
                <c:pt idx="3603">
                  <c:v>158.39189999999999</c:v>
                </c:pt>
                <c:pt idx="3604">
                  <c:v>158.42519999999999</c:v>
                </c:pt>
                <c:pt idx="3605">
                  <c:v>158.45849999999999</c:v>
                </c:pt>
                <c:pt idx="3606">
                  <c:v>158.4913</c:v>
                </c:pt>
                <c:pt idx="3607">
                  <c:v>158.5248</c:v>
                </c:pt>
                <c:pt idx="3608">
                  <c:v>158.5583</c:v>
                </c:pt>
                <c:pt idx="3609">
                  <c:v>158.59119999999999</c:v>
                </c:pt>
                <c:pt idx="3610">
                  <c:v>158.6249</c:v>
                </c:pt>
                <c:pt idx="3611">
                  <c:v>158.65870000000001</c:v>
                </c:pt>
                <c:pt idx="3612">
                  <c:v>158.6919</c:v>
                </c:pt>
                <c:pt idx="3613">
                  <c:v>158.72499999999999</c:v>
                </c:pt>
                <c:pt idx="3614">
                  <c:v>158.75839999999999</c:v>
                </c:pt>
                <c:pt idx="3615">
                  <c:v>158.79169999999999</c:v>
                </c:pt>
                <c:pt idx="3616">
                  <c:v>158.8245</c:v>
                </c:pt>
                <c:pt idx="3617">
                  <c:v>158.8588</c:v>
                </c:pt>
                <c:pt idx="3618">
                  <c:v>158.89089999999999</c:v>
                </c:pt>
                <c:pt idx="3619">
                  <c:v>158.92509999999999</c:v>
                </c:pt>
                <c:pt idx="3620">
                  <c:v>158.95820000000001</c:v>
                </c:pt>
                <c:pt idx="3621">
                  <c:v>158.99180000000001</c:v>
                </c:pt>
                <c:pt idx="3622">
                  <c:v>159.02500000000001</c:v>
                </c:pt>
                <c:pt idx="3623">
                  <c:v>159.0583</c:v>
                </c:pt>
                <c:pt idx="3624">
                  <c:v>159.09139999999999</c:v>
                </c:pt>
                <c:pt idx="3625">
                  <c:v>159.125</c:v>
                </c:pt>
                <c:pt idx="3626">
                  <c:v>159.15899999999999</c:v>
                </c:pt>
                <c:pt idx="3627">
                  <c:v>159.19210000000001</c:v>
                </c:pt>
                <c:pt idx="3628">
                  <c:v>159.2251</c:v>
                </c:pt>
                <c:pt idx="3629">
                  <c:v>159.25829999999999</c:v>
                </c:pt>
                <c:pt idx="3630">
                  <c:v>159.2921</c:v>
                </c:pt>
                <c:pt idx="3631">
                  <c:v>159.32419999999999</c:v>
                </c:pt>
                <c:pt idx="3632">
                  <c:v>159.35820000000001</c:v>
                </c:pt>
                <c:pt idx="3633">
                  <c:v>159.39169999999999</c:v>
                </c:pt>
                <c:pt idx="3634">
                  <c:v>159.42519999999999</c:v>
                </c:pt>
                <c:pt idx="3635">
                  <c:v>159.4581</c:v>
                </c:pt>
                <c:pt idx="3636">
                  <c:v>159.49170000000001</c:v>
                </c:pt>
                <c:pt idx="3637">
                  <c:v>159.52539999999999</c:v>
                </c:pt>
                <c:pt idx="3638">
                  <c:v>159.5582</c:v>
                </c:pt>
                <c:pt idx="3639">
                  <c:v>159.59280000000001</c:v>
                </c:pt>
                <c:pt idx="3640">
                  <c:v>159.625</c:v>
                </c:pt>
                <c:pt idx="3641">
                  <c:v>159.65899999999999</c:v>
                </c:pt>
                <c:pt idx="3642">
                  <c:v>159.69200000000001</c:v>
                </c:pt>
                <c:pt idx="3643">
                  <c:v>159.726</c:v>
                </c:pt>
                <c:pt idx="3644">
                  <c:v>159.7587</c:v>
                </c:pt>
                <c:pt idx="3645">
                  <c:v>159.79140000000001</c:v>
                </c:pt>
                <c:pt idx="3646">
                  <c:v>159.82509999999999</c:v>
                </c:pt>
                <c:pt idx="3647">
                  <c:v>159.8588</c:v>
                </c:pt>
                <c:pt idx="3648">
                  <c:v>159.892</c:v>
                </c:pt>
                <c:pt idx="3649">
                  <c:v>159.92519999999999</c:v>
                </c:pt>
                <c:pt idx="3650">
                  <c:v>159.9588</c:v>
                </c:pt>
                <c:pt idx="3651">
                  <c:v>159.9922</c:v>
                </c:pt>
                <c:pt idx="3652">
                  <c:v>160.0256</c:v>
                </c:pt>
                <c:pt idx="3653">
                  <c:v>160.05930000000001</c:v>
                </c:pt>
                <c:pt idx="3654">
                  <c:v>160.09209999999999</c:v>
                </c:pt>
                <c:pt idx="3655">
                  <c:v>160.1259</c:v>
                </c:pt>
                <c:pt idx="3656">
                  <c:v>160.1592</c:v>
                </c:pt>
                <c:pt idx="3657">
                  <c:v>160.19210000000001</c:v>
                </c:pt>
                <c:pt idx="3658">
                  <c:v>160.2251</c:v>
                </c:pt>
                <c:pt idx="3659">
                  <c:v>160.2594</c:v>
                </c:pt>
                <c:pt idx="3660">
                  <c:v>160.29239999999999</c:v>
                </c:pt>
                <c:pt idx="3661">
                  <c:v>160.3252</c:v>
                </c:pt>
                <c:pt idx="3662">
                  <c:v>160.3595</c:v>
                </c:pt>
                <c:pt idx="3663">
                  <c:v>160.3922</c:v>
                </c:pt>
                <c:pt idx="3664">
                  <c:v>160.42609999999999</c:v>
                </c:pt>
                <c:pt idx="3665">
                  <c:v>160.45869999999999</c:v>
                </c:pt>
                <c:pt idx="3666">
                  <c:v>160.49180000000001</c:v>
                </c:pt>
                <c:pt idx="3667">
                  <c:v>160.5248</c:v>
                </c:pt>
                <c:pt idx="3668">
                  <c:v>160.55860000000001</c:v>
                </c:pt>
                <c:pt idx="3669">
                  <c:v>160.5933</c:v>
                </c:pt>
                <c:pt idx="3670">
                  <c:v>160.6258</c:v>
                </c:pt>
                <c:pt idx="3671">
                  <c:v>160.65860000000001</c:v>
                </c:pt>
                <c:pt idx="3672">
                  <c:v>160.6925</c:v>
                </c:pt>
                <c:pt idx="3673">
                  <c:v>160.72479999999999</c:v>
                </c:pt>
                <c:pt idx="3674">
                  <c:v>160.7586</c:v>
                </c:pt>
                <c:pt idx="3675">
                  <c:v>160.79239999999999</c:v>
                </c:pt>
                <c:pt idx="3676">
                  <c:v>160.8253</c:v>
                </c:pt>
                <c:pt idx="3677">
                  <c:v>160.85849999999999</c:v>
                </c:pt>
                <c:pt idx="3678">
                  <c:v>160.89160000000001</c:v>
                </c:pt>
                <c:pt idx="3679">
                  <c:v>160.92529999999999</c:v>
                </c:pt>
                <c:pt idx="3680">
                  <c:v>160.95859999999999</c:v>
                </c:pt>
                <c:pt idx="3681">
                  <c:v>160.9924</c:v>
                </c:pt>
                <c:pt idx="3682">
                  <c:v>161.02610000000001</c:v>
                </c:pt>
                <c:pt idx="3683">
                  <c:v>161.05869999999999</c:v>
                </c:pt>
                <c:pt idx="3684">
                  <c:v>161.09229999999999</c:v>
                </c:pt>
                <c:pt idx="3685">
                  <c:v>161.12569999999999</c:v>
                </c:pt>
                <c:pt idx="3686">
                  <c:v>161.15889999999999</c:v>
                </c:pt>
                <c:pt idx="3687">
                  <c:v>161.19290000000001</c:v>
                </c:pt>
                <c:pt idx="3688">
                  <c:v>161.22620000000001</c:v>
                </c:pt>
                <c:pt idx="3689">
                  <c:v>161.2587</c:v>
                </c:pt>
                <c:pt idx="3690">
                  <c:v>161.2927</c:v>
                </c:pt>
                <c:pt idx="3691">
                  <c:v>161.32599999999999</c:v>
                </c:pt>
                <c:pt idx="3692">
                  <c:v>161.3595</c:v>
                </c:pt>
                <c:pt idx="3693">
                  <c:v>161.39279999999999</c:v>
                </c:pt>
                <c:pt idx="3694">
                  <c:v>161.4255</c:v>
                </c:pt>
                <c:pt idx="3695">
                  <c:v>161.45910000000001</c:v>
                </c:pt>
                <c:pt idx="3696">
                  <c:v>161.49279999999999</c:v>
                </c:pt>
                <c:pt idx="3697">
                  <c:v>161.52529999999999</c:v>
                </c:pt>
                <c:pt idx="3698">
                  <c:v>161.5592</c:v>
                </c:pt>
                <c:pt idx="3699">
                  <c:v>161.59270000000001</c:v>
                </c:pt>
                <c:pt idx="3700">
                  <c:v>161.62610000000001</c:v>
                </c:pt>
                <c:pt idx="3701">
                  <c:v>161.6592</c:v>
                </c:pt>
                <c:pt idx="3702">
                  <c:v>161.69210000000001</c:v>
                </c:pt>
                <c:pt idx="3703">
                  <c:v>161.7253</c:v>
                </c:pt>
                <c:pt idx="3704">
                  <c:v>161.75880000000001</c:v>
                </c:pt>
                <c:pt idx="3705">
                  <c:v>161.7921</c:v>
                </c:pt>
                <c:pt idx="3706">
                  <c:v>161.82599999999999</c:v>
                </c:pt>
                <c:pt idx="3707">
                  <c:v>161.85919999999999</c:v>
                </c:pt>
                <c:pt idx="3708">
                  <c:v>161.893</c:v>
                </c:pt>
                <c:pt idx="3709">
                  <c:v>161.92580000000001</c:v>
                </c:pt>
                <c:pt idx="3710">
                  <c:v>161.95869999999999</c:v>
                </c:pt>
                <c:pt idx="3711">
                  <c:v>161.99260000000001</c:v>
                </c:pt>
                <c:pt idx="3712">
                  <c:v>162.02590000000001</c:v>
                </c:pt>
                <c:pt idx="3713">
                  <c:v>162.05879999999999</c:v>
                </c:pt>
                <c:pt idx="3714">
                  <c:v>162.0926</c:v>
                </c:pt>
                <c:pt idx="3715">
                  <c:v>162.1266</c:v>
                </c:pt>
                <c:pt idx="3716">
                  <c:v>162.15899999999999</c:v>
                </c:pt>
                <c:pt idx="3717">
                  <c:v>162.19329999999999</c:v>
                </c:pt>
                <c:pt idx="3718">
                  <c:v>162.2259</c:v>
                </c:pt>
                <c:pt idx="3719">
                  <c:v>162.25960000000001</c:v>
                </c:pt>
                <c:pt idx="3720">
                  <c:v>162.2928</c:v>
                </c:pt>
                <c:pt idx="3721">
                  <c:v>162.32669999999999</c:v>
                </c:pt>
                <c:pt idx="3722">
                  <c:v>162.35929999999999</c:v>
                </c:pt>
                <c:pt idx="3723">
                  <c:v>162.39240000000001</c:v>
                </c:pt>
                <c:pt idx="3724">
                  <c:v>162.42590000000001</c:v>
                </c:pt>
                <c:pt idx="3725">
                  <c:v>162.45920000000001</c:v>
                </c:pt>
                <c:pt idx="3726">
                  <c:v>162.49289999999999</c:v>
                </c:pt>
                <c:pt idx="3727">
                  <c:v>162.5266</c:v>
                </c:pt>
                <c:pt idx="3728">
                  <c:v>162.55940000000001</c:v>
                </c:pt>
                <c:pt idx="3729">
                  <c:v>162.5934</c:v>
                </c:pt>
                <c:pt idx="3730">
                  <c:v>162.62629999999999</c:v>
                </c:pt>
                <c:pt idx="3731">
                  <c:v>162.661</c:v>
                </c:pt>
                <c:pt idx="3732">
                  <c:v>162.6936</c:v>
                </c:pt>
                <c:pt idx="3733">
                  <c:v>162.72659999999999</c:v>
                </c:pt>
                <c:pt idx="3734">
                  <c:v>162.7604</c:v>
                </c:pt>
                <c:pt idx="3735">
                  <c:v>162.79329999999999</c:v>
                </c:pt>
                <c:pt idx="3736">
                  <c:v>162.8272</c:v>
                </c:pt>
                <c:pt idx="3737">
                  <c:v>162.86060000000001</c:v>
                </c:pt>
                <c:pt idx="3738">
                  <c:v>162.89349999999999</c:v>
                </c:pt>
                <c:pt idx="3739">
                  <c:v>162.92660000000001</c:v>
                </c:pt>
                <c:pt idx="3740">
                  <c:v>162.96010000000001</c:v>
                </c:pt>
                <c:pt idx="3741">
                  <c:v>162.9932</c:v>
                </c:pt>
                <c:pt idx="3742">
                  <c:v>163.02799999999999</c:v>
                </c:pt>
                <c:pt idx="3743">
                  <c:v>163.06030000000001</c:v>
                </c:pt>
                <c:pt idx="3744">
                  <c:v>163.09379999999999</c:v>
                </c:pt>
                <c:pt idx="3745">
                  <c:v>163.12739999999999</c:v>
                </c:pt>
                <c:pt idx="3746">
                  <c:v>163.15979999999999</c:v>
                </c:pt>
                <c:pt idx="3747">
                  <c:v>163.19319999999999</c:v>
                </c:pt>
                <c:pt idx="3748">
                  <c:v>163.22640000000001</c:v>
                </c:pt>
                <c:pt idx="3749">
                  <c:v>163.25980000000001</c:v>
                </c:pt>
                <c:pt idx="3750">
                  <c:v>163.2936</c:v>
                </c:pt>
                <c:pt idx="3751">
                  <c:v>163.32689999999999</c:v>
                </c:pt>
                <c:pt idx="3752">
                  <c:v>163.36019999999999</c:v>
                </c:pt>
                <c:pt idx="3753">
                  <c:v>163.3931</c:v>
                </c:pt>
                <c:pt idx="3754">
                  <c:v>163.42750000000001</c:v>
                </c:pt>
                <c:pt idx="3755">
                  <c:v>163.45949999999999</c:v>
                </c:pt>
                <c:pt idx="3756">
                  <c:v>163.4939</c:v>
                </c:pt>
                <c:pt idx="3757">
                  <c:v>163.5266</c:v>
                </c:pt>
                <c:pt idx="3758">
                  <c:v>163.56049999999999</c:v>
                </c:pt>
                <c:pt idx="3759">
                  <c:v>163.59309999999999</c:v>
                </c:pt>
                <c:pt idx="3760">
                  <c:v>163.62729999999999</c:v>
                </c:pt>
                <c:pt idx="3761">
                  <c:v>163.6602</c:v>
                </c:pt>
                <c:pt idx="3762">
                  <c:v>163.69409999999999</c:v>
                </c:pt>
                <c:pt idx="3763">
                  <c:v>163.72669999999999</c:v>
                </c:pt>
                <c:pt idx="3764">
                  <c:v>163.76130000000001</c:v>
                </c:pt>
                <c:pt idx="3765">
                  <c:v>163.7938</c:v>
                </c:pt>
                <c:pt idx="3766">
                  <c:v>163.8272</c:v>
                </c:pt>
                <c:pt idx="3767">
                  <c:v>163.8603</c:v>
                </c:pt>
                <c:pt idx="3768">
                  <c:v>163.8937</c:v>
                </c:pt>
                <c:pt idx="3769">
                  <c:v>163.9273</c:v>
                </c:pt>
                <c:pt idx="3770">
                  <c:v>163.9598</c:v>
                </c:pt>
                <c:pt idx="3771">
                  <c:v>163.99420000000001</c:v>
                </c:pt>
                <c:pt idx="3772">
                  <c:v>164.02770000000001</c:v>
                </c:pt>
                <c:pt idx="3773">
                  <c:v>164.0599</c:v>
                </c:pt>
                <c:pt idx="3774">
                  <c:v>164.09379999999999</c:v>
                </c:pt>
                <c:pt idx="3775">
                  <c:v>164.12790000000001</c:v>
                </c:pt>
                <c:pt idx="3776">
                  <c:v>164.1609</c:v>
                </c:pt>
                <c:pt idx="3777">
                  <c:v>164.1936</c:v>
                </c:pt>
                <c:pt idx="3778">
                  <c:v>164.22790000000001</c:v>
                </c:pt>
                <c:pt idx="3779">
                  <c:v>164.2604</c:v>
                </c:pt>
                <c:pt idx="3780">
                  <c:v>164.2938</c:v>
                </c:pt>
                <c:pt idx="3781">
                  <c:v>164.328</c:v>
                </c:pt>
                <c:pt idx="3782">
                  <c:v>164.36080000000001</c:v>
                </c:pt>
                <c:pt idx="3783">
                  <c:v>164.39420000000001</c:v>
                </c:pt>
                <c:pt idx="3784">
                  <c:v>164.42689999999999</c:v>
                </c:pt>
                <c:pt idx="3785">
                  <c:v>164.46039999999999</c:v>
                </c:pt>
                <c:pt idx="3786">
                  <c:v>164.49440000000001</c:v>
                </c:pt>
                <c:pt idx="3787">
                  <c:v>164.52809999999999</c:v>
                </c:pt>
                <c:pt idx="3788">
                  <c:v>164.56139999999999</c:v>
                </c:pt>
                <c:pt idx="3789">
                  <c:v>164.59399999999999</c:v>
                </c:pt>
                <c:pt idx="3790">
                  <c:v>164.62799999999999</c:v>
                </c:pt>
                <c:pt idx="3791">
                  <c:v>164.66139999999999</c:v>
                </c:pt>
                <c:pt idx="3792">
                  <c:v>164.6942</c:v>
                </c:pt>
                <c:pt idx="3793">
                  <c:v>164.72749999999999</c:v>
                </c:pt>
                <c:pt idx="3794">
                  <c:v>164.7612</c:v>
                </c:pt>
                <c:pt idx="3795">
                  <c:v>164.79400000000001</c:v>
                </c:pt>
                <c:pt idx="3796">
                  <c:v>164.8278</c:v>
                </c:pt>
                <c:pt idx="3797">
                  <c:v>164.86160000000001</c:v>
                </c:pt>
                <c:pt idx="3798">
                  <c:v>164.89500000000001</c:v>
                </c:pt>
                <c:pt idx="3799">
                  <c:v>164.92779999999999</c:v>
                </c:pt>
                <c:pt idx="3800">
                  <c:v>164.96080000000001</c:v>
                </c:pt>
                <c:pt idx="3801">
                  <c:v>164.99420000000001</c:v>
                </c:pt>
                <c:pt idx="3802">
                  <c:v>165.0282</c:v>
                </c:pt>
                <c:pt idx="3803">
                  <c:v>165.0616</c:v>
                </c:pt>
                <c:pt idx="3804">
                  <c:v>165.0949</c:v>
                </c:pt>
                <c:pt idx="3805">
                  <c:v>165.12809999999999</c:v>
                </c:pt>
                <c:pt idx="3806">
                  <c:v>165.1618</c:v>
                </c:pt>
                <c:pt idx="3807">
                  <c:v>165.19450000000001</c:v>
                </c:pt>
                <c:pt idx="3808">
                  <c:v>165.22839999999999</c:v>
                </c:pt>
                <c:pt idx="3809">
                  <c:v>165.26159999999999</c:v>
                </c:pt>
                <c:pt idx="3810">
                  <c:v>165.2946</c:v>
                </c:pt>
                <c:pt idx="3811">
                  <c:v>165.32830000000001</c:v>
                </c:pt>
                <c:pt idx="3812">
                  <c:v>165.36199999999999</c:v>
                </c:pt>
                <c:pt idx="3813">
                  <c:v>165.3954</c:v>
                </c:pt>
                <c:pt idx="3814">
                  <c:v>165.42840000000001</c:v>
                </c:pt>
                <c:pt idx="3815">
                  <c:v>165.46250000000001</c:v>
                </c:pt>
                <c:pt idx="3816">
                  <c:v>165.4948</c:v>
                </c:pt>
                <c:pt idx="3817">
                  <c:v>165.5283</c:v>
                </c:pt>
                <c:pt idx="3818">
                  <c:v>165.5609</c:v>
                </c:pt>
                <c:pt idx="3819">
                  <c:v>165.5949</c:v>
                </c:pt>
                <c:pt idx="3820">
                  <c:v>165.62819999999999</c:v>
                </c:pt>
                <c:pt idx="3821">
                  <c:v>165.66149999999999</c:v>
                </c:pt>
                <c:pt idx="3822">
                  <c:v>165.69479999999999</c:v>
                </c:pt>
                <c:pt idx="3823">
                  <c:v>165.72839999999999</c:v>
                </c:pt>
                <c:pt idx="3824">
                  <c:v>165.76140000000001</c:v>
                </c:pt>
                <c:pt idx="3825">
                  <c:v>165.79499999999999</c:v>
                </c:pt>
                <c:pt idx="3826">
                  <c:v>165.8278</c:v>
                </c:pt>
                <c:pt idx="3827">
                  <c:v>165.86089999999999</c:v>
                </c:pt>
                <c:pt idx="3828">
                  <c:v>165.89510000000001</c:v>
                </c:pt>
                <c:pt idx="3829">
                  <c:v>165.9281</c:v>
                </c:pt>
                <c:pt idx="3830">
                  <c:v>165.96180000000001</c:v>
                </c:pt>
                <c:pt idx="3831">
                  <c:v>165.99459999999999</c:v>
                </c:pt>
                <c:pt idx="3832">
                  <c:v>166.0283</c:v>
                </c:pt>
                <c:pt idx="3833">
                  <c:v>166.0616</c:v>
                </c:pt>
                <c:pt idx="3834">
                  <c:v>166.09479999999999</c:v>
                </c:pt>
                <c:pt idx="3835">
                  <c:v>166.1284</c:v>
                </c:pt>
                <c:pt idx="3836">
                  <c:v>166.16159999999999</c:v>
                </c:pt>
                <c:pt idx="3837">
                  <c:v>166.19479999999999</c:v>
                </c:pt>
                <c:pt idx="3838">
                  <c:v>166.22909999999999</c:v>
                </c:pt>
                <c:pt idx="3839">
                  <c:v>166.26140000000001</c:v>
                </c:pt>
                <c:pt idx="3840">
                  <c:v>166.29509999999999</c:v>
                </c:pt>
                <c:pt idx="3841">
                  <c:v>166.32810000000001</c:v>
                </c:pt>
                <c:pt idx="3842">
                  <c:v>166.36240000000001</c:v>
                </c:pt>
                <c:pt idx="3843">
                  <c:v>166.3954</c:v>
                </c:pt>
                <c:pt idx="3844">
                  <c:v>166.42910000000001</c:v>
                </c:pt>
                <c:pt idx="3845">
                  <c:v>166.4624</c:v>
                </c:pt>
                <c:pt idx="3846">
                  <c:v>166.49469999999999</c:v>
                </c:pt>
                <c:pt idx="3847">
                  <c:v>166.52799999999999</c:v>
                </c:pt>
                <c:pt idx="3848">
                  <c:v>166.56200000000001</c:v>
                </c:pt>
                <c:pt idx="3849">
                  <c:v>166.59520000000001</c:v>
                </c:pt>
                <c:pt idx="3850">
                  <c:v>166.62860000000001</c:v>
                </c:pt>
                <c:pt idx="3851">
                  <c:v>166.66229999999999</c:v>
                </c:pt>
                <c:pt idx="3852">
                  <c:v>166.6951</c:v>
                </c:pt>
                <c:pt idx="3853">
                  <c:v>166.72909999999999</c:v>
                </c:pt>
                <c:pt idx="3854">
                  <c:v>166.76240000000001</c:v>
                </c:pt>
                <c:pt idx="3855">
                  <c:v>166.7954</c:v>
                </c:pt>
                <c:pt idx="3856">
                  <c:v>166.82859999999999</c:v>
                </c:pt>
                <c:pt idx="3857">
                  <c:v>166.86240000000001</c:v>
                </c:pt>
                <c:pt idx="3858">
                  <c:v>166.89510000000001</c:v>
                </c:pt>
                <c:pt idx="3859">
                  <c:v>166.9297</c:v>
                </c:pt>
                <c:pt idx="3860">
                  <c:v>166.96250000000001</c:v>
                </c:pt>
                <c:pt idx="3861">
                  <c:v>166.99639999999999</c:v>
                </c:pt>
                <c:pt idx="3862">
                  <c:v>167.02930000000001</c:v>
                </c:pt>
                <c:pt idx="3863">
                  <c:v>167.06280000000001</c:v>
                </c:pt>
                <c:pt idx="3864">
                  <c:v>167.09630000000001</c:v>
                </c:pt>
                <c:pt idx="3865">
                  <c:v>167.12880000000001</c:v>
                </c:pt>
                <c:pt idx="3866">
                  <c:v>167.1626</c:v>
                </c:pt>
                <c:pt idx="3867">
                  <c:v>167.19540000000001</c:v>
                </c:pt>
                <c:pt idx="3868">
                  <c:v>167.22919999999999</c:v>
                </c:pt>
                <c:pt idx="3869">
                  <c:v>167.26329999999999</c:v>
                </c:pt>
                <c:pt idx="3870">
                  <c:v>167.29589999999999</c:v>
                </c:pt>
                <c:pt idx="3871">
                  <c:v>167.3296</c:v>
                </c:pt>
                <c:pt idx="3872">
                  <c:v>167.363</c:v>
                </c:pt>
                <c:pt idx="3873">
                  <c:v>167.3964</c:v>
                </c:pt>
                <c:pt idx="3874">
                  <c:v>167.4289</c:v>
                </c:pt>
                <c:pt idx="3875">
                  <c:v>167.4631</c:v>
                </c:pt>
                <c:pt idx="3876">
                  <c:v>167.49619999999999</c:v>
                </c:pt>
                <c:pt idx="3877">
                  <c:v>167.52869999999999</c:v>
                </c:pt>
                <c:pt idx="3878">
                  <c:v>167.5616</c:v>
                </c:pt>
                <c:pt idx="3879">
                  <c:v>167.5949</c:v>
                </c:pt>
                <c:pt idx="3880">
                  <c:v>167.62909999999999</c:v>
                </c:pt>
                <c:pt idx="3881">
                  <c:v>167.6626</c:v>
                </c:pt>
                <c:pt idx="3882">
                  <c:v>167.69649999999999</c:v>
                </c:pt>
                <c:pt idx="3883">
                  <c:v>167.72909999999999</c:v>
                </c:pt>
                <c:pt idx="3884">
                  <c:v>167.7628</c:v>
                </c:pt>
                <c:pt idx="3885">
                  <c:v>167.79640000000001</c:v>
                </c:pt>
                <c:pt idx="3886">
                  <c:v>167.82939999999999</c:v>
                </c:pt>
                <c:pt idx="3887">
                  <c:v>167.86340000000001</c:v>
                </c:pt>
                <c:pt idx="3888">
                  <c:v>167.89670000000001</c:v>
                </c:pt>
                <c:pt idx="3889">
                  <c:v>167.9308</c:v>
                </c:pt>
                <c:pt idx="3890">
                  <c:v>167.96340000000001</c:v>
                </c:pt>
                <c:pt idx="3891">
                  <c:v>167.99549999999999</c:v>
                </c:pt>
                <c:pt idx="3892">
                  <c:v>168.02959999999999</c:v>
                </c:pt>
                <c:pt idx="3893">
                  <c:v>168.0625</c:v>
                </c:pt>
                <c:pt idx="3894">
                  <c:v>168.09630000000001</c:v>
                </c:pt>
                <c:pt idx="3895">
                  <c:v>168.13040000000001</c:v>
                </c:pt>
                <c:pt idx="3896">
                  <c:v>168.16249999999999</c:v>
                </c:pt>
                <c:pt idx="3897">
                  <c:v>168.19540000000001</c:v>
                </c:pt>
                <c:pt idx="3898">
                  <c:v>168.22970000000001</c:v>
                </c:pt>
                <c:pt idx="3899">
                  <c:v>168.2629</c:v>
                </c:pt>
                <c:pt idx="3900">
                  <c:v>168.2961</c:v>
                </c:pt>
                <c:pt idx="3901">
                  <c:v>168.3297</c:v>
                </c:pt>
                <c:pt idx="3902">
                  <c:v>168.36240000000001</c:v>
                </c:pt>
                <c:pt idx="3903">
                  <c:v>168.39699999999999</c:v>
                </c:pt>
                <c:pt idx="3904">
                  <c:v>168.42930000000001</c:v>
                </c:pt>
                <c:pt idx="3905">
                  <c:v>168.46279999999999</c:v>
                </c:pt>
                <c:pt idx="3906">
                  <c:v>168.4974</c:v>
                </c:pt>
                <c:pt idx="3907">
                  <c:v>168.52959999999999</c:v>
                </c:pt>
                <c:pt idx="3908">
                  <c:v>168.5624</c:v>
                </c:pt>
                <c:pt idx="3909">
                  <c:v>168.5967</c:v>
                </c:pt>
                <c:pt idx="3910">
                  <c:v>168.62909999999999</c:v>
                </c:pt>
                <c:pt idx="3911">
                  <c:v>168.6636</c:v>
                </c:pt>
                <c:pt idx="3912">
                  <c:v>168.69710000000001</c:v>
                </c:pt>
                <c:pt idx="3913">
                  <c:v>168.7296</c:v>
                </c:pt>
                <c:pt idx="3914">
                  <c:v>168.7628</c:v>
                </c:pt>
                <c:pt idx="3915">
                  <c:v>168.79599999999999</c:v>
                </c:pt>
                <c:pt idx="3916">
                  <c:v>168.83009999999999</c:v>
                </c:pt>
                <c:pt idx="3917">
                  <c:v>168.86340000000001</c:v>
                </c:pt>
                <c:pt idx="3918">
                  <c:v>168.89619999999999</c:v>
                </c:pt>
                <c:pt idx="3919">
                  <c:v>168.92920000000001</c:v>
                </c:pt>
                <c:pt idx="3920">
                  <c:v>168.96270000000001</c:v>
                </c:pt>
                <c:pt idx="3921">
                  <c:v>168.99639999999999</c:v>
                </c:pt>
                <c:pt idx="3922">
                  <c:v>169.03</c:v>
                </c:pt>
                <c:pt idx="3923">
                  <c:v>169.06290000000001</c:v>
                </c:pt>
                <c:pt idx="3924">
                  <c:v>169.09700000000001</c:v>
                </c:pt>
                <c:pt idx="3925">
                  <c:v>169.12989999999999</c:v>
                </c:pt>
                <c:pt idx="3926">
                  <c:v>169.1628</c:v>
                </c:pt>
                <c:pt idx="3927">
                  <c:v>169.19710000000001</c:v>
                </c:pt>
                <c:pt idx="3928">
                  <c:v>169.23009999999999</c:v>
                </c:pt>
                <c:pt idx="3929">
                  <c:v>169.26349999999999</c:v>
                </c:pt>
                <c:pt idx="3930">
                  <c:v>169.2963</c:v>
                </c:pt>
                <c:pt idx="3931">
                  <c:v>169.3295</c:v>
                </c:pt>
                <c:pt idx="3932">
                  <c:v>169.36340000000001</c:v>
                </c:pt>
                <c:pt idx="3933">
                  <c:v>169.39670000000001</c:v>
                </c:pt>
                <c:pt idx="3934">
                  <c:v>169.42959999999999</c:v>
                </c:pt>
                <c:pt idx="3935">
                  <c:v>169.46250000000001</c:v>
                </c:pt>
                <c:pt idx="3936">
                  <c:v>169.49629999999999</c:v>
                </c:pt>
                <c:pt idx="3937">
                  <c:v>169.52950000000001</c:v>
                </c:pt>
                <c:pt idx="3938">
                  <c:v>169.5634</c:v>
                </c:pt>
                <c:pt idx="3939">
                  <c:v>169.59700000000001</c:v>
                </c:pt>
                <c:pt idx="3940">
                  <c:v>169.6302</c:v>
                </c:pt>
                <c:pt idx="3941">
                  <c:v>169.66309999999999</c:v>
                </c:pt>
                <c:pt idx="3942">
                  <c:v>169.69659999999999</c:v>
                </c:pt>
                <c:pt idx="3943">
                  <c:v>169.73009999999999</c:v>
                </c:pt>
                <c:pt idx="3944">
                  <c:v>169.76390000000001</c:v>
                </c:pt>
                <c:pt idx="3945">
                  <c:v>169.7962</c:v>
                </c:pt>
                <c:pt idx="3946">
                  <c:v>169.8295</c:v>
                </c:pt>
                <c:pt idx="3947">
                  <c:v>169.86349999999999</c:v>
                </c:pt>
                <c:pt idx="3948">
                  <c:v>169.89590000000001</c:v>
                </c:pt>
                <c:pt idx="3949">
                  <c:v>169.93010000000001</c:v>
                </c:pt>
                <c:pt idx="3950">
                  <c:v>169.9631</c:v>
                </c:pt>
                <c:pt idx="3951">
                  <c:v>169.99590000000001</c:v>
                </c:pt>
                <c:pt idx="3952">
                  <c:v>170.02959999999999</c:v>
                </c:pt>
                <c:pt idx="3953">
                  <c:v>170.06190000000001</c:v>
                </c:pt>
                <c:pt idx="3954">
                  <c:v>170.09520000000001</c:v>
                </c:pt>
                <c:pt idx="3955">
                  <c:v>170.12909999999999</c:v>
                </c:pt>
                <c:pt idx="3956">
                  <c:v>170.16210000000001</c:v>
                </c:pt>
                <c:pt idx="3957">
                  <c:v>170.19759999999999</c:v>
                </c:pt>
                <c:pt idx="3958">
                  <c:v>170.2302</c:v>
                </c:pt>
                <c:pt idx="3959">
                  <c:v>170.26310000000001</c:v>
                </c:pt>
                <c:pt idx="3960">
                  <c:v>170.29679999999999</c:v>
                </c:pt>
                <c:pt idx="3961">
                  <c:v>170.32980000000001</c:v>
                </c:pt>
                <c:pt idx="3962">
                  <c:v>170.36330000000001</c:v>
                </c:pt>
                <c:pt idx="3963">
                  <c:v>170.39709999999999</c:v>
                </c:pt>
                <c:pt idx="3964">
                  <c:v>170.4308</c:v>
                </c:pt>
                <c:pt idx="3965">
                  <c:v>170.46360000000001</c:v>
                </c:pt>
                <c:pt idx="3966">
                  <c:v>170.4974</c:v>
                </c:pt>
                <c:pt idx="3967">
                  <c:v>170.5299</c:v>
                </c:pt>
                <c:pt idx="3968">
                  <c:v>170.5641</c:v>
                </c:pt>
                <c:pt idx="3969">
                  <c:v>170.59790000000001</c:v>
                </c:pt>
                <c:pt idx="3970">
                  <c:v>170.62970000000001</c:v>
                </c:pt>
                <c:pt idx="3971">
                  <c:v>170.66390000000001</c:v>
                </c:pt>
                <c:pt idx="3972">
                  <c:v>170.6968</c:v>
                </c:pt>
                <c:pt idx="3973">
                  <c:v>170.73140000000001</c:v>
                </c:pt>
                <c:pt idx="3974">
                  <c:v>170.76349999999999</c:v>
                </c:pt>
                <c:pt idx="3975">
                  <c:v>170.79740000000001</c:v>
                </c:pt>
                <c:pt idx="3976">
                  <c:v>170.8305</c:v>
                </c:pt>
                <c:pt idx="3977">
                  <c:v>170.86420000000001</c:v>
                </c:pt>
                <c:pt idx="3978">
                  <c:v>170.89670000000001</c:v>
                </c:pt>
                <c:pt idx="3979">
                  <c:v>170.93039999999999</c:v>
                </c:pt>
                <c:pt idx="3980">
                  <c:v>170.96360000000001</c:v>
                </c:pt>
                <c:pt idx="3981">
                  <c:v>170.9975</c:v>
                </c:pt>
                <c:pt idx="3982">
                  <c:v>171.03059999999999</c:v>
                </c:pt>
                <c:pt idx="3983">
                  <c:v>171.06319999999999</c:v>
                </c:pt>
                <c:pt idx="3984">
                  <c:v>171.09739999999999</c:v>
                </c:pt>
                <c:pt idx="3985">
                  <c:v>171.13030000000001</c:v>
                </c:pt>
                <c:pt idx="3986">
                  <c:v>171.1635</c:v>
                </c:pt>
                <c:pt idx="3987">
                  <c:v>171.19720000000001</c:v>
                </c:pt>
                <c:pt idx="3988">
                  <c:v>171.23099999999999</c:v>
                </c:pt>
                <c:pt idx="3989">
                  <c:v>171.26410000000001</c:v>
                </c:pt>
                <c:pt idx="3990">
                  <c:v>171.29740000000001</c:v>
                </c:pt>
                <c:pt idx="3991">
                  <c:v>171.33080000000001</c:v>
                </c:pt>
                <c:pt idx="3992">
                  <c:v>171.3638</c:v>
                </c:pt>
                <c:pt idx="3993">
                  <c:v>171.39689999999999</c:v>
                </c:pt>
                <c:pt idx="3994">
                  <c:v>171.43090000000001</c:v>
                </c:pt>
                <c:pt idx="3995">
                  <c:v>171.46379999999999</c:v>
                </c:pt>
                <c:pt idx="3996">
                  <c:v>171.49770000000001</c:v>
                </c:pt>
                <c:pt idx="3997">
                  <c:v>171.53049999999999</c:v>
                </c:pt>
                <c:pt idx="3998">
                  <c:v>171.56389999999999</c:v>
                </c:pt>
                <c:pt idx="3999">
                  <c:v>171.5966</c:v>
                </c:pt>
                <c:pt idx="4000">
                  <c:v>171.63120000000001</c:v>
                </c:pt>
                <c:pt idx="4001">
                  <c:v>171.6645</c:v>
                </c:pt>
                <c:pt idx="4002">
                  <c:v>171.6968</c:v>
                </c:pt>
                <c:pt idx="4003">
                  <c:v>171.72980000000001</c:v>
                </c:pt>
                <c:pt idx="4004">
                  <c:v>171.7628</c:v>
                </c:pt>
                <c:pt idx="4005">
                  <c:v>171.7961</c:v>
                </c:pt>
                <c:pt idx="4006">
                  <c:v>171.8296</c:v>
                </c:pt>
                <c:pt idx="4007">
                  <c:v>171.86359999999999</c:v>
                </c:pt>
                <c:pt idx="4008">
                  <c:v>171.89699999999999</c:v>
                </c:pt>
                <c:pt idx="4009">
                  <c:v>171.9297</c:v>
                </c:pt>
                <c:pt idx="4010">
                  <c:v>171.96279999999999</c:v>
                </c:pt>
                <c:pt idx="4011">
                  <c:v>171.99680000000001</c:v>
                </c:pt>
                <c:pt idx="4012">
                  <c:v>172.0299</c:v>
                </c:pt>
                <c:pt idx="4013">
                  <c:v>172.06360000000001</c:v>
                </c:pt>
                <c:pt idx="4014">
                  <c:v>172.09649999999999</c:v>
                </c:pt>
                <c:pt idx="4015">
                  <c:v>172.13059999999999</c:v>
                </c:pt>
                <c:pt idx="4016">
                  <c:v>172.1627</c:v>
                </c:pt>
                <c:pt idx="4017">
                  <c:v>172.19630000000001</c:v>
                </c:pt>
                <c:pt idx="4018">
                  <c:v>172.2303</c:v>
                </c:pt>
                <c:pt idx="4019">
                  <c:v>172.26320000000001</c:v>
                </c:pt>
                <c:pt idx="4020">
                  <c:v>172.29679999999999</c:v>
                </c:pt>
                <c:pt idx="4021">
                  <c:v>172.3304</c:v>
                </c:pt>
                <c:pt idx="4022">
                  <c:v>172.36420000000001</c:v>
                </c:pt>
                <c:pt idx="4023">
                  <c:v>172.39750000000001</c:v>
                </c:pt>
                <c:pt idx="4024">
                  <c:v>172.4314</c:v>
                </c:pt>
                <c:pt idx="4025">
                  <c:v>172.4639</c:v>
                </c:pt>
                <c:pt idx="4026">
                  <c:v>172.49639999999999</c:v>
                </c:pt>
                <c:pt idx="4027">
                  <c:v>172.53039999999999</c:v>
                </c:pt>
                <c:pt idx="4028">
                  <c:v>172.56399999999999</c:v>
                </c:pt>
                <c:pt idx="4029">
                  <c:v>172.5968</c:v>
                </c:pt>
                <c:pt idx="4030">
                  <c:v>172.62960000000001</c:v>
                </c:pt>
                <c:pt idx="4031">
                  <c:v>172.6636</c:v>
                </c:pt>
                <c:pt idx="4032">
                  <c:v>172.69649999999999</c:v>
                </c:pt>
                <c:pt idx="4033">
                  <c:v>172.73159999999999</c:v>
                </c:pt>
                <c:pt idx="4034">
                  <c:v>172.7638</c:v>
                </c:pt>
                <c:pt idx="4035">
                  <c:v>172.7972</c:v>
                </c:pt>
                <c:pt idx="4036">
                  <c:v>172.83009999999999</c:v>
                </c:pt>
                <c:pt idx="4037">
                  <c:v>172.86349999999999</c:v>
                </c:pt>
                <c:pt idx="4038">
                  <c:v>172.89689999999999</c:v>
                </c:pt>
                <c:pt idx="4039">
                  <c:v>172.93039999999999</c:v>
                </c:pt>
                <c:pt idx="4040">
                  <c:v>172.9632</c:v>
                </c:pt>
                <c:pt idx="4041">
                  <c:v>172.99680000000001</c:v>
                </c:pt>
                <c:pt idx="4042">
                  <c:v>173.0317</c:v>
                </c:pt>
                <c:pt idx="4043">
                  <c:v>173.06370000000001</c:v>
                </c:pt>
                <c:pt idx="4044">
                  <c:v>173.0967</c:v>
                </c:pt>
                <c:pt idx="4045">
                  <c:v>173.1309</c:v>
                </c:pt>
                <c:pt idx="4046">
                  <c:v>173.1636</c:v>
                </c:pt>
                <c:pt idx="4047">
                  <c:v>173.19720000000001</c:v>
                </c:pt>
                <c:pt idx="4048">
                  <c:v>173.2304</c:v>
                </c:pt>
                <c:pt idx="4049">
                  <c:v>173.26329999999999</c:v>
                </c:pt>
                <c:pt idx="4050">
                  <c:v>173.29839999999999</c:v>
                </c:pt>
                <c:pt idx="4051">
                  <c:v>173.33150000000001</c:v>
                </c:pt>
                <c:pt idx="4052">
                  <c:v>173.36500000000001</c:v>
                </c:pt>
                <c:pt idx="4053">
                  <c:v>173.3989</c:v>
                </c:pt>
                <c:pt idx="4054">
                  <c:v>173.4323</c:v>
                </c:pt>
                <c:pt idx="4055">
                  <c:v>173.46559999999999</c:v>
                </c:pt>
                <c:pt idx="4056">
                  <c:v>173.49879999999999</c:v>
                </c:pt>
                <c:pt idx="4057">
                  <c:v>173.53229999999999</c:v>
                </c:pt>
                <c:pt idx="4058">
                  <c:v>173.56530000000001</c:v>
                </c:pt>
                <c:pt idx="4059">
                  <c:v>173.5986</c:v>
                </c:pt>
                <c:pt idx="4060">
                  <c:v>173.63229999999999</c:v>
                </c:pt>
                <c:pt idx="4061">
                  <c:v>173.66540000000001</c:v>
                </c:pt>
                <c:pt idx="4062">
                  <c:v>173.69890000000001</c:v>
                </c:pt>
                <c:pt idx="4063">
                  <c:v>173.73159999999999</c:v>
                </c:pt>
                <c:pt idx="4064">
                  <c:v>173.76519999999999</c:v>
                </c:pt>
                <c:pt idx="4065">
                  <c:v>173.7978</c:v>
                </c:pt>
                <c:pt idx="4066">
                  <c:v>173.83250000000001</c:v>
                </c:pt>
                <c:pt idx="4067">
                  <c:v>173.86519999999999</c:v>
                </c:pt>
                <c:pt idx="4068">
                  <c:v>173.898</c:v>
                </c:pt>
                <c:pt idx="4069">
                  <c:v>173.9316</c:v>
                </c:pt>
                <c:pt idx="4070">
                  <c:v>173.965</c:v>
                </c:pt>
                <c:pt idx="4071">
                  <c:v>173.99850000000001</c:v>
                </c:pt>
                <c:pt idx="4072">
                  <c:v>174.0318</c:v>
                </c:pt>
                <c:pt idx="4073">
                  <c:v>174.0658</c:v>
                </c:pt>
                <c:pt idx="4074">
                  <c:v>174.0986</c:v>
                </c:pt>
                <c:pt idx="4075">
                  <c:v>174.13140000000001</c:v>
                </c:pt>
                <c:pt idx="4076">
                  <c:v>174.16380000000001</c:v>
                </c:pt>
                <c:pt idx="4077">
                  <c:v>174.19720000000001</c:v>
                </c:pt>
                <c:pt idx="4078">
                  <c:v>174.2311</c:v>
                </c:pt>
                <c:pt idx="4079">
                  <c:v>174.26439999999999</c:v>
                </c:pt>
                <c:pt idx="4080">
                  <c:v>174.29740000000001</c:v>
                </c:pt>
                <c:pt idx="4081">
                  <c:v>174.33099999999999</c:v>
                </c:pt>
                <c:pt idx="4082">
                  <c:v>174.36420000000001</c:v>
                </c:pt>
                <c:pt idx="4083">
                  <c:v>174.398</c:v>
                </c:pt>
                <c:pt idx="4084">
                  <c:v>174.4307</c:v>
                </c:pt>
                <c:pt idx="4085">
                  <c:v>174.46440000000001</c:v>
                </c:pt>
                <c:pt idx="4086">
                  <c:v>174.49789999999999</c:v>
                </c:pt>
                <c:pt idx="4087">
                  <c:v>174.53149999999999</c:v>
                </c:pt>
                <c:pt idx="4088">
                  <c:v>174.56479999999999</c:v>
                </c:pt>
                <c:pt idx="4089">
                  <c:v>174.5985</c:v>
                </c:pt>
                <c:pt idx="4090">
                  <c:v>174.6326</c:v>
                </c:pt>
                <c:pt idx="4091">
                  <c:v>174.66560000000001</c:v>
                </c:pt>
                <c:pt idx="4092">
                  <c:v>174.69900000000001</c:v>
                </c:pt>
                <c:pt idx="4093">
                  <c:v>174.73169999999999</c:v>
                </c:pt>
                <c:pt idx="4094">
                  <c:v>174.76480000000001</c:v>
                </c:pt>
                <c:pt idx="4095">
                  <c:v>174.79810000000001</c:v>
                </c:pt>
                <c:pt idx="4096">
                  <c:v>174.8314</c:v>
                </c:pt>
                <c:pt idx="4097">
                  <c:v>174.86500000000001</c:v>
                </c:pt>
                <c:pt idx="4098">
                  <c:v>174.89859999999999</c:v>
                </c:pt>
                <c:pt idx="4099">
                  <c:v>174.93119999999999</c:v>
                </c:pt>
                <c:pt idx="4100">
                  <c:v>174.96449999999999</c:v>
                </c:pt>
                <c:pt idx="4101">
                  <c:v>174.99930000000001</c:v>
                </c:pt>
                <c:pt idx="4102">
                  <c:v>175.03229999999999</c:v>
                </c:pt>
                <c:pt idx="4103">
                  <c:v>175.06479999999999</c:v>
                </c:pt>
                <c:pt idx="4104">
                  <c:v>175.0985</c:v>
                </c:pt>
                <c:pt idx="4105">
                  <c:v>175.1317</c:v>
                </c:pt>
                <c:pt idx="4106">
                  <c:v>175.16679999999999</c:v>
                </c:pt>
                <c:pt idx="4107">
                  <c:v>175.1987</c:v>
                </c:pt>
                <c:pt idx="4108">
                  <c:v>175.23150000000001</c:v>
                </c:pt>
                <c:pt idx="4109">
                  <c:v>175.26509999999999</c:v>
                </c:pt>
                <c:pt idx="4110">
                  <c:v>175.29839999999999</c:v>
                </c:pt>
                <c:pt idx="4111">
                  <c:v>175.33250000000001</c:v>
                </c:pt>
                <c:pt idx="4112">
                  <c:v>175.36510000000001</c:v>
                </c:pt>
                <c:pt idx="4113">
                  <c:v>175.3989</c:v>
                </c:pt>
                <c:pt idx="4114">
                  <c:v>175.43219999999999</c:v>
                </c:pt>
                <c:pt idx="4115">
                  <c:v>175.4649</c:v>
                </c:pt>
                <c:pt idx="4116">
                  <c:v>175.4984</c:v>
                </c:pt>
                <c:pt idx="4117">
                  <c:v>175.53129999999999</c:v>
                </c:pt>
                <c:pt idx="4118">
                  <c:v>175.56460000000001</c:v>
                </c:pt>
                <c:pt idx="4119">
                  <c:v>175.59880000000001</c:v>
                </c:pt>
                <c:pt idx="4120">
                  <c:v>175.6326</c:v>
                </c:pt>
                <c:pt idx="4121">
                  <c:v>175.6652</c:v>
                </c:pt>
                <c:pt idx="4122">
                  <c:v>175.69820000000001</c:v>
                </c:pt>
                <c:pt idx="4123">
                  <c:v>175.73240000000001</c:v>
                </c:pt>
                <c:pt idx="4124">
                  <c:v>175.76560000000001</c:v>
                </c:pt>
                <c:pt idx="4125">
                  <c:v>175.7989</c:v>
                </c:pt>
                <c:pt idx="4126">
                  <c:v>175.83189999999999</c:v>
                </c:pt>
                <c:pt idx="4127">
                  <c:v>175.8657</c:v>
                </c:pt>
                <c:pt idx="4128">
                  <c:v>175.899</c:v>
                </c:pt>
                <c:pt idx="4129">
                  <c:v>175.93209999999999</c:v>
                </c:pt>
                <c:pt idx="4130">
                  <c:v>175.9658</c:v>
                </c:pt>
                <c:pt idx="4131">
                  <c:v>175.99959999999999</c:v>
                </c:pt>
                <c:pt idx="4132">
                  <c:v>176.03280000000001</c:v>
                </c:pt>
                <c:pt idx="4133">
                  <c:v>176.06630000000001</c:v>
                </c:pt>
                <c:pt idx="4134">
                  <c:v>176.09979999999999</c:v>
                </c:pt>
                <c:pt idx="4135">
                  <c:v>176.13290000000001</c:v>
                </c:pt>
                <c:pt idx="4136">
                  <c:v>176.1662</c:v>
                </c:pt>
                <c:pt idx="4137">
                  <c:v>176.19929999999999</c:v>
                </c:pt>
                <c:pt idx="4138">
                  <c:v>176.23259999999999</c:v>
                </c:pt>
                <c:pt idx="4139">
                  <c:v>176.26580000000001</c:v>
                </c:pt>
                <c:pt idx="4140">
                  <c:v>176.29910000000001</c:v>
                </c:pt>
                <c:pt idx="4141">
                  <c:v>176.33279999999999</c:v>
                </c:pt>
                <c:pt idx="4142">
                  <c:v>176.36600000000001</c:v>
                </c:pt>
                <c:pt idx="4143">
                  <c:v>176.3998</c:v>
                </c:pt>
                <c:pt idx="4144">
                  <c:v>176.4332</c:v>
                </c:pt>
                <c:pt idx="4145">
                  <c:v>176.46619999999999</c:v>
                </c:pt>
                <c:pt idx="4146">
                  <c:v>176.50020000000001</c:v>
                </c:pt>
                <c:pt idx="4147">
                  <c:v>176.53299999999999</c:v>
                </c:pt>
                <c:pt idx="4148">
                  <c:v>176.56559999999999</c:v>
                </c:pt>
                <c:pt idx="4149">
                  <c:v>176.59979999999999</c:v>
                </c:pt>
                <c:pt idx="4150">
                  <c:v>176.6326</c:v>
                </c:pt>
                <c:pt idx="4151">
                  <c:v>176.66550000000001</c:v>
                </c:pt>
                <c:pt idx="4152">
                  <c:v>176.69900000000001</c:v>
                </c:pt>
                <c:pt idx="4153">
                  <c:v>176.733</c:v>
                </c:pt>
                <c:pt idx="4154">
                  <c:v>176.76580000000001</c:v>
                </c:pt>
                <c:pt idx="4155">
                  <c:v>176.79990000000001</c:v>
                </c:pt>
                <c:pt idx="4156">
                  <c:v>176.83320000000001</c:v>
                </c:pt>
                <c:pt idx="4157">
                  <c:v>176.86590000000001</c:v>
                </c:pt>
                <c:pt idx="4158">
                  <c:v>176.9007</c:v>
                </c:pt>
                <c:pt idx="4159">
                  <c:v>176.93299999999999</c:v>
                </c:pt>
                <c:pt idx="4160">
                  <c:v>176.96700000000001</c:v>
                </c:pt>
                <c:pt idx="4161">
                  <c:v>176.99979999999999</c:v>
                </c:pt>
                <c:pt idx="4162">
                  <c:v>177.0326</c:v>
                </c:pt>
                <c:pt idx="4163">
                  <c:v>177.066</c:v>
                </c:pt>
                <c:pt idx="4164">
                  <c:v>177.09960000000001</c:v>
                </c:pt>
                <c:pt idx="4165">
                  <c:v>177.13319999999999</c:v>
                </c:pt>
                <c:pt idx="4166">
                  <c:v>177.16640000000001</c:v>
                </c:pt>
                <c:pt idx="4167">
                  <c:v>177.19970000000001</c:v>
                </c:pt>
                <c:pt idx="4168">
                  <c:v>177.23320000000001</c:v>
                </c:pt>
                <c:pt idx="4169">
                  <c:v>177.26660000000001</c:v>
                </c:pt>
                <c:pt idx="4170">
                  <c:v>177.30029999999999</c:v>
                </c:pt>
                <c:pt idx="4171">
                  <c:v>177.3338</c:v>
                </c:pt>
                <c:pt idx="4172">
                  <c:v>177.3664</c:v>
                </c:pt>
                <c:pt idx="4173">
                  <c:v>177.3998</c:v>
                </c:pt>
                <c:pt idx="4174">
                  <c:v>177.43379999999999</c:v>
                </c:pt>
                <c:pt idx="4175">
                  <c:v>177.4674</c:v>
                </c:pt>
                <c:pt idx="4176">
                  <c:v>177.50059999999999</c:v>
                </c:pt>
                <c:pt idx="4177">
                  <c:v>177.53380000000001</c:v>
                </c:pt>
                <c:pt idx="4178">
                  <c:v>177.5668</c:v>
                </c:pt>
                <c:pt idx="4179">
                  <c:v>177.6003</c:v>
                </c:pt>
                <c:pt idx="4180">
                  <c:v>177.6336</c:v>
                </c:pt>
                <c:pt idx="4181">
                  <c:v>177.66829999999999</c:v>
                </c:pt>
                <c:pt idx="4182">
                  <c:v>177.7003</c:v>
                </c:pt>
                <c:pt idx="4183">
                  <c:v>177.7336</c:v>
                </c:pt>
                <c:pt idx="4184">
                  <c:v>177.7664</c:v>
                </c:pt>
                <c:pt idx="4185">
                  <c:v>177.8006</c:v>
                </c:pt>
                <c:pt idx="4186">
                  <c:v>177.83420000000001</c:v>
                </c:pt>
                <c:pt idx="4187">
                  <c:v>177.86680000000001</c:v>
                </c:pt>
                <c:pt idx="4188">
                  <c:v>177.9</c:v>
                </c:pt>
                <c:pt idx="4189">
                  <c:v>177.934</c:v>
                </c:pt>
                <c:pt idx="4190">
                  <c:v>177.96729999999999</c:v>
                </c:pt>
                <c:pt idx="4191">
                  <c:v>178.00040000000001</c:v>
                </c:pt>
                <c:pt idx="4192">
                  <c:v>178.03380000000001</c:v>
                </c:pt>
                <c:pt idx="4193">
                  <c:v>178.06729999999999</c:v>
                </c:pt>
                <c:pt idx="4194">
                  <c:v>178.09979999999999</c:v>
                </c:pt>
                <c:pt idx="4195">
                  <c:v>178.13380000000001</c:v>
                </c:pt>
                <c:pt idx="4196">
                  <c:v>178.16720000000001</c:v>
                </c:pt>
                <c:pt idx="4197">
                  <c:v>178.2012</c:v>
                </c:pt>
                <c:pt idx="4198">
                  <c:v>178.23439999999999</c:v>
                </c:pt>
                <c:pt idx="4199">
                  <c:v>178.2672</c:v>
                </c:pt>
                <c:pt idx="4200">
                  <c:v>178.30109999999999</c:v>
                </c:pt>
                <c:pt idx="4201">
                  <c:v>178.3348</c:v>
                </c:pt>
                <c:pt idx="4202">
                  <c:v>178.3672</c:v>
                </c:pt>
                <c:pt idx="4203">
                  <c:v>178.40090000000001</c:v>
                </c:pt>
                <c:pt idx="4204">
                  <c:v>178.43360000000001</c:v>
                </c:pt>
                <c:pt idx="4205">
                  <c:v>178.46719999999999</c:v>
                </c:pt>
                <c:pt idx="4206">
                  <c:v>178.50040000000001</c:v>
                </c:pt>
                <c:pt idx="4207">
                  <c:v>178.53460000000001</c:v>
                </c:pt>
                <c:pt idx="4208">
                  <c:v>178.56739999999999</c:v>
                </c:pt>
                <c:pt idx="4209">
                  <c:v>178.60130000000001</c:v>
                </c:pt>
                <c:pt idx="4210">
                  <c:v>178.6344</c:v>
                </c:pt>
                <c:pt idx="4211">
                  <c:v>178.66730000000001</c:v>
                </c:pt>
                <c:pt idx="4212">
                  <c:v>178.70089999999999</c:v>
                </c:pt>
                <c:pt idx="4213">
                  <c:v>178.7346</c:v>
                </c:pt>
                <c:pt idx="4214">
                  <c:v>178.7681</c:v>
                </c:pt>
                <c:pt idx="4215">
                  <c:v>178.8006</c:v>
                </c:pt>
                <c:pt idx="4216">
                  <c:v>178.83359999999999</c:v>
                </c:pt>
                <c:pt idx="4217">
                  <c:v>178.86760000000001</c:v>
                </c:pt>
                <c:pt idx="4218">
                  <c:v>178.9016</c:v>
                </c:pt>
                <c:pt idx="4219">
                  <c:v>178.9349</c:v>
                </c:pt>
                <c:pt idx="4220">
                  <c:v>178.9684</c:v>
                </c:pt>
                <c:pt idx="4221">
                  <c:v>179.0026</c:v>
                </c:pt>
                <c:pt idx="4222">
                  <c:v>179.0351</c:v>
                </c:pt>
                <c:pt idx="4223">
                  <c:v>179.06870000000001</c:v>
                </c:pt>
                <c:pt idx="4224">
                  <c:v>179.10210000000001</c:v>
                </c:pt>
                <c:pt idx="4225">
                  <c:v>179.1361</c:v>
                </c:pt>
                <c:pt idx="4226">
                  <c:v>179.1687</c:v>
                </c:pt>
                <c:pt idx="4227">
                  <c:v>179.202</c:v>
                </c:pt>
                <c:pt idx="4228">
                  <c:v>179.2354</c:v>
                </c:pt>
                <c:pt idx="4229">
                  <c:v>179.2688</c:v>
                </c:pt>
                <c:pt idx="4230">
                  <c:v>179.3014</c:v>
                </c:pt>
                <c:pt idx="4231">
                  <c:v>179.33539999999999</c:v>
                </c:pt>
                <c:pt idx="4232">
                  <c:v>179.36850000000001</c:v>
                </c:pt>
                <c:pt idx="4233">
                  <c:v>179.4016</c:v>
                </c:pt>
                <c:pt idx="4234">
                  <c:v>179.4348</c:v>
                </c:pt>
                <c:pt idx="4235">
                  <c:v>179.46870000000001</c:v>
                </c:pt>
                <c:pt idx="4236">
                  <c:v>179.50120000000001</c:v>
                </c:pt>
                <c:pt idx="4237">
                  <c:v>179.535</c:v>
                </c:pt>
                <c:pt idx="4238">
                  <c:v>179.56790000000001</c:v>
                </c:pt>
                <c:pt idx="4239">
                  <c:v>179.60120000000001</c:v>
                </c:pt>
                <c:pt idx="4240">
                  <c:v>179.63470000000001</c:v>
                </c:pt>
                <c:pt idx="4241">
                  <c:v>179.66810000000001</c:v>
                </c:pt>
                <c:pt idx="4242">
                  <c:v>179.7022</c:v>
                </c:pt>
                <c:pt idx="4243">
                  <c:v>179.73509999999999</c:v>
                </c:pt>
                <c:pt idx="4244">
                  <c:v>179.76740000000001</c:v>
                </c:pt>
                <c:pt idx="4245">
                  <c:v>179.80160000000001</c:v>
                </c:pt>
                <c:pt idx="4246">
                  <c:v>179.83519999999999</c:v>
                </c:pt>
                <c:pt idx="4247">
                  <c:v>179.86789999999999</c:v>
                </c:pt>
                <c:pt idx="4248">
                  <c:v>179.90029999999999</c:v>
                </c:pt>
                <c:pt idx="4249">
                  <c:v>179.934</c:v>
                </c:pt>
                <c:pt idx="4250">
                  <c:v>179.9674</c:v>
                </c:pt>
                <c:pt idx="4251">
                  <c:v>180.00020000000001</c:v>
                </c:pt>
                <c:pt idx="4252">
                  <c:v>180.0343</c:v>
                </c:pt>
                <c:pt idx="4253">
                  <c:v>180.0684</c:v>
                </c:pt>
                <c:pt idx="4254">
                  <c:v>180.10239999999999</c:v>
                </c:pt>
                <c:pt idx="4255">
                  <c:v>180.13560000000001</c:v>
                </c:pt>
                <c:pt idx="4256">
                  <c:v>180.16820000000001</c:v>
                </c:pt>
                <c:pt idx="4257">
                  <c:v>180.20230000000001</c:v>
                </c:pt>
                <c:pt idx="4258">
                  <c:v>180.23509999999999</c:v>
                </c:pt>
                <c:pt idx="4259">
                  <c:v>180.26920000000001</c:v>
                </c:pt>
                <c:pt idx="4260">
                  <c:v>180.30240000000001</c:v>
                </c:pt>
                <c:pt idx="4261">
                  <c:v>180.33590000000001</c:v>
                </c:pt>
                <c:pt idx="4262">
                  <c:v>180.36850000000001</c:v>
                </c:pt>
                <c:pt idx="4263">
                  <c:v>180.40190000000001</c:v>
                </c:pt>
                <c:pt idx="4264">
                  <c:v>180.43559999999999</c:v>
                </c:pt>
                <c:pt idx="4265">
                  <c:v>180.46870000000001</c:v>
                </c:pt>
                <c:pt idx="4266">
                  <c:v>180.50239999999999</c:v>
                </c:pt>
                <c:pt idx="4267">
                  <c:v>180.5351</c:v>
                </c:pt>
                <c:pt idx="4268">
                  <c:v>180.56890000000001</c:v>
                </c:pt>
                <c:pt idx="4269">
                  <c:v>180.60130000000001</c:v>
                </c:pt>
                <c:pt idx="4270">
                  <c:v>180.63550000000001</c:v>
                </c:pt>
                <c:pt idx="4271">
                  <c:v>180.66820000000001</c:v>
                </c:pt>
                <c:pt idx="4272">
                  <c:v>180.7012</c:v>
                </c:pt>
                <c:pt idx="4273">
                  <c:v>180.73480000000001</c:v>
                </c:pt>
                <c:pt idx="4274">
                  <c:v>180.7687</c:v>
                </c:pt>
                <c:pt idx="4275">
                  <c:v>180.80260000000001</c:v>
                </c:pt>
                <c:pt idx="4276">
                  <c:v>180.83500000000001</c:v>
                </c:pt>
                <c:pt idx="4277">
                  <c:v>180.869</c:v>
                </c:pt>
                <c:pt idx="4278">
                  <c:v>180.90190000000001</c:v>
                </c:pt>
                <c:pt idx="4279">
                  <c:v>180.93510000000001</c:v>
                </c:pt>
                <c:pt idx="4280">
                  <c:v>180.96729999999999</c:v>
                </c:pt>
                <c:pt idx="4281">
                  <c:v>181.00120000000001</c:v>
                </c:pt>
                <c:pt idx="4282">
                  <c:v>181.03460000000001</c:v>
                </c:pt>
                <c:pt idx="4283">
                  <c:v>181.06819999999999</c:v>
                </c:pt>
                <c:pt idx="4284">
                  <c:v>181.10140000000001</c:v>
                </c:pt>
                <c:pt idx="4285">
                  <c:v>181.13499999999999</c:v>
                </c:pt>
                <c:pt idx="4286">
                  <c:v>181.1687</c:v>
                </c:pt>
                <c:pt idx="4287">
                  <c:v>181.20150000000001</c:v>
                </c:pt>
                <c:pt idx="4288">
                  <c:v>181.2345</c:v>
                </c:pt>
                <c:pt idx="4289">
                  <c:v>181.2679</c:v>
                </c:pt>
                <c:pt idx="4290">
                  <c:v>181.30160000000001</c:v>
                </c:pt>
                <c:pt idx="4291">
                  <c:v>181.3339</c:v>
                </c:pt>
                <c:pt idx="4292">
                  <c:v>181.36799999999999</c:v>
                </c:pt>
                <c:pt idx="4293">
                  <c:v>181.4014</c:v>
                </c:pt>
                <c:pt idx="4294">
                  <c:v>181.43549999999999</c:v>
                </c:pt>
                <c:pt idx="4295">
                  <c:v>181.4682</c:v>
                </c:pt>
                <c:pt idx="4296">
                  <c:v>181.50149999999999</c:v>
                </c:pt>
                <c:pt idx="4297">
                  <c:v>181.5351</c:v>
                </c:pt>
                <c:pt idx="4298">
                  <c:v>181.56819999999999</c:v>
                </c:pt>
                <c:pt idx="4299">
                  <c:v>181.60120000000001</c:v>
                </c:pt>
                <c:pt idx="4300">
                  <c:v>181.6352</c:v>
                </c:pt>
                <c:pt idx="4301">
                  <c:v>181.66839999999999</c:v>
                </c:pt>
                <c:pt idx="4302">
                  <c:v>181.70189999999999</c:v>
                </c:pt>
                <c:pt idx="4303">
                  <c:v>181.73580000000001</c:v>
                </c:pt>
                <c:pt idx="4304">
                  <c:v>181.76820000000001</c:v>
                </c:pt>
                <c:pt idx="4305">
                  <c:v>181.8032</c:v>
                </c:pt>
                <c:pt idx="4306">
                  <c:v>181.83600000000001</c:v>
                </c:pt>
                <c:pt idx="4307">
                  <c:v>181.86879999999999</c:v>
                </c:pt>
                <c:pt idx="4308">
                  <c:v>181.90309999999999</c:v>
                </c:pt>
                <c:pt idx="4309">
                  <c:v>181.93610000000001</c:v>
                </c:pt>
                <c:pt idx="4310">
                  <c:v>181.96889999999999</c:v>
                </c:pt>
                <c:pt idx="4311">
                  <c:v>182.00290000000001</c:v>
                </c:pt>
                <c:pt idx="4312">
                  <c:v>182.03639999999999</c:v>
                </c:pt>
                <c:pt idx="4313">
                  <c:v>182.0692</c:v>
                </c:pt>
                <c:pt idx="4314">
                  <c:v>182.10310000000001</c:v>
                </c:pt>
                <c:pt idx="4315">
                  <c:v>182.136</c:v>
                </c:pt>
                <c:pt idx="4316">
                  <c:v>182.1694</c:v>
                </c:pt>
                <c:pt idx="4317">
                  <c:v>182.203</c:v>
                </c:pt>
                <c:pt idx="4318">
                  <c:v>182.23599999999999</c:v>
                </c:pt>
                <c:pt idx="4319">
                  <c:v>182.27</c:v>
                </c:pt>
                <c:pt idx="4320">
                  <c:v>182.30260000000001</c:v>
                </c:pt>
                <c:pt idx="4321">
                  <c:v>182.3364</c:v>
                </c:pt>
                <c:pt idx="4322">
                  <c:v>182.36959999999999</c:v>
                </c:pt>
                <c:pt idx="4323">
                  <c:v>182.40299999999999</c:v>
                </c:pt>
                <c:pt idx="4324">
                  <c:v>182.43600000000001</c:v>
                </c:pt>
                <c:pt idx="4325">
                  <c:v>182.46940000000001</c:v>
                </c:pt>
                <c:pt idx="4326">
                  <c:v>182.50239999999999</c:v>
                </c:pt>
                <c:pt idx="4327">
                  <c:v>182.53649999999999</c:v>
                </c:pt>
                <c:pt idx="4328">
                  <c:v>182.5694</c:v>
                </c:pt>
                <c:pt idx="4329">
                  <c:v>182.6036</c:v>
                </c:pt>
                <c:pt idx="4330">
                  <c:v>182.637</c:v>
                </c:pt>
                <c:pt idx="4331">
                  <c:v>182.66980000000001</c:v>
                </c:pt>
                <c:pt idx="4332">
                  <c:v>182.70330000000001</c:v>
                </c:pt>
                <c:pt idx="4333">
                  <c:v>182.73650000000001</c:v>
                </c:pt>
                <c:pt idx="4334">
                  <c:v>182.7696</c:v>
                </c:pt>
                <c:pt idx="4335">
                  <c:v>182.8032</c:v>
                </c:pt>
                <c:pt idx="4336">
                  <c:v>182.83680000000001</c:v>
                </c:pt>
                <c:pt idx="4337">
                  <c:v>182.8699</c:v>
                </c:pt>
                <c:pt idx="4338">
                  <c:v>182.90299999999999</c:v>
                </c:pt>
                <c:pt idx="4339">
                  <c:v>182.9366</c:v>
                </c:pt>
                <c:pt idx="4340">
                  <c:v>182.97040000000001</c:v>
                </c:pt>
                <c:pt idx="4341">
                  <c:v>183.00280000000001</c:v>
                </c:pt>
                <c:pt idx="4342">
                  <c:v>183.03649999999999</c:v>
                </c:pt>
                <c:pt idx="4343">
                  <c:v>183.06909999999999</c:v>
                </c:pt>
                <c:pt idx="4344">
                  <c:v>183.1026</c:v>
                </c:pt>
                <c:pt idx="4345">
                  <c:v>183.13579999999999</c:v>
                </c:pt>
                <c:pt idx="4346">
                  <c:v>183.16919999999999</c:v>
                </c:pt>
                <c:pt idx="4347">
                  <c:v>183.203</c:v>
                </c:pt>
                <c:pt idx="4348">
                  <c:v>183.23599999999999</c:v>
                </c:pt>
                <c:pt idx="4349">
                  <c:v>183.2697</c:v>
                </c:pt>
                <c:pt idx="4350">
                  <c:v>183.30269999999999</c:v>
                </c:pt>
                <c:pt idx="4351">
                  <c:v>183.3365</c:v>
                </c:pt>
                <c:pt idx="4352">
                  <c:v>183.36969999999999</c:v>
                </c:pt>
                <c:pt idx="4353">
                  <c:v>183.4024</c:v>
                </c:pt>
                <c:pt idx="4354">
                  <c:v>183.4358</c:v>
                </c:pt>
                <c:pt idx="4355">
                  <c:v>183.46940000000001</c:v>
                </c:pt>
                <c:pt idx="4356">
                  <c:v>183.50319999999999</c:v>
                </c:pt>
                <c:pt idx="4357">
                  <c:v>183.5359</c:v>
                </c:pt>
                <c:pt idx="4358">
                  <c:v>183.5692</c:v>
                </c:pt>
                <c:pt idx="4359">
                  <c:v>183.6026</c:v>
                </c:pt>
                <c:pt idx="4360">
                  <c:v>183.63659999999999</c:v>
                </c:pt>
                <c:pt idx="4361">
                  <c:v>183.6696</c:v>
                </c:pt>
                <c:pt idx="4362">
                  <c:v>183.70310000000001</c:v>
                </c:pt>
                <c:pt idx="4363">
                  <c:v>183.7364</c:v>
                </c:pt>
                <c:pt idx="4364">
                  <c:v>183.76920000000001</c:v>
                </c:pt>
                <c:pt idx="4365">
                  <c:v>183.80279999999999</c:v>
                </c:pt>
                <c:pt idx="4366">
                  <c:v>183.83609999999999</c:v>
                </c:pt>
                <c:pt idx="4367">
                  <c:v>183.86969999999999</c:v>
                </c:pt>
                <c:pt idx="4368">
                  <c:v>183.9025</c:v>
                </c:pt>
                <c:pt idx="4369">
                  <c:v>183.9359</c:v>
                </c:pt>
                <c:pt idx="4370">
                  <c:v>183.9699</c:v>
                </c:pt>
                <c:pt idx="4371">
                  <c:v>184.0033</c:v>
                </c:pt>
                <c:pt idx="4372">
                  <c:v>184.03639999999999</c:v>
                </c:pt>
                <c:pt idx="4373">
                  <c:v>184.06970000000001</c:v>
                </c:pt>
                <c:pt idx="4374">
                  <c:v>184.10230000000001</c:v>
                </c:pt>
                <c:pt idx="4375">
                  <c:v>184.1371</c:v>
                </c:pt>
                <c:pt idx="4376">
                  <c:v>184.16980000000001</c:v>
                </c:pt>
                <c:pt idx="4377">
                  <c:v>184.2037</c:v>
                </c:pt>
                <c:pt idx="4378">
                  <c:v>184.23689999999999</c:v>
                </c:pt>
                <c:pt idx="4379">
                  <c:v>184.27</c:v>
                </c:pt>
                <c:pt idx="4380">
                  <c:v>184.3031</c:v>
                </c:pt>
                <c:pt idx="4381">
                  <c:v>184.33690000000001</c:v>
                </c:pt>
                <c:pt idx="4382">
                  <c:v>184.3691</c:v>
                </c:pt>
                <c:pt idx="4383">
                  <c:v>184.40379999999999</c:v>
                </c:pt>
                <c:pt idx="4384">
                  <c:v>184.43690000000001</c:v>
                </c:pt>
                <c:pt idx="4385">
                  <c:v>184.46979999999999</c:v>
                </c:pt>
                <c:pt idx="4386">
                  <c:v>184.50370000000001</c:v>
                </c:pt>
                <c:pt idx="4387">
                  <c:v>184.5367</c:v>
                </c:pt>
                <c:pt idx="4388">
                  <c:v>184.56979999999999</c:v>
                </c:pt>
                <c:pt idx="4389">
                  <c:v>184.60329999999999</c:v>
                </c:pt>
                <c:pt idx="4390">
                  <c:v>184.63740000000001</c:v>
                </c:pt>
                <c:pt idx="4391">
                  <c:v>184.6703</c:v>
                </c:pt>
                <c:pt idx="4392">
                  <c:v>184.70339999999999</c:v>
                </c:pt>
                <c:pt idx="4393">
                  <c:v>184.7373</c:v>
                </c:pt>
                <c:pt idx="4394">
                  <c:v>184.77010000000001</c:v>
                </c:pt>
                <c:pt idx="4395">
                  <c:v>184.8038</c:v>
                </c:pt>
                <c:pt idx="4396">
                  <c:v>184.83750000000001</c:v>
                </c:pt>
                <c:pt idx="4397">
                  <c:v>184.87049999999999</c:v>
                </c:pt>
                <c:pt idx="4398">
                  <c:v>184.90350000000001</c:v>
                </c:pt>
                <c:pt idx="4399">
                  <c:v>184.93680000000001</c:v>
                </c:pt>
                <c:pt idx="4400">
                  <c:v>184.9708</c:v>
                </c:pt>
                <c:pt idx="4401">
                  <c:v>185.00309999999999</c:v>
                </c:pt>
                <c:pt idx="4402">
                  <c:v>185.03729999999999</c:v>
                </c:pt>
                <c:pt idx="4403">
                  <c:v>185.07089999999999</c:v>
                </c:pt>
                <c:pt idx="4404">
                  <c:v>185.1044</c:v>
                </c:pt>
                <c:pt idx="4405">
                  <c:v>185.1379</c:v>
                </c:pt>
                <c:pt idx="4406">
                  <c:v>185.17080000000001</c:v>
                </c:pt>
                <c:pt idx="4407">
                  <c:v>185.2046</c:v>
                </c:pt>
                <c:pt idx="4408">
                  <c:v>185.2371</c:v>
                </c:pt>
                <c:pt idx="4409">
                  <c:v>185.27029999999999</c:v>
                </c:pt>
                <c:pt idx="4410">
                  <c:v>185.30439999999999</c:v>
                </c:pt>
                <c:pt idx="4411">
                  <c:v>185.33750000000001</c:v>
                </c:pt>
                <c:pt idx="4412">
                  <c:v>185.37090000000001</c:v>
                </c:pt>
                <c:pt idx="4413">
                  <c:v>185.40350000000001</c:v>
                </c:pt>
                <c:pt idx="4414">
                  <c:v>185.4365</c:v>
                </c:pt>
                <c:pt idx="4415">
                  <c:v>185.46960000000001</c:v>
                </c:pt>
                <c:pt idx="4416">
                  <c:v>185.50299999999999</c:v>
                </c:pt>
                <c:pt idx="4417">
                  <c:v>185.5368</c:v>
                </c:pt>
                <c:pt idx="4418">
                  <c:v>185.57089999999999</c:v>
                </c:pt>
                <c:pt idx="4419">
                  <c:v>185.6037</c:v>
                </c:pt>
                <c:pt idx="4420">
                  <c:v>185.6362</c:v>
                </c:pt>
                <c:pt idx="4421">
                  <c:v>185.6695</c:v>
                </c:pt>
                <c:pt idx="4422">
                  <c:v>185.70310000000001</c:v>
                </c:pt>
                <c:pt idx="4423">
                  <c:v>185.73660000000001</c:v>
                </c:pt>
                <c:pt idx="4424">
                  <c:v>185.76990000000001</c:v>
                </c:pt>
                <c:pt idx="4425">
                  <c:v>185.80330000000001</c:v>
                </c:pt>
                <c:pt idx="4426">
                  <c:v>185.8366</c:v>
                </c:pt>
                <c:pt idx="4427">
                  <c:v>185.8698</c:v>
                </c:pt>
                <c:pt idx="4428">
                  <c:v>185.9034</c:v>
                </c:pt>
                <c:pt idx="4429">
                  <c:v>185.93680000000001</c:v>
                </c:pt>
                <c:pt idx="4430">
                  <c:v>185.97059999999999</c:v>
                </c:pt>
                <c:pt idx="4431">
                  <c:v>186.00409999999999</c:v>
                </c:pt>
                <c:pt idx="4432">
                  <c:v>186.03710000000001</c:v>
                </c:pt>
                <c:pt idx="4433">
                  <c:v>186.0711</c:v>
                </c:pt>
                <c:pt idx="4434">
                  <c:v>186.1035</c:v>
                </c:pt>
                <c:pt idx="4435">
                  <c:v>186.13740000000001</c:v>
                </c:pt>
                <c:pt idx="4436">
                  <c:v>186.1711</c:v>
                </c:pt>
                <c:pt idx="4437">
                  <c:v>186.20400000000001</c:v>
                </c:pt>
                <c:pt idx="4438">
                  <c:v>186.2364</c:v>
                </c:pt>
                <c:pt idx="4439">
                  <c:v>186.27</c:v>
                </c:pt>
                <c:pt idx="4440">
                  <c:v>186.30410000000001</c:v>
                </c:pt>
                <c:pt idx="4441">
                  <c:v>186.3372</c:v>
                </c:pt>
                <c:pt idx="4442">
                  <c:v>186.37129999999999</c:v>
                </c:pt>
                <c:pt idx="4443">
                  <c:v>186.40450000000001</c:v>
                </c:pt>
                <c:pt idx="4444">
                  <c:v>186.4376</c:v>
                </c:pt>
                <c:pt idx="4445">
                  <c:v>186.47030000000001</c:v>
                </c:pt>
                <c:pt idx="4446">
                  <c:v>186.50409999999999</c:v>
                </c:pt>
                <c:pt idx="4447">
                  <c:v>186.53710000000001</c:v>
                </c:pt>
                <c:pt idx="4448">
                  <c:v>186.5711</c:v>
                </c:pt>
                <c:pt idx="4449">
                  <c:v>186.60409999999999</c:v>
                </c:pt>
                <c:pt idx="4450">
                  <c:v>186.63759999999999</c:v>
                </c:pt>
                <c:pt idx="4451">
                  <c:v>186.67060000000001</c:v>
                </c:pt>
                <c:pt idx="4452">
                  <c:v>186.7046</c:v>
                </c:pt>
                <c:pt idx="4453">
                  <c:v>186.73769999999999</c:v>
                </c:pt>
                <c:pt idx="4454">
                  <c:v>186.7713</c:v>
                </c:pt>
                <c:pt idx="4455">
                  <c:v>186.80420000000001</c:v>
                </c:pt>
                <c:pt idx="4456">
                  <c:v>186.83860000000001</c:v>
                </c:pt>
                <c:pt idx="4457">
                  <c:v>186.87110000000001</c:v>
                </c:pt>
                <c:pt idx="4458">
                  <c:v>186.90450000000001</c:v>
                </c:pt>
                <c:pt idx="4459">
                  <c:v>186.93819999999999</c:v>
                </c:pt>
                <c:pt idx="4460">
                  <c:v>186.97200000000001</c:v>
                </c:pt>
                <c:pt idx="4461">
                  <c:v>187.00579999999999</c:v>
                </c:pt>
                <c:pt idx="4462">
                  <c:v>187.03880000000001</c:v>
                </c:pt>
                <c:pt idx="4463">
                  <c:v>187.07210000000001</c:v>
                </c:pt>
                <c:pt idx="4464">
                  <c:v>187.10470000000001</c:v>
                </c:pt>
                <c:pt idx="4465">
                  <c:v>187.13839999999999</c:v>
                </c:pt>
                <c:pt idx="4466">
                  <c:v>187.17189999999999</c:v>
                </c:pt>
                <c:pt idx="4467">
                  <c:v>187.20500000000001</c:v>
                </c:pt>
                <c:pt idx="4468">
                  <c:v>187.23820000000001</c:v>
                </c:pt>
                <c:pt idx="4469">
                  <c:v>187.2722</c:v>
                </c:pt>
                <c:pt idx="4470">
                  <c:v>187.30539999999999</c:v>
                </c:pt>
                <c:pt idx="4471">
                  <c:v>187.33959999999999</c:v>
                </c:pt>
                <c:pt idx="4472">
                  <c:v>187.37309999999999</c:v>
                </c:pt>
                <c:pt idx="4473">
                  <c:v>187.40469999999999</c:v>
                </c:pt>
                <c:pt idx="4474">
                  <c:v>187.43879999999999</c:v>
                </c:pt>
                <c:pt idx="4475">
                  <c:v>187.4716</c:v>
                </c:pt>
                <c:pt idx="4476">
                  <c:v>187.5052</c:v>
                </c:pt>
                <c:pt idx="4477">
                  <c:v>187.5376</c:v>
                </c:pt>
                <c:pt idx="4478">
                  <c:v>187.57140000000001</c:v>
                </c:pt>
                <c:pt idx="4479">
                  <c:v>187.6053</c:v>
                </c:pt>
                <c:pt idx="4480">
                  <c:v>187.6378</c:v>
                </c:pt>
                <c:pt idx="4481">
                  <c:v>187.67140000000001</c:v>
                </c:pt>
                <c:pt idx="4482">
                  <c:v>187.7062</c:v>
                </c:pt>
                <c:pt idx="4483">
                  <c:v>187.73859999999999</c:v>
                </c:pt>
                <c:pt idx="4484">
                  <c:v>187.7722</c:v>
                </c:pt>
                <c:pt idx="4485">
                  <c:v>187.80590000000001</c:v>
                </c:pt>
                <c:pt idx="4486">
                  <c:v>187.83860000000001</c:v>
                </c:pt>
                <c:pt idx="4487">
                  <c:v>187.8715</c:v>
                </c:pt>
                <c:pt idx="4488">
                  <c:v>187.90539999999999</c:v>
                </c:pt>
                <c:pt idx="4489">
                  <c:v>187.93889999999999</c:v>
                </c:pt>
                <c:pt idx="4490">
                  <c:v>187.97300000000001</c:v>
                </c:pt>
                <c:pt idx="4491">
                  <c:v>188.00559999999999</c:v>
                </c:pt>
                <c:pt idx="4492">
                  <c:v>188.0386</c:v>
                </c:pt>
                <c:pt idx="4493">
                  <c:v>188.07300000000001</c:v>
                </c:pt>
                <c:pt idx="4494">
                  <c:v>188.1061</c:v>
                </c:pt>
                <c:pt idx="4495">
                  <c:v>188.13910000000001</c:v>
                </c:pt>
                <c:pt idx="4496">
                  <c:v>188.172</c:v>
                </c:pt>
                <c:pt idx="4497">
                  <c:v>188.20609999999999</c:v>
                </c:pt>
                <c:pt idx="4498">
                  <c:v>188.2388</c:v>
                </c:pt>
                <c:pt idx="4499">
                  <c:v>188.27269999999999</c:v>
                </c:pt>
                <c:pt idx="4500">
                  <c:v>188.3056</c:v>
                </c:pt>
                <c:pt idx="4501">
                  <c:v>188.3391</c:v>
                </c:pt>
                <c:pt idx="4502">
                  <c:v>188.3723</c:v>
                </c:pt>
                <c:pt idx="4503">
                  <c:v>188.40530000000001</c:v>
                </c:pt>
                <c:pt idx="4504">
                  <c:v>188.43889999999999</c:v>
                </c:pt>
                <c:pt idx="4505">
                  <c:v>188.4726</c:v>
                </c:pt>
                <c:pt idx="4506">
                  <c:v>188.5059</c:v>
                </c:pt>
                <c:pt idx="4507">
                  <c:v>188.53989999999999</c:v>
                </c:pt>
                <c:pt idx="4508">
                  <c:v>188.57239999999999</c:v>
                </c:pt>
                <c:pt idx="4509">
                  <c:v>188.60599999999999</c:v>
                </c:pt>
                <c:pt idx="4510">
                  <c:v>188.63939999999999</c:v>
                </c:pt>
                <c:pt idx="4511">
                  <c:v>188.6721</c:v>
                </c:pt>
                <c:pt idx="4512">
                  <c:v>188.70650000000001</c:v>
                </c:pt>
                <c:pt idx="4513">
                  <c:v>188.7397</c:v>
                </c:pt>
                <c:pt idx="4514">
                  <c:v>188.77250000000001</c:v>
                </c:pt>
                <c:pt idx="4515">
                  <c:v>188.80629999999999</c:v>
                </c:pt>
                <c:pt idx="4516">
                  <c:v>188.83920000000001</c:v>
                </c:pt>
                <c:pt idx="4517">
                  <c:v>188.87219999999999</c:v>
                </c:pt>
                <c:pt idx="4518">
                  <c:v>188.90549999999999</c:v>
                </c:pt>
                <c:pt idx="4519">
                  <c:v>188.93870000000001</c:v>
                </c:pt>
                <c:pt idx="4520">
                  <c:v>188.97229999999999</c:v>
                </c:pt>
                <c:pt idx="4521">
                  <c:v>189.00640000000001</c:v>
                </c:pt>
                <c:pt idx="4522">
                  <c:v>189.0394</c:v>
                </c:pt>
                <c:pt idx="4523">
                  <c:v>189.0729</c:v>
                </c:pt>
                <c:pt idx="4524">
                  <c:v>189.10570000000001</c:v>
                </c:pt>
                <c:pt idx="4525">
                  <c:v>189.1386</c:v>
                </c:pt>
                <c:pt idx="4526">
                  <c:v>189.17269999999999</c:v>
                </c:pt>
                <c:pt idx="4527">
                  <c:v>189.20609999999999</c:v>
                </c:pt>
                <c:pt idx="4528">
                  <c:v>189.2397</c:v>
                </c:pt>
                <c:pt idx="4529">
                  <c:v>189.27340000000001</c:v>
                </c:pt>
                <c:pt idx="4530">
                  <c:v>189.30600000000001</c:v>
                </c:pt>
                <c:pt idx="4531">
                  <c:v>189.3398</c:v>
                </c:pt>
                <c:pt idx="4532">
                  <c:v>189.3733</c:v>
                </c:pt>
                <c:pt idx="4533">
                  <c:v>189.40620000000001</c:v>
                </c:pt>
                <c:pt idx="4534">
                  <c:v>189.43950000000001</c:v>
                </c:pt>
                <c:pt idx="4535">
                  <c:v>189.4727</c:v>
                </c:pt>
                <c:pt idx="4536">
                  <c:v>189.50620000000001</c:v>
                </c:pt>
                <c:pt idx="4537">
                  <c:v>189.53960000000001</c:v>
                </c:pt>
                <c:pt idx="4538">
                  <c:v>189.57310000000001</c:v>
                </c:pt>
                <c:pt idx="4539">
                  <c:v>189.60720000000001</c:v>
                </c:pt>
                <c:pt idx="4540">
                  <c:v>189.63980000000001</c:v>
                </c:pt>
                <c:pt idx="4541">
                  <c:v>189.6738</c:v>
                </c:pt>
                <c:pt idx="4542">
                  <c:v>189.70660000000001</c:v>
                </c:pt>
                <c:pt idx="4543">
                  <c:v>189.74080000000001</c:v>
                </c:pt>
                <c:pt idx="4544">
                  <c:v>189.77459999999999</c:v>
                </c:pt>
                <c:pt idx="4545">
                  <c:v>189.8075</c:v>
                </c:pt>
                <c:pt idx="4546">
                  <c:v>189.84030000000001</c:v>
                </c:pt>
                <c:pt idx="4547">
                  <c:v>189.87350000000001</c:v>
                </c:pt>
                <c:pt idx="4548">
                  <c:v>189.90690000000001</c:v>
                </c:pt>
                <c:pt idx="4549">
                  <c:v>189.94049999999999</c:v>
                </c:pt>
                <c:pt idx="4550">
                  <c:v>189.9726</c:v>
                </c:pt>
                <c:pt idx="4551">
                  <c:v>190.00649999999999</c:v>
                </c:pt>
                <c:pt idx="4552">
                  <c:v>190.03960000000001</c:v>
                </c:pt>
                <c:pt idx="4553">
                  <c:v>190.0729</c:v>
                </c:pt>
                <c:pt idx="4554">
                  <c:v>190.10659999999999</c:v>
                </c:pt>
                <c:pt idx="4555">
                  <c:v>190.1397</c:v>
                </c:pt>
                <c:pt idx="4556">
                  <c:v>190.173</c:v>
                </c:pt>
                <c:pt idx="4557">
                  <c:v>190.2064</c:v>
                </c:pt>
                <c:pt idx="4558">
                  <c:v>190.2398</c:v>
                </c:pt>
                <c:pt idx="4559">
                  <c:v>190.27340000000001</c:v>
                </c:pt>
                <c:pt idx="4560">
                  <c:v>190.30719999999999</c:v>
                </c:pt>
                <c:pt idx="4561">
                  <c:v>190.34129999999999</c:v>
                </c:pt>
                <c:pt idx="4562">
                  <c:v>190.374</c:v>
                </c:pt>
                <c:pt idx="4563">
                  <c:v>190.40770000000001</c:v>
                </c:pt>
                <c:pt idx="4564">
                  <c:v>190.44040000000001</c:v>
                </c:pt>
                <c:pt idx="4565">
                  <c:v>190.47409999999999</c:v>
                </c:pt>
                <c:pt idx="4566">
                  <c:v>190.50739999999999</c:v>
                </c:pt>
                <c:pt idx="4567">
                  <c:v>190.5402</c:v>
                </c:pt>
                <c:pt idx="4568">
                  <c:v>190.57400000000001</c:v>
                </c:pt>
                <c:pt idx="4569">
                  <c:v>190.60740000000001</c:v>
                </c:pt>
                <c:pt idx="4570">
                  <c:v>190.6404</c:v>
                </c:pt>
                <c:pt idx="4571">
                  <c:v>190.67320000000001</c:v>
                </c:pt>
                <c:pt idx="4572">
                  <c:v>190.7072</c:v>
                </c:pt>
                <c:pt idx="4573">
                  <c:v>190.7406</c:v>
                </c:pt>
                <c:pt idx="4574">
                  <c:v>190.7741</c:v>
                </c:pt>
                <c:pt idx="4575">
                  <c:v>190.80699999999999</c:v>
                </c:pt>
                <c:pt idx="4576">
                  <c:v>190.8398</c:v>
                </c:pt>
                <c:pt idx="4577">
                  <c:v>190.8741</c:v>
                </c:pt>
                <c:pt idx="4578">
                  <c:v>190.90799999999999</c:v>
                </c:pt>
                <c:pt idx="4579">
                  <c:v>190.94059999999999</c:v>
                </c:pt>
                <c:pt idx="4580">
                  <c:v>190.9742</c:v>
                </c:pt>
                <c:pt idx="4581">
                  <c:v>191.00839999999999</c:v>
                </c:pt>
                <c:pt idx="4582">
                  <c:v>191.0419</c:v>
                </c:pt>
                <c:pt idx="4583">
                  <c:v>191.07480000000001</c:v>
                </c:pt>
                <c:pt idx="4584">
                  <c:v>191.10810000000001</c:v>
                </c:pt>
                <c:pt idx="4585">
                  <c:v>191.14179999999999</c:v>
                </c:pt>
                <c:pt idx="4586">
                  <c:v>191.17529999999999</c:v>
                </c:pt>
                <c:pt idx="4587">
                  <c:v>191.20840000000001</c:v>
                </c:pt>
                <c:pt idx="4588">
                  <c:v>191.24160000000001</c:v>
                </c:pt>
                <c:pt idx="4589">
                  <c:v>191.27459999999999</c:v>
                </c:pt>
                <c:pt idx="4590">
                  <c:v>191.3082</c:v>
                </c:pt>
                <c:pt idx="4591">
                  <c:v>191.34209999999999</c:v>
                </c:pt>
                <c:pt idx="4592">
                  <c:v>191.37450000000001</c:v>
                </c:pt>
                <c:pt idx="4593">
                  <c:v>191.4084</c:v>
                </c:pt>
                <c:pt idx="4594">
                  <c:v>191.44200000000001</c:v>
                </c:pt>
                <c:pt idx="4595">
                  <c:v>191.4751</c:v>
                </c:pt>
                <c:pt idx="4596">
                  <c:v>191.50880000000001</c:v>
                </c:pt>
                <c:pt idx="4597">
                  <c:v>191.5412</c:v>
                </c:pt>
                <c:pt idx="4598">
                  <c:v>191.57480000000001</c:v>
                </c:pt>
                <c:pt idx="4599">
                  <c:v>191.608</c:v>
                </c:pt>
                <c:pt idx="4600">
                  <c:v>191.64080000000001</c:v>
                </c:pt>
                <c:pt idx="4601">
                  <c:v>191.6748</c:v>
                </c:pt>
                <c:pt idx="4602">
                  <c:v>191.708</c:v>
                </c:pt>
                <c:pt idx="4603">
                  <c:v>191.7414</c:v>
                </c:pt>
                <c:pt idx="4604">
                  <c:v>191.77500000000001</c:v>
                </c:pt>
                <c:pt idx="4605">
                  <c:v>191.80760000000001</c:v>
                </c:pt>
                <c:pt idx="4606">
                  <c:v>191.84139999999999</c:v>
                </c:pt>
                <c:pt idx="4607">
                  <c:v>191.87479999999999</c:v>
                </c:pt>
                <c:pt idx="4608">
                  <c:v>191.90809999999999</c:v>
                </c:pt>
                <c:pt idx="4609">
                  <c:v>191.94040000000001</c:v>
                </c:pt>
                <c:pt idx="4610">
                  <c:v>191.9742</c:v>
                </c:pt>
                <c:pt idx="4611">
                  <c:v>192.0086</c:v>
                </c:pt>
                <c:pt idx="4612">
                  <c:v>192.04150000000001</c:v>
                </c:pt>
                <c:pt idx="4613">
                  <c:v>192.0745</c:v>
                </c:pt>
                <c:pt idx="4614">
                  <c:v>192.10849999999999</c:v>
                </c:pt>
                <c:pt idx="4615">
                  <c:v>192.14179999999999</c:v>
                </c:pt>
                <c:pt idx="4616">
                  <c:v>192.17519999999999</c:v>
                </c:pt>
                <c:pt idx="4617">
                  <c:v>192.20849999999999</c:v>
                </c:pt>
                <c:pt idx="4618">
                  <c:v>192.24180000000001</c:v>
                </c:pt>
                <c:pt idx="4619">
                  <c:v>192.27520000000001</c:v>
                </c:pt>
                <c:pt idx="4620">
                  <c:v>192.30879999999999</c:v>
                </c:pt>
                <c:pt idx="4621">
                  <c:v>192.34180000000001</c:v>
                </c:pt>
                <c:pt idx="4622">
                  <c:v>192.37549999999999</c:v>
                </c:pt>
                <c:pt idx="4623">
                  <c:v>192.40940000000001</c:v>
                </c:pt>
                <c:pt idx="4624">
                  <c:v>192.44139999999999</c:v>
                </c:pt>
                <c:pt idx="4625">
                  <c:v>192.4752</c:v>
                </c:pt>
                <c:pt idx="4626">
                  <c:v>192.50899999999999</c:v>
                </c:pt>
                <c:pt idx="4627">
                  <c:v>192.54169999999999</c:v>
                </c:pt>
                <c:pt idx="4628">
                  <c:v>192.5753</c:v>
                </c:pt>
                <c:pt idx="4629">
                  <c:v>192.60910000000001</c:v>
                </c:pt>
                <c:pt idx="4630">
                  <c:v>192.64160000000001</c:v>
                </c:pt>
                <c:pt idx="4631">
                  <c:v>192.6755</c:v>
                </c:pt>
                <c:pt idx="4632">
                  <c:v>192.7089</c:v>
                </c:pt>
                <c:pt idx="4633">
                  <c:v>192.74199999999999</c:v>
                </c:pt>
                <c:pt idx="4634">
                  <c:v>192.77539999999999</c:v>
                </c:pt>
                <c:pt idx="4635">
                  <c:v>192.8091</c:v>
                </c:pt>
                <c:pt idx="4636">
                  <c:v>192.8424</c:v>
                </c:pt>
                <c:pt idx="4637">
                  <c:v>192.87549999999999</c:v>
                </c:pt>
                <c:pt idx="4638">
                  <c:v>192.90880000000001</c:v>
                </c:pt>
                <c:pt idx="4639">
                  <c:v>192.9426</c:v>
                </c:pt>
                <c:pt idx="4640">
                  <c:v>192.97569999999999</c:v>
                </c:pt>
                <c:pt idx="4641">
                  <c:v>193.00980000000001</c:v>
                </c:pt>
                <c:pt idx="4642">
                  <c:v>193.04239999999999</c:v>
                </c:pt>
                <c:pt idx="4643">
                  <c:v>193.07579999999999</c:v>
                </c:pt>
                <c:pt idx="4644">
                  <c:v>193.1096</c:v>
                </c:pt>
                <c:pt idx="4645">
                  <c:v>193.14330000000001</c:v>
                </c:pt>
                <c:pt idx="4646">
                  <c:v>193.17519999999999</c:v>
                </c:pt>
                <c:pt idx="4647">
                  <c:v>193.2088</c:v>
                </c:pt>
                <c:pt idx="4648">
                  <c:v>193.24279999999999</c:v>
                </c:pt>
                <c:pt idx="4649">
                  <c:v>193.2757</c:v>
                </c:pt>
                <c:pt idx="4650">
                  <c:v>193.3092</c:v>
                </c:pt>
                <c:pt idx="4651">
                  <c:v>193.3424</c:v>
                </c:pt>
                <c:pt idx="4652">
                  <c:v>193.3758</c:v>
                </c:pt>
                <c:pt idx="4653">
                  <c:v>193.40950000000001</c:v>
                </c:pt>
                <c:pt idx="4654">
                  <c:v>193.44300000000001</c:v>
                </c:pt>
                <c:pt idx="4655">
                  <c:v>193.47559999999999</c:v>
                </c:pt>
                <c:pt idx="4656">
                  <c:v>193.50980000000001</c:v>
                </c:pt>
                <c:pt idx="4657">
                  <c:v>193.54239999999999</c:v>
                </c:pt>
                <c:pt idx="4658">
                  <c:v>193.57660000000001</c:v>
                </c:pt>
                <c:pt idx="4659">
                  <c:v>193.6096</c:v>
                </c:pt>
                <c:pt idx="4660">
                  <c:v>193.64259999999999</c:v>
                </c:pt>
                <c:pt idx="4661">
                  <c:v>193.67590000000001</c:v>
                </c:pt>
                <c:pt idx="4662">
                  <c:v>193.70920000000001</c:v>
                </c:pt>
                <c:pt idx="4663">
                  <c:v>193.74209999999999</c:v>
                </c:pt>
                <c:pt idx="4664">
                  <c:v>193.77619999999999</c:v>
                </c:pt>
                <c:pt idx="4665">
                  <c:v>193.8092</c:v>
                </c:pt>
                <c:pt idx="4666">
                  <c:v>193.8425</c:v>
                </c:pt>
                <c:pt idx="4667">
                  <c:v>193.8758</c:v>
                </c:pt>
                <c:pt idx="4668">
                  <c:v>193.90979999999999</c:v>
                </c:pt>
                <c:pt idx="4669">
                  <c:v>193.9426</c:v>
                </c:pt>
                <c:pt idx="4670">
                  <c:v>193.97710000000001</c:v>
                </c:pt>
                <c:pt idx="4671">
                  <c:v>194.00919999999999</c:v>
                </c:pt>
                <c:pt idx="4672">
                  <c:v>194.0428</c:v>
                </c:pt>
                <c:pt idx="4673">
                  <c:v>194.07579999999999</c:v>
                </c:pt>
                <c:pt idx="4674">
                  <c:v>194.10980000000001</c:v>
                </c:pt>
                <c:pt idx="4675">
                  <c:v>194.14259999999999</c:v>
                </c:pt>
                <c:pt idx="4676">
                  <c:v>194.17580000000001</c:v>
                </c:pt>
                <c:pt idx="4677">
                  <c:v>194.21</c:v>
                </c:pt>
                <c:pt idx="4678">
                  <c:v>194.24270000000001</c:v>
                </c:pt>
                <c:pt idx="4679">
                  <c:v>194.27590000000001</c:v>
                </c:pt>
                <c:pt idx="4680">
                  <c:v>194.3092</c:v>
                </c:pt>
                <c:pt idx="4681">
                  <c:v>194.34270000000001</c:v>
                </c:pt>
                <c:pt idx="4682">
                  <c:v>194.3766</c:v>
                </c:pt>
                <c:pt idx="4683">
                  <c:v>194.4092</c:v>
                </c:pt>
                <c:pt idx="4684">
                  <c:v>194.4425</c:v>
                </c:pt>
                <c:pt idx="4685">
                  <c:v>194.47630000000001</c:v>
                </c:pt>
                <c:pt idx="4686">
                  <c:v>194.51009999999999</c:v>
                </c:pt>
                <c:pt idx="4687">
                  <c:v>194.54320000000001</c:v>
                </c:pt>
                <c:pt idx="4688">
                  <c:v>194.57660000000001</c:v>
                </c:pt>
                <c:pt idx="4689">
                  <c:v>194.6097</c:v>
                </c:pt>
                <c:pt idx="4690">
                  <c:v>194.6431</c:v>
                </c:pt>
                <c:pt idx="4691">
                  <c:v>194.67599999999999</c:v>
                </c:pt>
                <c:pt idx="4692">
                  <c:v>194.70949999999999</c:v>
                </c:pt>
                <c:pt idx="4693">
                  <c:v>194.74299999999999</c:v>
                </c:pt>
                <c:pt idx="4694">
                  <c:v>194.77699999999999</c:v>
                </c:pt>
                <c:pt idx="4695">
                  <c:v>194.80959999999999</c:v>
                </c:pt>
                <c:pt idx="4696">
                  <c:v>194.84350000000001</c:v>
                </c:pt>
                <c:pt idx="4697">
                  <c:v>194.8766</c:v>
                </c:pt>
                <c:pt idx="4698">
                  <c:v>194.90979999999999</c:v>
                </c:pt>
                <c:pt idx="4699">
                  <c:v>194.9434</c:v>
                </c:pt>
                <c:pt idx="4700">
                  <c:v>194.97640000000001</c:v>
                </c:pt>
                <c:pt idx="4701">
                  <c:v>195.00960000000001</c:v>
                </c:pt>
                <c:pt idx="4702">
                  <c:v>195.04249999999999</c:v>
                </c:pt>
                <c:pt idx="4703">
                  <c:v>195.077</c:v>
                </c:pt>
                <c:pt idx="4704">
                  <c:v>195.1104</c:v>
                </c:pt>
                <c:pt idx="4705">
                  <c:v>195.1439</c:v>
                </c:pt>
                <c:pt idx="4706">
                  <c:v>195.1773</c:v>
                </c:pt>
                <c:pt idx="4707">
                  <c:v>195.21019999999999</c:v>
                </c:pt>
                <c:pt idx="4708">
                  <c:v>195.244</c:v>
                </c:pt>
                <c:pt idx="4709">
                  <c:v>195.27680000000001</c:v>
                </c:pt>
                <c:pt idx="4710">
                  <c:v>195.30959999999999</c:v>
                </c:pt>
                <c:pt idx="4711">
                  <c:v>195.34370000000001</c:v>
                </c:pt>
                <c:pt idx="4712">
                  <c:v>195.3768</c:v>
                </c:pt>
                <c:pt idx="4713">
                  <c:v>195.41069999999999</c:v>
                </c:pt>
                <c:pt idx="4714">
                  <c:v>195.4434</c:v>
                </c:pt>
                <c:pt idx="4715">
                  <c:v>195.47720000000001</c:v>
                </c:pt>
                <c:pt idx="4716">
                  <c:v>195.50989999999999</c:v>
                </c:pt>
                <c:pt idx="4717">
                  <c:v>195.54349999999999</c:v>
                </c:pt>
                <c:pt idx="4718">
                  <c:v>195.57730000000001</c:v>
                </c:pt>
                <c:pt idx="4719">
                  <c:v>195.61009999999999</c:v>
                </c:pt>
                <c:pt idx="4720">
                  <c:v>195.6437</c:v>
                </c:pt>
                <c:pt idx="4721">
                  <c:v>195.67740000000001</c:v>
                </c:pt>
                <c:pt idx="4722">
                  <c:v>195.71</c:v>
                </c:pt>
                <c:pt idx="4723">
                  <c:v>195.74299999999999</c:v>
                </c:pt>
                <c:pt idx="4724">
                  <c:v>195.77699999999999</c:v>
                </c:pt>
                <c:pt idx="4725">
                  <c:v>195.81059999999999</c:v>
                </c:pt>
                <c:pt idx="4726">
                  <c:v>195.84399999999999</c:v>
                </c:pt>
                <c:pt idx="4727">
                  <c:v>195.87700000000001</c:v>
                </c:pt>
                <c:pt idx="4728">
                  <c:v>195.91050000000001</c:v>
                </c:pt>
                <c:pt idx="4729">
                  <c:v>195.94370000000001</c:v>
                </c:pt>
                <c:pt idx="4730">
                  <c:v>195.97739999999999</c:v>
                </c:pt>
                <c:pt idx="4731">
                  <c:v>196.0111</c:v>
                </c:pt>
                <c:pt idx="4732">
                  <c:v>196.04480000000001</c:v>
                </c:pt>
                <c:pt idx="4733">
                  <c:v>196.078</c:v>
                </c:pt>
                <c:pt idx="4734">
                  <c:v>196.11070000000001</c:v>
                </c:pt>
                <c:pt idx="4735">
                  <c:v>196.14449999999999</c:v>
                </c:pt>
                <c:pt idx="4736">
                  <c:v>196.1772</c:v>
                </c:pt>
                <c:pt idx="4737">
                  <c:v>196.21039999999999</c:v>
                </c:pt>
                <c:pt idx="4738">
                  <c:v>196.24459999999999</c:v>
                </c:pt>
                <c:pt idx="4739">
                  <c:v>196.27850000000001</c:v>
                </c:pt>
                <c:pt idx="4740">
                  <c:v>196.3108</c:v>
                </c:pt>
                <c:pt idx="4741">
                  <c:v>196.345</c:v>
                </c:pt>
                <c:pt idx="4742">
                  <c:v>196.3776</c:v>
                </c:pt>
                <c:pt idx="4743">
                  <c:v>196.4109</c:v>
                </c:pt>
                <c:pt idx="4744">
                  <c:v>196.4444</c:v>
                </c:pt>
                <c:pt idx="4745">
                  <c:v>196.47800000000001</c:v>
                </c:pt>
                <c:pt idx="4746">
                  <c:v>196.51150000000001</c:v>
                </c:pt>
                <c:pt idx="4747">
                  <c:v>196.54419999999999</c:v>
                </c:pt>
                <c:pt idx="4748">
                  <c:v>196.57769999999999</c:v>
                </c:pt>
                <c:pt idx="4749">
                  <c:v>196.6112</c:v>
                </c:pt>
                <c:pt idx="4750">
                  <c:v>196.64429999999999</c:v>
                </c:pt>
                <c:pt idx="4751">
                  <c:v>196.6781</c:v>
                </c:pt>
                <c:pt idx="4752">
                  <c:v>196.71119999999999</c:v>
                </c:pt>
                <c:pt idx="4753">
                  <c:v>196.7439</c:v>
                </c:pt>
                <c:pt idx="4754">
                  <c:v>196.77760000000001</c:v>
                </c:pt>
                <c:pt idx="4755">
                  <c:v>196.81120000000001</c:v>
                </c:pt>
                <c:pt idx="4756">
                  <c:v>196.8451</c:v>
                </c:pt>
                <c:pt idx="4757">
                  <c:v>196.8785</c:v>
                </c:pt>
                <c:pt idx="4758">
                  <c:v>196.911</c:v>
                </c:pt>
                <c:pt idx="4759">
                  <c:v>196.94460000000001</c:v>
                </c:pt>
                <c:pt idx="4760">
                  <c:v>196.97839999999999</c:v>
                </c:pt>
                <c:pt idx="4761">
                  <c:v>197.01159999999999</c:v>
                </c:pt>
                <c:pt idx="4762">
                  <c:v>197.04480000000001</c:v>
                </c:pt>
                <c:pt idx="4763">
                  <c:v>197.07820000000001</c:v>
                </c:pt>
                <c:pt idx="4764">
                  <c:v>197.1123</c:v>
                </c:pt>
                <c:pt idx="4765">
                  <c:v>197.1448</c:v>
                </c:pt>
                <c:pt idx="4766">
                  <c:v>197.178</c:v>
                </c:pt>
                <c:pt idx="4767">
                  <c:v>197.21199999999999</c:v>
                </c:pt>
                <c:pt idx="4768">
                  <c:v>197.24539999999999</c:v>
                </c:pt>
                <c:pt idx="4769">
                  <c:v>197.27879999999999</c:v>
                </c:pt>
                <c:pt idx="4770">
                  <c:v>197.31209999999999</c:v>
                </c:pt>
                <c:pt idx="4771">
                  <c:v>197.3449</c:v>
                </c:pt>
                <c:pt idx="4772">
                  <c:v>197.37809999999999</c:v>
                </c:pt>
                <c:pt idx="4773">
                  <c:v>197.41220000000001</c:v>
                </c:pt>
                <c:pt idx="4774">
                  <c:v>197.4452</c:v>
                </c:pt>
                <c:pt idx="4775">
                  <c:v>197.4794</c:v>
                </c:pt>
                <c:pt idx="4776">
                  <c:v>197.51249999999999</c:v>
                </c:pt>
                <c:pt idx="4777">
                  <c:v>197.5454</c:v>
                </c:pt>
                <c:pt idx="4778">
                  <c:v>197.57919999999999</c:v>
                </c:pt>
                <c:pt idx="4779">
                  <c:v>197.61279999999999</c:v>
                </c:pt>
                <c:pt idx="4780">
                  <c:v>197.6454</c:v>
                </c:pt>
                <c:pt idx="4781">
                  <c:v>197.679</c:v>
                </c:pt>
                <c:pt idx="4782">
                  <c:v>197.7116</c:v>
                </c:pt>
                <c:pt idx="4783">
                  <c:v>197.74610000000001</c:v>
                </c:pt>
                <c:pt idx="4784">
                  <c:v>197.77930000000001</c:v>
                </c:pt>
                <c:pt idx="4785">
                  <c:v>197.81200000000001</c:v>
                </c:pt>
                <c:pt idx="4786">
                  <c:v>197.8458</c:v>
                </c:pt>
                <c:pt idx="4787">
                  <c:v>197.8792</c:v>
                </c:pt>
                <c:pt idx="4788">
                  <c:v>197.9126</c:v>
                </c:pt>
                <c:pt idx="4789">
                  <c:v>197.94540000000001</c:v>
                </c:pt>
                <c:pt idx="4790">
                  <c:v>197.98009999999999</c:v>
                </c:pt>
                <c:pt idx="4791">
                  <c:v>198.01300000000001</c:v>
                </c:pt>
                <c:pt idx="4792">
                  <c:v>198.04580000000001</c:v>
                </c:pt>
                <c:pt idx="4793">
                  <c:v>198.07990000000001</c:v>
                </c:pt>
                <c:pt idx="4794">
                  <c:v>198.11189999999999</c:v>
                </c:pt>
                <c:pt idx="4795">
                  <c:v>198.1454</c:v>
                </c:pt>
                <c:pt idx="4796">
                  <c:v>198.17920000000001</c:v>
                </c:pt>
                <c:pt idx="4797">
                  <c:v>198.2115</c:v>
                </c:pt>
                <c:pt idx="4798">
                  <c:v>198.24590000000001</c:v>
                </c:pt>
                <c:pt idx="4799">
                  <c:v>198.27940000000001</c:v>
                </c:pt>
                <c:pt idx="4800">
                  <c:v>198.31290000000001</c:v>
                </c:pt>
                <c:pt idx="4801">
                  <c:v>198.34639999999999</c:v>
                </c:pt>
                <c:pt idx="4802">
                  <c:v>198.37899999999999</c:v>
                </c:pt>
                <c:pt idx="4803">
                  <c:v>198.4136</c:v>
                </c:pt>
                <c:pt idx="4804">
                  <c:v>198.44669999999999</c:v>
                </c:pt>
                <c:pt idx="4805">
                  <c:v>198.47980000000001</c:v>
                </c:pt>
                <c:pt idx="4806">
                  <c:v>198.51320000000001</c:v>
                </c:pt>
                <c:pt idx="4807">
                  <c:v>198.547</c:v>
                </c:pt>
                <c:pt idx="4808">
                  <c:v>198.57929999999999</c:v>
                </c:pt>
                <c:pt idx="4809">
                  <c:v>198.613</c:v>
                </c:pt>
                <c:pt idx="4810">
                  <c:v>198.6465</c:v>
                </c:pt>
                <c:pt idx="4811">
                  <c:v>198.6798</c:v>
                </c:pt>
                <c:pt idx="4812">
                  <c:v>198.71360000000001</c:v>
                </c:pt>
                <c:pt idx="4813">
                  <c:v>198.7458</c:v>
                </c:pt>
                <c:pt idx="4814">
                  <c:v>198.77959999999999</c:v>
                </c:pt>
                <c:pt idx="4815">
                  <c:v>198.81379999999999</c:v>
                </c:pt>
                <c:pt idx="4816">
                  <c:v>198.8468</c:v>
                </c:pt>
                <c:pt idx="4817">
                  <c:v>198.87950000000001</c:v>
                </c:pt>
                <c:pt idx="4818">
                  <c:v>198.91390000000001</c:v>
                </c:pt>
                <c:pt idx="4819">
                  <c:v>198.94630000000001</c:v>
                </c:pt>
                <c:pt idx="4820">
                  <c:v>198.97919999999999</c:v>
                </c:pt>
                <c:pt idx="4821">
                  <c:v>199.01300000000001</c:v>
                </c:pt>
                <c:pt idx="4822">
                  <c:v>199.0471</c:v>
                </c:pt>
                <c:pt idx="4823">
                  <c:v>199.0797</c:v>
                </c:pt>
                <c:pt idx="4824">
                  <c:v>199.11340000000001</c:v>
                </c:pt>
                <c:pt idx="4825">
                  <c:v>199.14699999999999</c:v>
                </c:pt>
                <c:pt idx="4826">
                  <c:v>199.1798</c:v>
                </c:pt>
                <c:pt idx="4827">
                  <c:v>199.21340000000001</c:v>
                </c:pt>
                <c:pt idx="4828">
                  <c:v>199.2475</c:v>
                </c:pt>
                <c:pt idx="4829">
                  <c:v>199.28059999999999</c:v>
                </c:pt>
                <c:pt idx="4830">
                  <c:v>199.31290000000001</c:v>
                </c:pt>
                <c:pt idx="4831">
                  <c:v>199.34739999999999</c:v>
                </c:pt>
                <c:pt idx="4832">
                  <c:v>199.38050000000001</c:v>
                </c:pt>
                <c:pt idx="4833">
                  <c:v>199.4136</c:v>
                </c:pt>
                <c:pt idx="4834">
                  <c:v>199.44810000000001</c:v>
                </c:pt>
                <c:pt idx="4835">
                  <c:v>199.47989999999999</c:v>
                </c:pt>
                <c:pt idx="4836">
                  <c:v>199.51329999999999</c:v>
                </c:pt>
                <c:pt idx="4837">
                  <c:v>199.54669999999999</c:v>
                </c:pt>
                <c:pt idx="4838">
                  <c:v>199.58029999999999</c:v>
                </c:pt>
                <c:pt idx="4839">
                  <c:v>199.61410000000001</c:v>
                </c:pt>
                <c:pt idx="4840">
                  <c:v>199.6474</c:v>
                </c:pt>
                <c:pt idx="4841">
                  <c:v>199.6808</c:v>
                </c:pt>
                <c:pt idx="4842">
                  <c:v>199.71420000000001</c:v>
                </c:pt>
                <c:pt idx="4843">
                  <c:v>199.74799999999999</c:v>
                </c:pt>
                <c:pt idx="4844">
                  <c:v>199.78129999999999</c:v>
                </c:pt>
                <c:pt idx="4845">
                  <c:v>199.8142</c:v>
                </c:pt>
                <c:pt idx="4846">
                  <c:v>199.84710000000001</c:v>
                </c:pt>
                <c:pt idx="4847">
                  <c:v>199.88069999999999</c:v>
                </c:pt>
                <c:pt idx="4848">
                  <c:v>199.91370000000001</c:v>
                </c:pt>
                <c:pt idx="4849">
                  <c:v>199.9478</c:v>
                </c:pt>
                <c:pt idx="4850">
                  <c:v>199.98240000000001</c:v>
                </c:pt>
                <c:pt idx="4851">
                  <c:v>200.01439999999999</c:v>
                </c:pt>
                <c:pt idx="4852">
                  <c:v>200.04820000000001</c:v>
                </c:pt>
                <c:pt idx="4853">
                  <c:v>200.0806</c:v>
                </c:pt>
                <c:pt idx="4854">
                  <c:v>200.1148</c:v>
                </c:pt>
                <c:pt idx="4855">
                  <c:v>200.14830000000001</c:v>
                </c:pt>
                <c:pt idx="4856">
                  <c:v>200.1814</c:v>
                </c:pt>
                <c:pt idx="4857">
                  <c:v>200.21510000000001</c:v>
                </c:pt>
                <c:pt idx="4858">
                  <c:v>200.2482</c:v>
                </c:pt>
                <c:pt idx="4859">
                  <c:v>200.2816</c:v>
                </c:pt>
                <c:pt idx="4860">
                  <c:v>200.31479999999999</c:v>
                </c:pt>
                <c:pt idx="4861">
                  <c:v>200.34829999999999</c:v>
                </c:pt>
                <c:pt idx="4862">
                  <c:v>200.3818</c:v>
                </c:pt>
                <c:pt idx="4863">
                  <c:v>200.41480000000001</c:v>
                </c:pt>
                <c:pt idx="4864">
                  <c:v>200.44880000000001</c:v>
                </c:pt>
                <c:pt idx="4865">
                  <c:v>200.482</c:v>
                </c:pt>
                <c:pt idx="4866">
                  <c:v>200.51519999999999</c:v>
                </c:pt>
                <c:pt idx="4867">
                  <c:v>200.54859999999999</c:v>
                </c:pt>
                <c:pt idx="4868">
                  <c:v>200.58179999999999</c:v>
                </c:pt>
                <c:pt idx="4869">
                  <c:v>200.61500000000001</c:v>
                </c:pt>
                <c:pt idx="4870">
                  <c:v>200.64859999999999</c:v>
                </c:pt>
                <c:pt idx="4871">
                  <c:v>200.68170000000001</c:v>
                </c:pt>
                <c:pt idx="4872">
                  <c:v>200.71510000000001</c:v>
                </c:pt>
                <c:pt idx="4873">
                  <c:v>200.74889999999999</c:v>
                </c:pt>
                <c:pt idx="4874">
                  <c:v>200.7817</c:v>
                </c:pt>
                <c:pt idx="4875">
                  <c:v>200.8152</c:v>
                </c:pt>
                <c:pt idx="4876">
                  <c:v>200.84829999999999</c:v>
                </c:pt>
                <c:pt idx="4877">
                  <c:v>200.8818</c:v>
                </c:pt>
                <c:pt idx="4878">
                  <c:v>200.9161</c:v>
                </c:pt>
                <c:pt idx="4879">
                  <c:v>200.94820000000001</c:v>
                </c:pt>
                <c:pt idx="4880">
                  <c:v>200.98249999999999</c:v>
                </c:pt>
                <c:pt idx="4881">
                  <c:v>201.0146</c:v>
                </c:pt>
                <c:pt idx="4882">
                  <c:v>201.0489</c:v>
                </c:pt>
                <c:pt idx="4883">
                  <c:v>201.0814</c:v>
                </c:pt>
                <c:pt idx="4884">
                  <c:v>201.11590000000001</c:v>
                </c:pt>
                <c:pt idx="4885">
                  <c:v>201.14879999999999</c:v>
                </c:pt>
                <c:pt idx="4886">
                  <c:v>201.1824</c:v>
                </c:pt>
                <c:pt idx="4887">
                  <c:v>201.2158</c:v>
                </c:pt>
                <c:pt idx="4888">
                  <c:v>201.24950000000001</c:v>
                </c:pt>
                <c:pt idx="4889">
                  <c:v>201.2826</c:v>
                </c:pt>
                <c:pt idx="4890">
                  <c:v>201.3158</c:v>
                </c:pt>
                <c:pt idx="4891">
                  <c:v>201.3492</c:v>
                </c:pt>
                <c:pt idx="4892">
                  <c:v>201.38220000000001</c:v>
                </c:pt>
                <c:pt idx="4893">
                  <c:v>201.41579999999999</c:v>
                </c:pt>
                <c:pt idx="4894">
                  <c:v>201.44990000000001</c:v>
                </c:pt>
                <c:pt idx="4895">
                  <c:v>201.4828</c:v>
                </c:pt>
                <c:pt idx="4896">
                  <c:v>201.51570000000001</c:v>
                </c:pt>
                <c:pt idx="4897">
                  <c:v>201.54920000000001</c:v>
                </c:pt>
                <c:pt idx="4898">
                  <c:v>201.58160000000001</c:v>
                </c:pt>
                <c:pt idx="4899">
                  <c:v>201.61619999999999</c:v>
                </c:pt>
                <c:pt idx="4900">
                  <c:v>201.64879999999999</c:v>
                </c:pt>
                <c:pt idx="4901">
                  <c:v>201.68199999999999</c:v>
                </c:pt>
                <c:pt idx="4902">
                  <c:v>201.71619999999999</c:v>
                </c:pt>
                <c:pt idx="4903">
                  <c:v>201.74979999999999</c:v>
                </c:pt>
                <c:pt idx="4904">
                  <c:v>201.78280000000001</c:v>
                </c:pt>
                <c:pt idx="4905">
                  <c:v>201.81610000000001</c:v>
                </c:pt>
                <c:pt idx="4906">
                  <c:v>201.8494</c:v>
                </c:pt>
                <c:pt idx="4907">
                  <c:v>201.8826</c:v>
                </c:pt>
                <c:pt idx="4908">
                  <c:v>201.91589999999999</c:v>
                </c:pt>
                <c:pt idx="4909">
                  <c:v>201.94929999999999</c:v>
                </c:pt>
                <c:pt idx="4910">
                  <c:v>201.9828</c:v>
                </c:pt>
                <c:pt idx="4911">
                  <c:v>202.0164</c:v>
                </c:pt>
                <c:pt idx="4912">
                  <c:v>202.0497</c:v>
                </c:pt>
                <c:pt idx="4913">
                  <c:v>202.08340000000001</c:v>
                </c:pt>
                <c:pt idx="4914">
                  <c:v>202.1164</c:v>
                </c:pt>
                <c:pt idx="4915">
                  <c:v>202.1497</c:v>
                </c:pt>
                <c:pt idx="4916">
                  <c:v>202.1832</c:v>
                </c:pt>
                <c:pt idx="4917">
                  <c:v>202.21639999999999</c:v>
                </c:pt>
                <c:pt idx="4918">
                  <c:v>202.25030000000001</c:v>
                </c:pt>
                <c:pt idx="4919">
                  <c:v>202.28309999999999</c:v>
                </c:pt>
                <c:pt idx="4920">
                  <c:v>202.31649999999999</c:v>
                </c:pt>
                <c:pt idx="4921">
                  <c:v>202.35059999999999</c:v>
                </c:pt>
                <c:pt idx="4922">
                  <c:v>202.3827</c:v>
                </c:pt>
                <c:pt idx="4923">
                  <c:v>202.41659999999999</c:v>
                </c:pt>
                <c:pt idx="4924">
                  <c:v>202.45</c:v>
                </c:pt>
                <c:pt idx="4925">
                  <c:v>202.483</c:v>
                </c:pt>
                <c:pt idx="4926">
                  <c:v>202.51660000000001</c:v>
                </c:pt>
                <c:pt idx="4927">
                  <c:v>202.5504</c:v>
                </c:pt>
                <c:pt idx="4928">
                  <c:v>202.5838</c:v>
                </c:pt>
                <c:pt idx="4929">
                  <c:v>202.6164</c:v>
                </c:pt>
                <c:pt idx="4930">
                  <c:v>202.6507</c:v>
                </c:pt>
                <c:pt idx="4931">
                  <c:v>202.6833</c:v>
                </c:pt>
                <c:pt idx="4932">
                  <c:v>202.71619999999999</c:v>
                </c:pt>
                <c:pt idx="4933">
                  <c:v>202.75020000000001</c:v>
                </c:pt>
                <c:pt idx="4934">
                  <c:v>202.7835</c:v>
                </c:pt>
                <c:pt idx="4935">
                  <c:v>202.81780000000001</c:v>
                </c:pt>
                <c:pt idx="4936">
                  <c:v>202.851</c:v>
                </c:pt>
                <c:pt idx="4937">
                  <c:v>202.88380000000001</c:v>
                </c:pt>
                <c:pt idx="4938">
                  <c:v>202.91659999999999</c:v>
                </c:pt>
                <c:pt idx="4939">
                  <c:v>202.95060000000001</c:v>
                </c:pt>
                <c:pt idx="4940">
                  <c:v>202.98429999999999</c:v>
                </c:pt>
                <c:pt idx="4941">
                  <c:v>203.01689999999999</c:v>
                </c:pt>
                <c:pt idx="4942">
                  <c:v>203.0505</c:v>
                </c:pt>
                <c:pt idx="4943">
                  <c:v>203.08430000000001</c:v>
                </c:pt>
                <c:pt idx="4944">
                  <c:v>203.11670000000001</c:v>
                </c:pt>
                <c:pt idx="4945">
                  <c:v>203.15119999999999</c:v>
                </c:pt>
                <c:pt idx="4946">
                  <c:v>203.18369999999999</c:v>
                </c:pt>
                <c:pt idx="4947">
                  <c:v>203.2182</c:v>
                </c:pt>
                <c:pt idx="4948">
                  <c:v>203.25040000000001</c:v>
                </c:pt>
                <c:pt idx="4949">
                  <c:v>203.2841</c:v>
                </c:pt>
                <c:pt idx="4950">
                  <c:v>203.3175</c:v>
                </c:pt>
                <c:pt idx="4951">
                  <c:v>203.35120000000001</c:v>
                </c:pt>
                <c:pt idx="4952">
                  <c:v>203.38460000000001</c:v>
                </c:pt>
                <c:pt idx="4953">
                  <c:v>203.41669999999999</c:v>
                </c:pt>
                <c:pt idx="4954">
                  <c:v>203.45060000000001</c:v>
                </c:pt>
                <c:pt idx="4955">
                  <c:v>203.48400000000001</c:v>
                </c:pt>
                <c:pt idx="4956">
                  <c:v>203.5172</c:v>
                </c:pt>
                <c:pt idx="4957">
                  <c:v>203.5506</c:v>
                </c:pt>
                <c:pt idx="4958">
                  <c:v>203.58449999999999</c:v>
                </c:pt>
                <c:pt idx="4959">
                  <c:v>203.61789999999999</c:v>
                </c:pt>
                <c:pt idx="4960">
                  <c:v>203.6514</c:v>
                </c:pt>
                <c:pt idx="4961">
                  <c:v>203.68440000000001</c:v>
                </c:pt>
                <c:pt idx="4962">
                  <c:v>203.7176</c:v>
                </c:pt>
                <c:pt idx="4963">
                  <c:v>203.75120000000001</c:v>
                </c:pt>
                <c:pt idx="4964">
                  <c:v>203.78440000000001</c:v>
                </c:pt>
                <c:pt idx="4965">
                  <c:v>203.81780000000001</c:v>
                </c:pt>
                <c:pt idx="4966">
                  <c:v>203.85120000000001</c:v>
                </c:pt>
                <c:pt idx="4967">
                  <c:v>203.8845</c:v>
                </c:pt>
                <c:pt idx="4968">
                  <c:v>203.91810000000001</c:v>
                </c:pt>
                <c:pt idx="4969">
                  <c:v>203.95099999999999</c:v>
                </c:pt>
                <c:pt idx="4970">
                  <c:v>203.98439999999999</c:v>
                </c:pt>
                <c:pt idx="4971">
                  <c:v>204.01750000000001</c:v>
                </c:pt>
                <c:pt idx="4972">
                  <c:v>204.05080000000001</c:v>
                </c:pt>
                <c:pt idx="4973">
                  <c:v>204.08449999999999</c:v>
                </c:pt>
                <c:pt idx="4974">
                  <c:v>204.11799999999999</c:v>
                </c:pt>
                <c:pt idx="4975">
                  <c:v>204.1514</c:v>
                </c:pt>
                <c:pt idx="4976">
                  <c:v>204.18459999999999</c:v>
                </c:pt>
                <c:pt idx="4977">
                  <c:v>204.21850000000001</c:v>
                </c:pt>
                <c:pt idx="4978">
                  <c:v>204.25210000000001</c:v>
                </c:pt>
                <c:pt idx="4979">
                  <c:v>204.28460000000001</c:v>
                </c:pt>
                <c:pt idx="4980">
                  <c:v>204.3186</c:v>
                </c:pt>
                <c:pt idx="4981">
                  <c:v>204.35159999999999</c:v>
                </c:pt>
                <c:pt idx="4982">
                  <c:v>204.3844</c:v>
                </c:pt>
                <c:pt idx="4983">
                  <c:v>204.41820000000001</c:v>
                </c:pt>
                <c:pt idx="4984">
                  <c:v>204.45179999999999</c:v>
                </c:pt>
                <c:pt idx="4985">
                  <c:v>204.4845</c:v>
                </c:pt>
                <c:pt idx="4986">
                  <c:v>204.5179</c:v>
                </c:pt>
                <c:pt idx="4987">
                  <c:v>204.55189999999999</c:v>
                </c:pt>
                <c:pt idx="4988">
                  <c:v>204.58510000000001</c:v>
                </c:pt>
                <c:pt idx="4989">
                  <c:v>204.61869999999999</c:v>
                </c:pt>
                <c:pt idx="4990">
                  <c:v>204.65129999999999</c:v>
                </c:pt>
                <c:pt idx="4991">
                  <c:v>204.68539999999999</c:v>
                </c:pt>
                <c:pt idx="4992">
                  <c:v>204.7174</c:v>
                </c:pt>
                <c:pt idx="4993">
                  <c:v>204.75120000000001</c:v>
                </c:pt>
                <c:pt idx="4994">
                  <c:v>204.78440000000001</c:v>
                </c:pt>
                <c:pt idx="4995">
                  <c:v>204.81819999999999</c:v>
                </c:pt>
                <c:pt idx="4996">
                  <c:v>204.851</c:v>
                </c:pt>
                <c:pt idx="4997">
                  <c:v>204.88390000000001</c:v>
                </c:pt>
                <c:pt idx="4998">
                  <c:v>204.91739999999999</c:v>
                </c:pt>
                <c:pt idx="4999">
                  <c:v>204.9512</c:v>
                </c:pt>
                <c:pt idx="5000">
                  <c:v>204.9845</c:v>
                </c:pt>
                <c:pt idx="5001">
                  <c:v>205.01750000000001</c:v>
                </c:pt>
                <c:pt idx="5002">
                  <c:v>205.0514</c:v>
                </c:pt>
                <c:pt idx="5003">
                  <c:v>205.08439999999999</c:v>
                </c:pt>
                <c:pt idx="5004">
                  <c:v>205.11840000000001</c:v>
                </c:pt>
                <c:pt idx="5005">
                  <c:v>205.1516</c:v>
                </c:pt>
                <c:pt idx="5006">
                  <c:v>205.185</c:v>
                </c:pt>
                <c:pt idx="5007">
                  <c:v>205.21870000000001</c:v>
                </c:pt>
                <c:pt idx="5008">
                  <c:v>205.2516</c:v>
                </c:pt>
                <c:pt idx="5009">
                  <c:v>205.2852</c:v>
                </c:pt>
                <c:pt idx="5010">
                  <c:v>205.3186</c:v>
                </c:pt>
                <c:pt idx="5011">
                  <c:v>205.352</c:v>
                </c:pt>
                <c:pt idx="5012">
                  <c:v>205.38570000000001</c:v>
                </c:pt>
                <c:pt idx="5013">
                  <c:v>205.41800000000001</c:v>
                </c:pt>
                <c:pt idx="5014">
                  <c:v>205.45169999999999</c:v>
                </c:pt>
                <c:pt idx="5015">
                  <c:v>205.48519999999999</c:v>
                </c:pt>
                <c:pt idx="5016">
                  <c:v>205.5198</c:v>
                </c:pt>
                <c:pt idx="5017">
                  <c:v>205.5521</c:v>
                </c:pt>
                <c:pt idx="5018">
                  <c:v>205.58529999999999</c:v>
                </c:pt>
                <c:pt idx="5019">
                  <c:v>205.61940000000001</c:v>
                </c:pt>
                <c:pt idx="5020">
                  <c:v>205.65280000000001</c:v>
                </c:pt>
                <c:pt idx="5021">
                  <c:v>205.68620000000001</c:v>
                </c:pt>
                <c:pt idx="5022">
                  <c:v>205.71940000000001</c:v>
                </c:pt>
                <c:pt idx="5023">
                  <c:v>205.75229999999999</c:v>
                </c:pt>
                <c:pt idx="5024">
                  <c:v>205.786</c:v>
                </c:pt>
                <c:pt idx="5025">
                  <c:v>205.81899999999999</c:v>
                </c:pt>
                <c:pt idx="5026">
                  <c:v>205.85230000000001</c:v>
                </c:pt>
                <c:pt idx="5027">
                  <c:v>205.88669999999999</c:v>
                </c:pt>
                <c:pt idx="5028">
                  <c:v>205.91929999999999</c:v>
                </c:pt>
                <c:pt idx="5029">
                  <c:v>205.9528</c:v>
                </c:pt>
                <c:pt idx="5030">
                  <c:v>205.9863</c:v>
                </c:pt>
                <c:pt idx="5031">
                  <c:v>206.0188</c:v>
                </c:pt>
                <c:pt idx="5032">
                  <c:v>206.05269999999999</c:v>
                </c:pt>
                <c:pt idx="5033">
                  <c:v>206.0864</c:v>
                </c:pt>
                <c:pt idx="5034">
                  <c:v>206.11959999999999</c:v>
                </c:pt>
                <c:pt idx="5035">
                  <c:v>206.15260000000001</c:v>
                </c:pt>
                <c:pt idx="5036">
                  <c:v>206.18600000000001</c:v>
                </c:pt>
                <c:pt idx="5037">
                  <c:v>206.2199</c:v>
                </c:pt>
                <c:pt idx="5038">
                  <c:v>206.25239999999999</c:v>
                </c:pt>
                <c:pt idx="5039">
                  <c:v>206.2861</c:v>
                </c:pt>
                <c:pt idx="5040">
                  <c:v>206.31979999999999</c:v>
                </c:pt>
                <c:pt idx="5041">
                  <c:v>206.35300000000001</c:v>
                </c:pt>
                <c:pt idx="5042">
                  <c:v>206.3861</c:v>
                </c:pt>
                <c:pt idx="5043">
                  <c:v>206.4188</c:v>
                </c:pt>
                <c:pt idx="5044">
                  <c:v>206.4529</c:v>
                </c:pt>
                <c:pt idx="5045">
                  <c:v>206.4863</c:v>
                </c:pt>
                <c:pt idx="5046">
                  <c:v>206.51949999999999</c:v>
                </c:pt>
                <c:pt idx="5047">
                  <c:v>206.5531</c:v>
                </c:pt>
                <c:pt idx="5048">
                  <c:v>206.58619999999999</c:v>
                </c:pt>
                <c:pt idx="5049">
                  <c:v>206.62110000000001</c:v>
                </c:pt>
                <c:pt idx="5050">
                  <c:v>206.65309999999999</c:v>
                </c:pt>
                <c:pt idx="5051">
                  <c:v>206.6865</c:v>
                </c:pt>
                <c:pt idx="5052">
                  <c:v>206.72040000000001</c:v>
                </c:pt>
                <c:pt idx="5053">
                  <c:v>206.75389999999999</c:v>
                </c:pt>
                <c:pt idx="5054">
                  <c:v>206.7869</c:v>
                </c:pt>
                <c:pt idx="5055">
                  <c:v>206.8194</c:v>
                </c:pt>
                <c:pt idx="5056">
                  <c:v>206.8537</c:v>
                </c:pt>
                <c:pt idx="5057">
                  <c:v>206.886</c:v>
                </c:pt>
                <c:pt idx="5058">
                  <c:v>206.91990000000001</c:v>
                </c:pt>
                <c:pt idx="5059">
                  <c:v>206.95359999999999</c:v>
                </c:pt>
                <c:pt idx="5060">
                  <c:v>206.9879</c:v>
                </c:pt>
                <c:pt idx="5061">
                  <c:v>207.0196</c:v>
                </c:pt>
                <c:pt idx="5062">
                  <c:v>207.05359999999999</c:v>
                </c:pt>
                <c:pt idx="5063">
                  <c:v>207.0866</c:v>
                </c:pt>
                <c:pt idx="5064">
                  <c:v>207.1206</c:v>
                </c:pt>
                <c:pt idx="5065">
                  <c:v>207.15389999999999</c:v>
                </c:pt>
                <c:pt idx="5066">
                  <c:v>207.18729999999999</c:v>
                </c:pt>
                <c:pt idx="5067">
                  <c:v>207.2201</c:v>
                </c:pt>
                <c:pt idx="5068">
                  <c:v>207.25409999999999</c:v>
                </c:pt>
                <c:pt idx="5069">
                  <c:v>207.2876</c:v>
                </c:pt>
                <c:pt idx="5070">
                  <c:v>207.3203</c:v>
                </c:pt>
                <c:pt idx="5071">
                  <c:v>207.3545</c:v>
                </c:pt>
                <c:pt idx="5072">
                  <c:v>207.38720000000001</c:v>
                </c:pt>
                <c:pt idx="5073">
                  <c:v>207.42070000000001</c:v>
                </c:pt>
                <c:pt idx="5074">
                  <c:v>207.4537</c:v>
                </c:pt>
                <c:pt idx="5075">
                  <c:v>207.48750000000001</c:v>
                </c:pt>
                <c:pt idx="5076">
                  <c:v>207.5213</c:v>
                </c:pt>
                <c:pt idx="5077">
                  <c:v>207.55449999999999</c:v>
                </c:pt>
                <c:pt idx="5078">
                  <c:v>207.58860000000001</c:v>
                </c:pt>
                <c:pt idx="5079">
                  <c:v>207.62129999999999</c:v>
                </c:pt>
                <c:pt idx="5080">
                  <c:v>207.65459999999999</c:v>
                </c:pt>
                <c:pt idx="5081">
                  <c:v>207.6884</c:v>
                </c:pt>
                <c:pt idx="5082">
                  <c:v>207.7209</c:v>
                </c:pt>
                <c:pt idx="5083">
                  <c:v>207.75569999999999</c:v>
                </c:pt>
                <c:pt idx="5084">
                  <c:v>207.78800000000001</c:v>
                </c:pt>
                <c:pt idx="5085">
                  <c:v>207.82060000000001</c:v>
                </c:pt>
                <c:pt idx="5086">
                  <c:v>207.8545</c:v>
                </c:pt>
                <c:pt idx="5087">
                  <c:v>207.88810000000001</c:v>
                </c:pt>
                <c:pt idx="5088">
                  <c:v>207.9212</c:v>
                </c:pt>
                <c:pt idx="5089">
                  <c:v>207.95519999999999</c:v>
                </c:pt>
                <c:pt idx="5090">
                  <c:v>207.9881</c:v>
                </c:pt>
                <c:pt idx="5091">
                  <c:v>208.02180000000001</c:v>
                </c:pt>
                <c:pt idx="5092">
                  <c:v>208.0548</c:v>
                </c:pt>
                <c:pt idx="5093">
                  <c:v>208.08789999999999</c:v>
                </c:pt>
                <c:pt idx="5094">
                  <c:v>208.12139999999999</c:v>
                </c:pt>
                <c:pt idx="5095">
                  <c:v>208.15379999999999</c:v>
                </c:pt>
                <c:pt idx="5096">
                  <c:v>208.1885</c:v>
                </c:pt>
                <c:pt idx="5097">
                  <c:v>208.221</c:v>
                </c:pt>
                <c:pt idx="5098">
                  <c:v>208.2543</c:v>
                </c:pt>
                <c:pt idx="5099">
                  <c:v>208.2884</c:v>
                </c:pt>
                <c:pt idx="5100">
                  <c:v>208.32149999999999</c:v>
                </c:pt>
                <c:pt idx="5101">
                  <c:v>208.35480000000001</c:v>
                </c:pt>
                <c:pt idx="5102">
                  <c:v>208.38849999999999</c:v>
                </c:pt>
                <c:pt idx="5103">
                  <c:v>208.4212</c:v>
                </c:pt>
                <c:pt idx="5104">
                  <c:v>208.4547</c:v>
                </c:pt>
                <c:pt idx="5105">
                  <c:v>208.48859999999999</c:v>
                </c:pt>
                <c:pt idx="5106">
                  <c:v>208.5213</c:v>
                </c:pt>
                <c:pt idx="5107">
                  <c:v>208.55539999999999</c:v>
                </c:pt>
                <c:pt idx="5108">
                  <c:v>208.58850000000001</c:v>
                </c:pt>
                <c:pt idx="5109">
                  <c:v>208.62260000000001</c:v>
                </c:pt>
                <c:pt idx="5110">
                  <c:v>208.65530000000001</c:v>
                </c:pt>
                <c:pt idx="5111">
                  <c:v>208.68950000000001</c:v>
                </c:pt>
                <c:pt idx="5112">
                  <c:v>208.7218</c:v>
                </c:pt>
                <c:pt idx="5113">
                  <c:v>208.7552</c:v>
                </c:pt>
                <c:pt idx="5114">
                  <c:v>208.78880000000001</c:v>
                </c:pt>
                <c:pt idx="5115">
                  <c:v>208.82259999999999</c:v>
                </c:pt>
                <c:pt idx="5116">
                  <c:v>208.85470000000001</c:v>
                </c:pt>
                <c:pt idx="5117">
                  <c:v>208.8888</c:v>
                </c:pt>
                <c:pt idx="5118">
                  <c:v>208.922</c:v>
                </c:pt>
                <c:pt idx="5119">
                  <c:v>208.9562</c:v>
                </c:pt>
                <c:pt idx="5120">
                  <c:v>208.9897</c:v>
                </c:pt>
                <c:pt idx="5121">
                  <c:v>209.02289999999999</c:v>
                </c:pt>
                <c:pt idx="5122">
                  <c:v>209.05619999999999</c:v>
                </c:pt>
                <c:pt idx="5123">
                  <c:v>209.08949999999999</c:v>
                </c:pt>
                <c:pt idx="5124">
                  <c:v>209.1232</c:v>
                </c:pt>
                <c:pt idx="5125">
                  <c:v>209.15639999999999</c:v>
                </c:pt>
                <c:pt idx="5126">
                  <c:v>209.1891</c:v>
                </c:pt>
                <c:pt idx="5127">
                  <c:v>209.22280000000001</c:v>
                </c:pt>
                <c:pt idx="5128">
                  <c:v>209.25620000000001</c:v>
                </c:pt>
                <c:pt idx="5129">
                  <c:v>209.2894</c:v>
                </c:pt>
                <c:pt idx="5130">
                  <c:v>209.32249999999999</c:v>
                </c:pt>
                <c:pt idx="5131">
                  <c:v>209.35489999999999</c:v>
                </c:pt>
                <c:pt idx="5132">
                  <c:v>209.3887</c:v>
                </c:pt>
                <c:pt idx="5133">
                  <c:v>209.42339999999999</c:v>
                </c:pt>
                <c:pt idx="5134">
                  <c:v>209.4562</c:v>
                </c:pt>
                <c:pt idx="5135">
                  <c:v>209.4898</c:v>
                </c:pt>
                <c:pt idx="5136">
                  <c:v>209.52350000000001</c:v>
                </c:pt>
                <c:pt idx="5137">
                  <c:v>209.5564</c:v>
                </c:pt>
                <c:pt idx="5138">
                  <c:v>209.58959999999999</c:v>
                </c:pt>
                <c:pt idx="5139">
                  <c:v>209.62370000000001</c:v>
                </c:pt>
                <c:pt idx="5140">
                  <c:v>209.6567</c:v>
                </c:pt>
                <c:pt idx="5141">
                  <c:v>209.68960000000001</c:v>
                </c:pt>
                <c:pt idx="5142">
                  <c:v>209.7236</c:v>
                </c:pt>
                <c:pt idx="5143">
                  <c:v>209.7568</c:v>
                </c:pt>
                <c:pt idx="5144">
                  <c:v>209.79060000000001</c:v>
                </c:pt>
                <c:pt idx="5145">
                  <c:v>209.82220000000001</c:v>
                </c:pt>
                <c:pt idx="5146">
                  <c:v>209.857</c:v>
                </c:pt>
                <c:pt idx="5147">
                  <c:v>209.89009999999999</c:v>
                </c:pt>
                <c:pt idx="5148">
                  <c:v>209.923</c:v>
                </c:pt>
                <c:pt idx="5149">
                  <c:v>209.95679999999999</c:v>
                </c:pt>
                <c:pt idx="5150">
                  <c:v>209.99100000000001</c:v>
                </c:pt>
                <c:pt idx="5151">
                  <c:v>210.02350000000001</c:v>
                </c:pt>
                <c:pt idx="5152">
                  <c:v>210.05670000000001</c:v>
                </c:pt>
                <c:pt idx="5153">
                  <c:v>210.09</c:v>
                </c:pt>
                <c:pt idx="5154">
                  <c:v>210.1234</c:v>
                </c:pt>
                <c:pt idx="5155">
                  <c:v>210.15719999999999</c:v>
                </c:pt>
                <c:pt idx="5156">
                  <c:v>210.19040000000001</c:v>
                </c:pt>
                <c:pt idx="5157">
                  <c:v>210.2235</c:v>
                </c:pt>
                <c:pt idx="5158">
                  <c:v>210.25720000000001</c:v>
                </c:pt>
                <c:pt idx="5159">
                  <c:v>210.2912</c:v>
                </c:pt>
                <c:pt idx="5160">
                  <c:v>210.32329999999999</c:v>
                </c:pt>
                <c:pt idx="5161">
                  <c:v>210.357</c:v>
                </c:pt>
                <c:pt idx="5162">
                  <c:v>210.39060000000001</c:v>
                </c:pt>
                <c:pt idx="5163">
                  <c:v>210.4238</c:v>
                </c:pt>
                <c:pt idx="5164">
                  <c:v>210.45679999999999</c:v>
                </c:pt>
                <c:pt idx="5165">
                  <c:v>210.49039999999999</c:v>
                </c:pt>
                <c:pt idx="5166">
                  <c:v>210.52459999999999</c:v>
                </c:pt>
                <c:pt idx="5167">
                  <c:v>210.5574</c:v>
                </c:pt>
                <c:pt idx="5168">
                  <c:v>210.59059999999999</c:v>
                </c:pt>
                <c:pt idx="5169">
                  <c:v>210.62370000000001</c:v>
                </c:pt>
                <c:pt idx="5170">
                  <c:v>210.65719999999999</c:v>
                </c:pt>
                <c:pt idx="5171">
                  <c:v>210.6902</c:v>
                </c:pt>
                <c:pt idx="5172">
                  <c:v>210.7242</c:v>
                </c:pt>
                <c:pt idx="5173">
                  <c:v>210.75739999999999</c:v>
                </c:pt>
                <c:pt idx="5174">
                  <c:v>210.79060000000001</c:v>
                </c:pt>
                <c:pt idx="5175">
                  <c:v>210.82380000000001</c:v>
                </c:pt>
                <c:pt idx="5176">
                  <c:v>210.858</c:v>
                </c:pt>
                <c:pt idx="5177">
                  <c:v>210.89169999999999</c:v>
                </c:pt>
                <c:pt idx="5178">
                  <c:v>210.9247</c:v>
                </c:pt>
                <c:pt idx="5179">
                  <c:v>210.9572</c:v>
                </c:pt>
                <c:pt idx="5180">
                  <c:v>210.99109999999999</c:v>
                </c:pt>
                <c:pt idx="5181">
                  <c:v>211.024</c:v>
                </c:pt>
                <c:pt idx="5182">
                  <c:v>211.05799999999999</c:v>
                </c:pt>
                <c:pt idx="5183">
                  <c:v>211.09100000000001</c:v>
                </c:pt>
                <c:pt idx="5184">
                  <c:v>211.12389999999999</c:v>
                </c:pt>
                <c:pt idx="5185">
                  <c:v>211.15719999999999</c:v>
                </c:pt>
                <c:pt idx="5186">
                  <c:v>211.19120000000001</c:v>
                </c:pt>
                <c:pt idx="5187">
                  <c:v>211.22460000000001</c:v>
                </c:pt>
                <c:pt idx="5188">
                  <c:v>211.2568</c:v>
                </c:pt>
                <c:pt idx="5189">
                  <c:v>211.291</c:v>
                </c:pt>
                <c:pt idx="5190">
                  <c:v>211.3245</c:v>
                </c:pt>
                <c:pt idx="5191">
                  <c:v>211.35749999999999</c:v>
                </c:pt>
                <c:pt idx="5192">
                  <c:v>211.3914</c:v>
                </c:pt>
                <c:pt idx="5193">
                  <c:v>211.42400000000001</c:v>
                </c:pt>
                <c:pt idx="5194">
                  <c:v>211.458</c:v>
                </c:pt>
                <c:pt idx="5195">
                  <c:v>211.49090000000001</c:v>
                </c:pt>
                <c:pt idx="5196">
                  <c:v>211.52500000000001</c:v>
                </c:pt>
                <c:pt idx="5197">
                  <c:v>211.5574</c:v>
                </c:pt>
                <c:pt idx="5198">
                  <c:v>211.59110000000001</c:v>
                </c:pt>
                <c:pt idx="5199">
                  <c:v>211.625</c:v>
                </c:pt>
                <c:pt idx="5200">
                  <c:v>211.6583</c:v>
                </c:pt>
                <c:pt idx="5201">
                  <c:v>211.6908</c:v>
                </c:pt>
                <c:pt idx="5202">
                  <c:v>211.7251</c:v>
                </c:pt>
                <c:pt idx="5203">
                  <c:v>211.75890000000001</c:v>
                </c:pt>
                <c:pt idx="5204">
                  <c:v>211.791</c:v>
                </c:pt>
                <c:pt idx="5205">
                  <c:v>211.82480000000001</c:v>
                </c:pt>
                <c:pt idx="5206">
                  <c:v>211.858</c:v>
                </c:pt>
                <c:pt idx="5207">
                  <c:v>211.89179999999999</c:v>
                </c:pt>
                <c:pt idx="5208">
                  <c:v>211.9254</c:v>
                </c:pt>
                <c:pt idx="5209">
                  <c:v>211.95840000000001</c:v>
                </c:pt>
                <c:pt idx="5210">
                  <c:v>211.99160000000001</c:v>
                </c:pt>
                <c:pt idx="5211">
                  <c:v>212.02520000000001</c:v>
                </c:pt>
                <c:pt idx="5212">
                  <c:v>212.059</c:v>
                </c:pt>
                <c:pt idx="5213">
                  <c:v>212.09200000000001</c:v>
                </c:pt>
                <c:pt idx="5214">
                  <c:v>212.1251</c:v>
                </c:pt>
                <c:pt idx="5215">
                  <c:v>212.15889999999999</c:v>
                </c:pt>
                <c:pt idx="5216">
                  <c:v>212.19220000000001</c:v>
                </c:pt>
                <c:pt idx="5217">
                  <c:v>212.22489999999999</c:v>
                </c:pt>
                <c:pt idx="5218">
                  <c:v>212.25880000000001</c:v>
                </c:pt>
                <c:pt idx="5219">
                  <c:v>212.2928</c:v>
                </c:pt>
                <c:pt idx="5220">
                  <c:v>212.32550000000001</c:v>
                </c:pt>
                <c:pt idx="5221">
                  <c:v>212.3586</c:v>
                </c:pt>
                <c:pt idx="5222">
                  <c:v>212.39230000000001</c:v>
                </c:pt>
                <c:pt idx="5223">
                  <c:v>212.42519999999999</c:v>
                </c:pt>
                <c:pt idx="5224">
                  <c:v>212.45939999999999</c:v>
                </c:pt>
                <c:pt idx="5225">
                  <c:v>212.4924</c:v>
                </c:pt>
                <c:pt idx="5226">
                  <c:v>212.52610000000001</c:v>
                </c:pt>
                <c:pt idx="5227">
                  <c:v>212.55879999999999</c:v>
                </c:pt>
                <c:pt idx="5228">
                  <c:v>212.59190000000001</c:v>
                </c:pt>
                <c:pt idx="5229">
                  <c:v>212.626</c:v>
                </c:pt>
                <c:pt idx="5230">
                  <c:v>212.65870000000001</c:v>
                </c:pt>
                <c:pt idx="5231">
                  <c:v>212.6934</c:v>
                </c:pt>
                <c:pt idx="5232">
                  <c:v>212.7261</c:v>
                </c:pt>
                <c:pt idx="5233">
                  <c:v>212.75890000000001</c:v>
                </c:pt>
                <c:pt idx="5234">
                  <c:v>212.7921</c:v>
                </c:pt>
                <c:pt idx="5235">
                  <c:v>212.82550000000001</c:v>
                </c:pt>
                <c:pt idx="5236">
                  <c:v>212.85890000000001</c:v>
                </c:pt>
                <c:pt idx="5237">
                  <c:v>212.89269999999999</c:v>
                </c:pt>
                <c:pt idx="5238">
                  <c:v>212.92599999999999</c:v>
                </c:pt>
                <c:pt idx="5239">
                  <c:v>212.9589</c:v>
                </c:pt>
                <c:pt idx="5240">
                  <c:v>212.99180000000001</c:v>
                </c:pt>
                <c:pt idx="5241">
                  <c:v>213.02610000000001</c:v>
                </c:pt>
                <c:pt idx="5242">
                  <c:v>213.05860000000001</c:v>
                </c:pt>
                <c:pt idx="5243">
                  <c:v>213.09219999999999</c:v>
                </c:pt>
                <c:pt idx="5244">
                  <c:v>213.12549999999999</c:v>
                </c:pt>
                <c:pt idx="5245">
                  <c:v>213.1593</c:v>
                </c:pt>
                <c:pt idx="5246">
                  <c:v>213.1926</c:v>
                </c:pt>
                <c:pt idx="5247">
                  <c:v>213.22579999999999</c:v>
                </c:pt>
                <c:pt idx="5248">
                  <c:v>213.2593</c:v>
                </c:pt>
                <c:pt idx="5249">
                  <c:v>213.29300000000001</c:v>
                </c:pt>
                <c:pt idx="5250">
                  <c:v>213.3262</c:v>
                </c:pt>
                <c:pt idx="5251">
                  <c:v>213.35939999999999</c:v>
                </c:pt>
                <c:pt idx="5252">
                  <c:v>213.39279999999999</c:v>
                </c:pt>
                <c:pt idx="5253">
                  <c:v>213.42619999999999</c:v>
                </c:pt>
                <c:pt idx="5254">
                  <c:v>213.4598</c:v>
                </c:pt>
                <c:pt idx="5255">
                  <c:v>213.49299999999999</c:v>
                </c:pt>
                <c:pt idx="5256">
                  <c:v>213.52629999999999</c:v>
                </c:pt>
                <c:pt idx="5257">
                  <c:v>213.55959999999999</c:v>
                </c:pt>
                <c:pt idx="5258">
                  <c:v>213.59299999999999</c:v>
                </c:pt>
                <c:pt idx="5259">
                  <c:v>213.6267</c:v>
                </c:pt>
                <c:pt idx="5260">
                  <c:v>213.66</c:v>
                </c:pt>
                <c:pt idx="5261">
                  <c:v>213.69380000000001</c:v>
                </c:pt>
                <c:pt idx="5262">
                  <c:v>213.72659999999999</c:v>
                </c:pt>
                <c:pt idx="5263">
                  <c:v>213.76060000000001</c:v>
                </c:pt>
                <c:pt idx="5264">
                  <c:v>213.79329999999999</c:v>
                </c:pt>
                <c:pt idx="5265">
                  <c:v>213.82640000000001</c:v>
                </c:pt>
                <c:pt idx="5266">
                  <c:v>213.86019999999999</c:v>
                </c:pt>
                <c:pt idx="5267">
                  <c:v>213.893</c:v>
                </c:pt>
                <c:pt idx="5268">
                  <c:v>213.92689999999999</c:v>
                </c:pt>
                <c:pt idx="5269">
                  <c:v>213.9599</c:v>
                </c:pt>
                <c:pt idx="5270">
                  <c:v>213.9931</c:v>
                </c:pt>
                <c:pt idx="5271">
                  <c:v>214.0266</c:v>
                </c:pt>
                <c:pt idx="5272">
                  <c:v>214.0598</c:v>
                </c:pt>
                <c:pt idx="5273">
                  <c:v>214.09270000000001</c:v>
                </c:pt>
                <c:pt idx="5274">
                  <c:v>214.1258</c:v>
                </c:pt>
                <c:pt idx="5275">
                  <c:v>214.15960000000001</c:v>
                </c:pt>
                <c:pt idx="5276">
                  <c:v>214.19239999999999</c:v>
                </c:pt>
                <c:pt idx="5277">
                  <c:v>214.22659999999999</c:v>
                </c:pt>
                <c:pt idx="5278">
                  <c:v>214.26</c:v>
                </c:pt>
                <c:pt idx="5279">
                  <c:v>214.2938</c:v>
                </c:pt>
                <c:pt idx="5280">
                  <c:v>214.32730000000001</c:v>
                </c:pt>
                <c:pt idx="5281">
                  <c:v>214.3604</c:v>
                </c:pt>
                <c:pt idx="5282">
                  <c:v>214.39320000000001</c:v>
                </c:pt>
                <c:pt idx="5283">
                  <c:v>214.42769999999999</c:v>
                </c:pt>
                <c:pt idx="5284">
                  <c:v>214.4598</c:v>
                </c:pt>
                <c:pt idx="5285">
                  <c:v>214.49299999999999</c:v>
                </c:pt>
                <c:pt idx="5286">
                  <c:v>214.5264</c:v>
                </c:pt>
                <c:pt idx="5287">
                  <c:v>214.56030000000001</c:v>
                </c:pt>
                <c:pt idx="5288">
                  <c:v>214.59360000000001</c:v>
                </c:pt>
                <c:pt idx="5289">
                  <c:v>214.6268</c:v>
                </c:pt>
                <c:pt idx="5290">
                  <c:v>214.66059999999999</c:v>
                </c:pt>
                <c:pt idx="5291">
                  <c:v>214.6944</c:v>
                </c:pt>
                <c:pt idx="5292">
                  <c:v>214.7278</c:v>
                </c:pt>
                <c:pt idx="5293">
                  <c:v>214.76070000000001</c:v>
                </c:pt>
                <c:pt idx="5294">
                  <c:v>214.79480000000001</c:v>
                </c:pt>
                <c:pt idx="5295">
                  <c:v>214.82810000000001</c:v>
                </c:pt>
                <c:pt idx="5296">
                  <c:v>214.86179999999999</c:v>
                </c:pt>
                <c:pt idx="5297">
                  <c:v>214.8946</c:v>
                </c:pt>
                <c:pt idx="5298">
                  <c:v>214.92750000000001</c:v>
                </c:pt>
                <c:pt idx="5299">
                  <c:v>214.96119999999999</c:v>
                </c:pt>
                <c:pt idx="5300">
                  <c:v>214.99469999999999</c:v>
                </c:pt>
                <c:pt idx="5301">
                  <c:v>215.02799999999999</c:v>
                </c:pt>
                <c:pt idx="5302">
                  <c:v>215.0615</c:v>
                </c:pt>
                <c:pt idx="5303">
                  <c:v>215.09469999999999</c:v>
                </c:pt>
                <c:pt idx="5304">
                  <c:v>215.1276</c:v>
                </c:pt>
                <c:pt idx="5305">
                  <c:v>215.16139999999999</c:v>
                </c:pt>
                <c:pt idx="5306">
                  <c:v>215.19380000000001</c:v>
                </c:pt>
                <c:pt idx="5307">
                  <c:v>215.2277</c:v>
                </c:pt>
                <c:pt idx="5308">
                  <c:v>215.26140000000001</c:v>
                </c:pt>
                <c:pt idx="5309">
                  <c:v>215.29419999999999</c:v>
                </c:pt>
                <c:pt idx="5310">
                  <c:v>215.32749999999999</c:v>
                </c:pt>
                <c:pt idx="5311">
                  <c:v>215.36189999999999</c:v>
                </c:pt>
                <c:pt idx="5312">
                  <c:v>215.39449999999999</c:v>
                </c:pt>
                <c:pt idx="5313">
                  <c:v>215.4282</c:v>
                </c:pt>
                <c:pt idx="5314">
                  <c:v>215.4615</c:v>
                </c:pt>
                <c:pt idx="5315">
                  <c:v>215.49549999999999</c:v>
                </c:pt>
                <c:pt idx="5316">
                  <c:v>215.52809999999999</c:v>
                </c:pt>
                <c:pt idx="5317">
                  <c:v>215.5626</c:v>
                </c:pt>
                <c:pt idx="5318">
                  <c:v>215.596</c:v>
                </c:pt>
                <c:pt idx="5319">
                  <c:v>215.6284</c:v>
                </c:pt>
                <c:pt idx="5320">
                  <c:v>215.6617</c:v>
                </c:pt>
                <c:pt idx="5321">
                  <c:v>215.6953</c:v>
                </c:pt>
                <c:pt idx="5322">
                  <c:v>215.7287</c:v>
                </c:pt>
                <c:pt idx="5323">
                  <c:v>215.76159999999999</c:v>
                </c:pt>
                <c:pt idx="5324">
                  <c:v>215.7946</c:v>
                </c:pt>
                <c:pt idx="5325">
                  <c:v>215.82839999999999</c:v>
                </c:pt>
                <c:pt idx="5326">
                  <c:v>215.86179999999999</c:v>
                </c:pt>
                <c:pt idx="5327">
                  <c:v>215.8946</c:v>
                </c:pt>
                <c:pt idx="5328">
                  <c:v>215.92869999999999</c:v>
                </c:pt>
                <c:pt idx="5329">
                  <c:v>215.9624</c:v>
                </c:pt>
                <c:pt idx="5330">
                  <c:v>215.99549999999999</c:v>
                </c:pt>
                <c:pt idx="5331">
                  <c:v>216.02869999999999</c:v>
                </c:pt>
                <c:pt idx="5332">
                  <c:v>216.06229999999999</c:v>
                </c:pt>
                <c:pt idx="5333">
                  <c:v>216.09630000000001</c:v>
                </c:pt>
                <c:pt idx="5334">
                  <c:v>216.1283</c:v>
                </c:pt>
                <c:pt idx="5335">
                  <c:v>216.16249999999999</c:v>
                </c:pt>
                <c:pt idx="5336">
                  <c:v>216.19579999999999</c:v>
                </c:pt>
                <c:pt idx="5337">
                  <c:v>216.22980000000001</c:v>
                </c:pt>
                <c:pt idx="5338">
                  <c:v>216.2627</c:v>
                </c:pt>
                <c:pt idx="5339">
                  <c:v>216.29519999999999</c:v>
                </c:pt>
                <c:pt idx="5340">
                  <c:v>216.32919999999999</c:v>
                </c:pt>
                <c:pt idx="5341">
                  <c:v>216.36240000000001</c:v>
                </c:pt>
                <c:pt idx="5342">
                  <c:v>216.39500000000001</c:v>
                </c:pt>
                <c:pt idx="5343">
                  <c:v>216.42859999999999</c:v>
                </c:pt>
                <c:pt idx="5344">
                  <c:v>216.4623</c:v>
                </c:pt>
                <c:pt idx="5345">
                  <c:v>216.49510000000001</c:v>
                </c:pt>
                <c:pt idx="5346">
                  <c:v>216.5274</c:v>
                </c:pt>
                <c:pt idx="5347">
                  <c:v>216.56180000000001</c:v>
                </c:pt>
                <c:pt idx="5348">
                  <c:v>216.59569999999999</c:v>
                </c:pt>
                <c:pt idx="5349">
                  <c:v>216.62799999999999</c:v>
                </c:pt>
                <c:pt idx="5350">
                  <c:v>216.66200000000001</c:v>
                </c:pt>
                <c:pt idx="5351">
                  <c:v>216.69560000000001</c:v>
                </c:pt>
                <c:pt idx="5352">
                  <c:v>216.72929999999999</c:v>
                </c:pt>
                <c:pt idx="5353">
                  <c:v>216.762</c:v>
                </c:pt>
                <c:pt idx="5354">
                  <c:v>216.79519999999999</c:v>
                </c:pt>
                <c:pt idx="5355">
                  <c:v>216.82839999999999</c:v>
                </c:pt>
                <c:pt idx="5356">
                  <c:v>216.8621</c:v>
                </c:pt>
                <c:pt idx="5357">
                  <c:v>216.8955</c:v>
                </c:pt>
                <c:pt idx="5358">
                  <c:v>216.92869999999999</c:v>
                </c:pt>
                <c:pt idx="5359">
                  <c:v>216.96260000000001</c:v>
                </c:pt>
                <c:pt idx="5360">
                  <c:v>216.99719999999999</c:v>
                </c:pt>
                <c:pt idx="5361">
                  <c:v>217.02959999999999</c:v>
                </c:pt>
                <c:pt idx="5362">
                  <c:v>217.06280000000001</c:v>
                </c:pt>
                <c:pt idx="5363">
                  <c:v>217.0967</c:v>
                </c:pt>
                <c:pt idx="5364">
                  <c:v>217.1302</c:v>
                </c:pt>
                <c:pt idx="5365">
                  <c:v>217.16380000000001</c:v>
                </c:pt>
                <c:pt idx="5366">
                  <c:v>217.19759999999999</c:v>
                </c:pt>
                <c:pt idx="5367">
                  <c:v>217.2302</c:v>
                </c:pt>
                <c:pt idx="5368">
                  <c:v>217.2638</c:v>
                </c:pt>
                <c:pt idx="5369">
                  <c:v>217.297</c:v>
                </c:pt>
                <c:pt idx="5370">
                  <c:v>217.3306</c:v>
                </c:pt>
                <c:pt idx="5371">
                  <c:v>217.36369999999999</c:v>
                </c:pt>
                <c:pt idx="5372">
                  <c:v>217.398</c:v>
                </c:pt>
                <c:pt idx="5373">
                  <c:v>217.4306</c:v>
                </c:pt>
                <c:pt idx="5374">
                  <c:v>217.4639</c:v>
                </c:pt>
                <c:pt idx="5375">
                  <c:v>217.49719999999999</c:v>
                </c:pt>
                <c:pt idx="5376">
                  <c:v>217.53059999999999</c:v>
                </c:pt>
                <c:pt idx="5377">
                  <c:v>217.56370000000001</c:v>
                </c:pt>
                <c:pt idx="5378">
                  <c:v>217.5977</c:v>
                </c:pt>
                <c:pt idx="5379">
                  <c:v>217.6309</c:v>
                </c:pt>
                <c:pt idx="5380">
                  <c:v>217.66419999999999</c:v>
                </c:pt>
                <c:pt idx="5381">
                  <c:v>217.6978</c:v>
                </c:pt>
                <c:pt idx="5382">
                  <c:v>217.73099999999999</c:v>
                </c:pt>
                <c:pt idx="5383">
                  <c:v>217.76480000000001</c:v>
                </c:pt>
                <c:pt idx="5384">
                  <c:v>217.797</c:v>
                </c:pt>
                <c:pt idx="5385">
                  <c:v>217.83029999999999</c:v>
                </c:pt>
                <c:pt idx="5386">
                  <c:v>217.86449999999999</c:v>
                </c:pt>
                <c:pt idx="5387">
                  <c:v>217.8982</c:v>
                </c:pt>
                <c:pt idx="5388">
                  <c:v>217.93039999999999</c:v>
                </c:pt>
                <c:pt idx="5389">
                  <c:v>217.96420000000001</c:v>
                </c:pt>
                <c:pt idx="5390">
                  <c:v>217.9975</c:v>
                </c:pt>
                <c:pt idx="5391">
                  <c:v>218.03139999999999</c:v>
                </c:pt>
                <c:pt idx="5392">
                  <c:v>218.06389999999999</c:v>
                </c:pt>
                <c:pt idx="5393">
                  <c:v>218.09780000000001</c:v>
                </c:pt>
                <c:pt idx="5394">
                  <c:v>218.13079999999999</c:v>
                </c:pt>
                <c:pt idx="5395">
                  <c:v>218.16480000000001</c:v>
                </c:pt>
                <c:pt idx="5396">
                  <c:v>218.19829999999999</c:v>
                </c:pt>
                <c:pt idx="5397">
                  <c:v>218.23169999999999</c:v>
                </c:pt>
                <c:pt idx="5398">
                  <c:v>218.26419999999999</c:v>
                </c:pt>
                <c:pt idx="5399">
                  <c:v>218.2978</c:v>
                </c:pt>
                <c:pt idx="5400">
                  <c:v>218.3306</c:v>
                </c:pt>
                <c:pt idx="5401">
                  <c:v>218.3646</c:v>
                </c:pt>
                <c:pt idx="5402">
                  <c:v>218.3982</c:v>
                </c:pt>
                <c:pt idx="5403">
                  <c:v>218.4314</c:v>
                </c:pt>
                <c:pt idx="5404">
                  <c:v>218.46459999999999</c:v>
                </c:pt>
                <c:pt idx="5405">
                  <c:v>218.4982</c:v>
                </c:pt>
                <c:pt idx="5406">
                  <c:v>218.5309</c:v>
                </c:pt>
                <c:pt idx="5407">
                  <c:v>218.5642</c:v>
                </c:pt>
                <c:pt idx="5408">
                  <c:v>218.59819999999999</c:v>
                </c:pt>
                <c:pt idx="5409">
                  <c:v>218.63159999999999</c:v>
                </c:pt>
                <c:pt idx="5410">
                  <c:v>218.6645</c:v>
                </c:pt>
                <c:pt idx="5411">
                  <c:v>218.69820000000001</c:v>
                </c:pt>
                <c:pt idx="5412">
                  <c:v>218.73140000000001</c:v>
                </c:pt>
                <c:pt idx="5413">
                  <c:v>218.76480000000001</c:v>
                </c:pt>
                <c:pt idx="5414">
                  <c:v>218.79830000000001</c:v>
                </c:pt>
                <c:pt idx="5415">
                  <c:v>218.83189999999999</c:v>
                </c:pt>
                <c:pt idx="5416">
                  <c:v>218.86449999999999</c:v>
                </c:pt>
                <c:pt idx="5417">
                  <c:v>218.898</c:v>
                </c:pt>
                <c:pt idx="5418">
                  <c:v>218.93049999999999</c:v>
                </c:pt>
                <c:pt idx="5419">
                  <c:v>218.96420000000001</c:v>
                </c:pt>
                <c:pt idx="5420">
                  <c:v>218.9973</c:v>
                </c:pt>
                <c:pt idx="5421">
                  <c:v>219.03210000000001</c:v>
                </c:pt>
                <c:pt idx="5422">
                  <c:v>219.0651</c:v>
                </c:pt>
                <c:pt idx="5423">
                  <c:v>219.09880000000001</c:v>
                </c:pt>
                <c:pt idx="5424">
                  <c:v>219.13220000000001</c:v>
                </c:pt>
                <c:pt idx="5425">
                  <c:v>219.1652</c:v>
                </c:pt>
                <c:pt idx="5426">
                  <c:v>219.1986</c:v>
                </c:pt>
                <c:pt idx="5427">
                  <c:v>219.23220000000001</c:v>
                </c:pt>
                <c:pt idx="5428">
                  <c:v>219.2654</c:v>
                </c:pt>
                <c:pt idx="5429">
                  <c:v>219.29849999999999</c:v>
                </c:pt>
                <c:pt idx="5430">
                  <c:v>219.33199999999999</c:v>
                </c:pt>
                <c:pt idx="5431">
                  <c:v>219.36510000000001</c:v>
                </c:pt>
                <c:pt idx="5432">
                  <c:v>219.39920000000001</c:v>
                </c:pt>
                <c:pt idx="5433">
                  <c:v>219.43190000000001</c:v>
                </c:pt>
                <c:pt idx="5434">
                  <c:v>219.46619999999999</c:v>
                </c:pt>
                <c:pt idx="5435">
                  <c:v>219.49850000000001</c:v>
                </c:pt>
                <c:pt idx="5436">
                  <c:v>219.5318</c:v>
                </c:pt>
                <c:pt idx="5437">
                  <c:v>219.56530000000001</c:v>
                </c:pt>
                <c:pt idx="5438">
                  <c:v>219.59880000000001</c:v>
                </c:pt>
                <c:pt idx="5439">
                  <c:v>219.63229999999999</c:v>
                </c:pt>
                <c:pt idx="5440">
                  <c:v>219.666</c:v>
                </c:pt>
                <c:pt idx="5441">
                  <c:v>219.6986</c:v>
                </c:pt>
                <c:pt idx="5442">
                  <c:v>219.73159999999999</c:v>
                </c:pt>
                <c:pt idx="5443">
                  <c:v>219.7654</c:v>
                </c:pt>
                <c:pt idx="5444">
                  <c:v>219.79859999999999</c:v>
                </c:pt>
                <c:pt idx="5445">
                  <c:v>219.83250000000001</c:v>
                </c:pt>
                <c:pt idx="5446">
                  <c:v>219.86519999999999</c:v>
                </c:pt>
                <c:pt idx="5447">
                  <c:v>219.89959999999999</c:v>
                </c:pt>
                <c:pt idx="5448">
                  <c:v>219.9332</c:v>
                </c:pt>
                <c:pt idx="5449">
                  <c:v>219.96539999999999</c:v>
                </c:pt>
                <c:pt idx="5450">
                  <c:v>219.99860000000001</c:v>
                </c:pt>
                <c:pt idx="5451">
                  <c:v>220.03299999999999</c:v>
                </c:pt>
                <c:pt idx="5452">
                  <c:v>220.066</c:v>
                </c:pt>
                <c:pt idx="5453">
                  <c:v>220.09970000000001</c:v>
                </c:pt>
                <c:pt idx="5454">
                  <c:v>220.13290000000001</c:v>
                </c:pt>
                <c:pt idx="5455">
                  <c:v>220.16579999999999</c:v>
                </c:pt>
                <c:pt idx="5456">
                  <c:v>220.1994</c:v>
                </c:pt>
                <c:pt idx="5457">
                  <c:v>220.23230000000001</c:v>
                </c:pt>
                <c:pt idx="5458">
                  <c:v>220.2662</c:v>
                </c:pt>
                <c:pt idx="5459">
                  <c:v>220.3</c:v>
                </c:pt>
                <c:pt idx="5460">
                  <c:v>220.33349999999999</c:v>
                </c:pt>
                <c:pt idx="5461">
                  <c:v>220.36670000000001</c:v>
                </c:pt>
                <c:pt idx="5462">
                  <c:v>220.4</c:v>
                </c:pt>
                <c:pt idx="5463">
                  <c:v>220.4332</c:v>
                </c:pt>
                <c:pt idx="5464">
                  <c:v>220.4667</c:v>
                </c:pt>
                <c:pt idx="5465">
                  <c:v>220.49879999999999</c:v>
                </c:pt>
                <c:pt idx="5466">
                  <c:v>220.53229999999999</c:v>
                </c:pt>
                <c:pt idx="5467">
                  <c:v>220.56649999999999</c:v>
                </c:pt>
                <c:pt idx="5468">
                  <c:v>220.59950000000001</c:v>
                </c:pt>
                <c:pt idx="5469">
                  <c:v>220.63319999999999</c:v>
                </c:pt>
                <c:pt idx="5470">
                  <c:v>220.66669999999999</c:v>
                </c:pt>
                <c:pt idx="5471">
                  <c:v>220.69980000000001</c:v>
                </c:pt>
                <c:pt idx="5472">
                  <c:v>220.73400000000001</c:v>
                </c:pt>
                <c:pt idx="5473">
                  <c:v>220.76679999999999</c:v>
                </c:pt>
                <c:pt idx="5474">
                  <c:v>220.8004</c:v>
                </c:pt>
                <c:pt idx="5475">
                  <c:v>220.83260000000001</c:v>
                </c:pt>
                <c:pt idx="5476">
                  <c:v>220.86619999999999</c:v>
                </c:pt>
                <c:pt idx="5477">
                  <c:v>220.8999</c:v>
                </c:pt>
                <c:pt idx="5478">
                  <c:v>220.93340000000001</c:v>
                </c:pt>
                <c:pt idx="5479">
                  <c:v>220.9666</c:v>
                </c:pt>
                <c:pt idx="5480">
                  <c:v>220.9999</c:v>
                </c:pt>
                <c:pt idx="5481">
                  <c:v>221.03399999999999</c:v>
                </c:pt>
                <c:pt idx="5482">
                  <c:v>221.0658</c:v>
                </c:pt>
                <c:pt idx="5483">
                  <c:v>221.1001</c:v>
                </c:pt>
                <c:pt idx="5484">
                  <c:v>221.13319999999999</c:v>
                </c:pt>
                <c:pt idx="5485">
                  <c:v>221.166</c:v>
                </c:pt>
                <c:pt idx="5486">
                  <c:v>221.2003</c:v>
                </c:pt>
                <c:pt idx="5487">
                  <c:v>221.23320000000001</c:v>
                </c:pt>
                <c:pt idx="5488">
                  <c:v>221.2663</c:v>
                </c:pt>
                <c:pt idx="5489">
                  <c:v>221.29939999999999</c:v>
                </c:pt>
                <c:pt idx="5490">
                  <c:v>221.33340000000001</c:v>
                </c:pt>
                <c:pt idx="5491">
                  <c:v>221.36619999999999</c:v>
                </c:pt>
                <c:pt idx="5492">
                  <c:v>221.4006</c:v>
                </c:pt>
                <c:pt idx="5493">
                  <c:v>221.43379999999999</c:v>
                </c:pt>
                <c:pt idx="5494">
                  <c:v>221.46629999999999</c:v>
                </c:pt>
                <c:pt idx="5495">
                  <c:v>221.50120000000001</c:v>
                </c:pt>
                <c:pt idx="5496">
                  <c:v>221.53360000000001</c:v>
                </c:pt>
                <c:pt idx="5497">
                  <c:v>221.5668</c:v>
                </c:pt>
                <c:pt idx="5498">
                  <c:v>221.60050000000001</c:v>
                </c:pt>
                <c:pt idx="5499">
                  <c:v>221.63380000000001</c:v>
                </c:pt>
                <c:pt idx="5500">
                  <c:v>221.66650000000001</c:v>
                </c:pt>
                <c:pt idx="5501">
                  <c:v>221.70079999999999</c:v>
                </c:pt>
                <c:pt idx="5502">
                  <c:v>221.73419999999999</c:v>
                </c:pt>
                <c:pt idx="5503">
                  <c:v>221.767</c:v>
                </c:pt>
                <c:pt idx="5504">
                  <c:v>221.80090000000001</c:v>
                </c:pt>
                <c:pt idx="5505">
                  <c:v>221.833</c:v>
                </c:pt>
                <c:pt idx="5506">
                  <c:v>221.86619999999999</c:v>
                </c:pt>
                <c:pt idx="5507">
                  <c:v>221.8999</c:v>
                </c:pt>
                <c:pt idx="5508">
                  <c:v>221.93340000000001</c:v>
                </c:pt>
                <c:pt idx="5509">
                  <c:v>221.96639999999999</c:v>
                </c:pt>
                <c:pt idx="5510">
                  <c:v>222.00049999999999</c:v>
                </c:pt>
                <c:pt idx="5511">
                  <c:v>222.0334</c:v>
                </c:pt>
                <c:pt idx="5512">
                  <c:v>222.06700000000001</c:v>
                </c:pt>
                <c:pt idx="5513">
                  <c:v>222.1003</c:v>
                </c:pt>
                <c:pt idx="5514">
                  <c:v>222.13329999999999</c:v>
                </c:pt>
                <c:pt idx="5515">
                  <c:v>222.1662</c:v>
                </c:pt>
                <c:pt idx="5516">
                  <c:v>222.2004</c:v>
                </c:pt>
                <c:pt idx="5517">
                  <c:v>222.23419999999999</c:v>
                </c:pt>
                <c:pt idx="5518">
                  <c:v>222.26740000000001</c:v>
                </c:pt>
                <c:pt idx="5519">
                  <c:v>222.30029999999999</c:v>
                </c:pt>
                <c:pt idx="5520">
                  <c:v>222.33430000000001</c:v>
                </c:pt>
                <c:pt idx="5521">
                  <c:v>222.3674</c:v>
                </c:pt>
                <c:pt idx="5522">
                  <c:v>222.40100000000001</c:v>
                </c:pt>
                <c:pt idx="5523">
                  <c:v>222.43440000000001</c:v>
                </c:pt>
                <c:pt idx="5524">
                  <c:v>222.46799999999999</c:v>
                </c:pt>
                <c:pt idx="5525">
                  <c:v>222.501</c:v>
                </c:pt>
                <c:pt idx="5526">
                  <c:v>222.5351</c:v>
                </c:pt>
                <c:pt idx="5527">
                  <c:v>222.5676</c:v>
                </c:pt>
                <c:pt idx="5528">
                  <c:v>222.60130000000001</c:v>
                </c:pt>
                <c:pt idx="5529">
                  <c:v>222.6344</c:v>
                </c:pt>
                <c:pt idx="5530">
                  <c:v>222.66800000000001</c:v>
                </c:pt>
                <c:pt idx="5531">
                  <c:v>222.70160000000001</c:v>
                </c:pt>
                <c:pt idx="5532">
                  <c:v>222.73509999999999</c:v>
                </c:pt>
                <c:pt idx="5533">
                  <c:v>222.76840000000001</c:v>
                </c:pt>
                <c:pt idx="5534">
                  <c:v>222.80240000000001</c:v>
                </c:pt>
                <c:pt idx="5535">
                  <c:v>222.83519999999999</c:v>
                </c:pt>
                <c:pt idx="5536">
                  <c:v>222.869</c:v>
                </c:pt>
                <c:pt idx="5537">
                  <c:v>222.90190000000001</c:v>
                </c:pt>
                <c:pt idx="5538">
                  <c:v>222.93520000000001</c:v>
                </c:pt>
                <c:pt idx="5539">
                  <c:v>222.9682</c:v>
                </c:pt>
                <c:pt idx="5540">
                  <c:v>223.00149999999999</c:v>
                </c:pt>
                <c:pt idx="5541">
                  <c:v>223.035</c:v>
                </c:pt>
                <c:pt idx="5542">
                  <c:v>223.06899999999999</c:v>
                </c:pt>
                <c:pt idx="5543">
                  <c:v>223.102</c:v>
                </c:pt>
                <c:pt idx="5544">
                  <c:v>223.1353</c:v>
                </c:pt>
                <c:pt idx="5545">
                  <c:v>223.16839999999999</c:v>
                </c:pt>
                <c:pt idx="5546">
                  <c:v>223.20179999999999</c:v>
                </c:pt>
                <c:pt idx="5547">
                  <c:v>223.2354</c:v>
                </c:pt>
                <c:pt idx="5548">
                  <c:v>223.26900000000001</c:v>
                </c:pt>
                <c:pt idx="5549">
                  <c:v>223.30240000000001</c:v>
                </c:pt>
                <c:pt idx="5550">
                  <c:v>223.33600000000001</c:v>
                </c:pt>
                <c:pt idx="5551">
                  <c:v>223.36949999999999</c:v>
                </c:pt>
                <c:pt idx="5552">
                  <c:v>223.40289999999999</c:v>
                </c:pt>
                <c:pt idx="5553">
                  <c:v>223.43600000000001</c:v>
                </c:pt>
                <c:pt idx="5554">
                  <c:v>223.46879999999999</c:v>
                </c:pt>
                <c:pt idx="5555">
                  <c:v>223.50309999999999</c:v>
                </c:pt>
                <c:pt idx="5556">
                  <c:v>223.5367</c:v>
                </c:pt>
                <c:pt idx="5557">
                  <c:v>223.56960000000001</c:v>
                </c:pt>
                <c:pt idx="5558">
                  <c:v>223.60380000000001</c:v>
                </c:pt>
                <c:pt idx="5559">
                  <c:v>223.6371</c:v>
                </c:pt>
                <c:pt idx="5560">
                  <c:v>223.67080000000001</c:v>
                </c:pt>
                <c:pt idx="5561">
                  <c:v>223.70429999999999</c:v>
                </c:pt>
                <c:pt idx="5562">
                  <c:v>223.738</c:v>
                </c:pt>
                <c:pt idx="5563">
                  <c:v>223.76920000000001</c:v>
                </c:pt>
                <c:pt idx="5564">
                  <c:v>223.8038</c:v>
                </c:pt>
                <c:pt idx="5565">
                  <c:v>223.8366</c:v>
                </c:pt>
                <c:pt idx="5566">
                  <c:v>223.86959999999999</c:v>
                </c:pt>
                <c:pt idx="5567">
                  <c:v>223.9033</c:v>
                </c:pt>
                <c:pt idx="5568">
                  <c:v>223.9366</c:v>
                </c:pt>
                <c:pt idx="5569">
                  <c:v>223.9701</c:v>
                </c:pt>
                <c:pt idx="5570">
                  <c:v>224.0042</c:v>
                </c:pt>
                <c:pt idx="5571">
                  <c:v>224.03710000000001</c:v>
                </c:pt>
                <c:pt idx="5572">
                  <c:v>224.06960000000001</c:v>
                </c:pt>
                <c:pt idx="5573">
                  <c:v>224.1037</c:v>
                </c:pt>
                <c:pt idx="5574">
                  <c:v>224.1377</c:v>
                </c:pt>
                <c:pt idx="5575">
                  <c:v>224.1704</c:v>
                </c:pt>
                <c:pt idx="5576">
                  <c:v>224.2046</c:v>
                </c:pt>
                <c:pt idx="5577">
                  <c:v>224.2381</c:v>
                </c:pt>
                <c:pt idx="5578">
                  <c:v>224.2706</c:v>
                </c:pt>
                <c:pt idx="5579">
                  <c:v>224.30449999999999</c:v>
                </c:pt>
                <c:pt idx="5580">
                  <c:v>224.3374</c:v>
                </c:pt>
                <c:pt idx="5581">
                  <c:v>224.37119999999999</c:v>
                </c:pt>
                <c:pt idx="5582">
                  <c:v>224.40450000000001</c:v>
                </c:pt>
                <c:pt idx="5583">
                  <c:v>224.43780000000001</c:v>
                </c:pt>
                <c:pt idx="5584">
                  <c:v>224.47130000000001</c:v>
                </c:pt>
                <c:pt idx="5585">
                  <c:v>224.505</c:v>
                </c:pt>
                <c:pt idx="5586">
                  <c:v>224.53829999999999</c:v>
                </c:pt>
                <c:pt idx="5587">
                  <c:v>224.57159999999999</c:v>
                </c:pt>
                <c:pt idx="5588">
                  <c:v>224.60470000000001</c:v>
                </c:pt>
                <c:pt idx="5589">
                  <c:v>224.63810000000001</c:v>
                </c:pt>
                <c:pt idx="5590">
                  <c:v>224.67089999999999</c:v>
                </c:pt>
                <c:pt idx="5591">
                  <c:v>224.70439999999999</c:v>
                </c:pt>
                <c:pt idx="5592">
                  <c:v>224.73779999999999</c:v>
                </c:pt>
                <c:pt idx="5593">
                  <c:v>224.77180000000001</c:v>
                </c:pt>
                <c:pt idx="5594">
                  <c:v>224.8047</c:v>
                </c:pt>
                <c:pt idx="5595">
                  <c:v>224.83840000000001</c:v>
                </c:pt>
                <c:pt idx="5596">
                  <c:v>224.87200000000001</c:v>
                </c:pt>
                <c:pt idx="5597">
                  <c:v>224.9049</c:v>
                </c:pt>
                <c:pt idx="5598">
                  <c:v>224.93860000000001</c:v>
                </c:pt>
                <c:pt idx="5599">
                  <c:v>224.97139999999999</c:v>
                </c:pt>
                <c:pt idx="5600">
                  <c:v>225.00540000000001</c:v>
                </c:pt>
                <c:pt idx="5601">
                  <c:v>225.03829999999999</c:v>
                </c:pt>
                <c:pt idx="5602">
                  <c:v>225.072</c:v>
                </c:pt>
                <c:pt idx="5603">
                  <c:v>225.10579999999999</c:v>
                </c:pt>
                <c:pt idx="5604">
                  <c:v>225.13810000000001</c:v>
                </c:pt>
                <c:pt idx="5605">
                  <c:v>225.172</c:v>
                </c:pt>
                <c:pt idx="5606">
                  <c:v>225.20519999999999</c:v>
                </c:pt>
                <c:pt idx="5607">
                  <c:v>225.2389</c:v>
                </c:pt>
                <c:pt idx="5608">
                  <c:v>225.27199999999999</c:v>
                </c:pt>
                <c:pt idx="5609">
                  <c:v>225.30600000000001</c:v>
                </c:pt>
                <c:pt idx="5610">
                  <c:v>225.33940000000001</c:v>
                </c:pt>
                <c:pt idx="5611">
                  <c:v>225.3724</c:v>
                </c:pt>
                <c:pt idx="5612">
                  <c:v>225.40559999999999</c:v>
                </c:pt>
                <c:pt idx="5613">
                  <c:v>225.43969999999999</c:v>
                </c:pt>
                <c:pt idx="5614">
                  <c:v>225.47300000000001</c:v>
                </c:pt>
                <c:pt idx="5615">
                  <c:v>225.50640000000001</c:v>
                </c:pt>
                <c:pt idx="5616">
                  <c:v>225.5385</c:v>
                </c:pt>
                <c:pt idx="5617">
                  <c:v>225.57239999999999</c:v>
                </c:pt>
                <c:pt idx="5618">
                  <c:v>225.60579999999999</c:v>
                </c:pt>
                <c:pt idx="5619">
                  <c:v>225.63919999999999</c:v>
                </c:pt>
                <c:pt idx="5620">
                  <c:v>225.6722</c:v>
                </c:pt>
                <c:pt idx="5621">
                  <c:v>225.70570000000001</c:v>
                </c:pt>
                <c:pt idx="5622">
                  <c:v>225.7388</c:v>
                </c:pt>
                <c:pt idx="5623">
                  <c:v>225.77279999999999</c:v>
                </c:pt>
                <c:pt idx="5624">
                  <c:v>225.8066</c:v>
                </c:pt>
                <c:pt idx="5625">
                  <c:v>225.83959999999999</c:v>
                </c:pt>
                <c:pt idx="5626">
                  <c:v>225.87299999999999</c:v>
                </c:pt>
                <c:pt idx="5627">
                  <c:v>225.90620000000001</c:v>
                </c:pt>
                <c:pt idx="5628">
                  <c:v>225.9392</c:v>
                </c:pt>
                <c:pt idx="5629">
                  <c:v>225.97309999999999</c:v>
                </c:pt>
                <c:pt idx="5630">
                  <c:v>226.0059</c:v>
                </c:pt>
                <c:pt idx="5631">
                  <c:v>226.03970000000001</c:v>
                </c:pt>
                <c:pt idx="5632">
                  <c:v>226.07339999999999</c:v>
                </c:pt>
                <c:pt idx="5633">
                  <c:v>226.10599999999999</c:v>
                </c:pt>
                <c:pt idx="5634">
                  <c:v>226.13849999999999</c:v>
                </c:pt>
                <c:pt idx="5635">
                  <c:v>226.1728</c:v>
                </c:pt>
                <c:pt idx="5636">
                  <c:v>226.2062</c:v>
                </c:pt>
                <c:pt idx="5637">
                  <c:v>226.24</c:v>
                </c:pt>
                <c:pt idx="5638">
                  <c:v>226.273</c:v>
                </c:pt>
                <c:pt idx="5639">
                  <c:v>226.30680000000001</c:v>
                </c:pt>
                <c:pt idx="5640">
                  <c:v>226.33940000000001</c:v>
                </c:pt>
                <c:pt idx="5641">
                  <c:v>226.37299999999999</c:v>
                </c:pt>
                <c:pt idx="5642">
                  <c:v>226.40639999999999</c:v>
                </c:pt>
                <c:pt idx="5643">
                  <c:v>226.4402</c:v>
                </c:pt>
                <c:pt idx="5644">
                  <c:v>226.47300000000001</c:v>
                </c:pt>
                <c:pt idx="5645">
                  <c:v>226.50739999999999</c:v>
                </c:pt>
                <c:pt idx="5646">
                  <c:v>226.54060000000001</c:v>
                </c:pt>
                <c:pt idx="5647">
                  <c:v>226.57419999999999</c:v>
                </c:pt>
                <c:pt idx="5648">
                  <c:v>226.60759999999999</c:v>
                </c:pt>
                <c:pt idx="5649">
                  <c:v>226.64</c:v>
                </c:pt>
                <c:pt idx="5650">
                  <c:v>226.67330000000001</c:v>
                </c:pt>
                <c:pt idx="5651">
                  <c:v>226.70750000000001</c:v>
                </c:pt>
                <c:pt idx="5652">
                  <c:v>226.74</c:v>
                </c:pt>
                <c:pt idx="5653">
                  <c:v>226.77369999999999</c:v>
                </c:pt>
                <c:pt idx="5654">
                  <c:v>226.80840000000001</c:v>
                </c:pt>
                <c:pt idx="5655">
                  <c:v>226.84139999999999</c:v>
                </c:pt>
                <c:pt idx="5656">
                  <c:v>226.87540000000001</c:v>
                </c:pt>
                <c:pt idx="5657">
                  <c:v>226.9075</c:v>
                </c:pt>
                <c:pt idx="5658">
                  <c:v>226.94030000000001</c:v>
                </c:pt>
                <c:pt idx="5659">
                  <c:v>226.9742</c:v>
                </c:pt>
                <c:pt idx="5660">
                  <c:v>227.00729999999999</c:v>
                </c:pt>
                <c:pt idx="5661">
                  <c:v>227.0412</c:v>
                </c:pt>
                <c:pt idx="5662">
                  <c:v>227.0746</c:v>
                </c:pt>
                <c:pt idx="5663">
                  <c:v>227.10839999999999</c:v>
                </c:pt>
                <c:pt idx="5664">
                  <c:v>227.14099999999999</c:v>
                </c:pt>
                <c:pt idx="5665">
                  <c:v>227.17490000000001</c:v>
                </c:pt>
                <c:pt idx="5666">
                  <c:v>227.20859999999999</c:v>
                </c:pt>
                <c:pt idx="5667">
                  <c:v>227.2422</c:v>
                </c:pt>
                <c:pt idx="5668">
                  <c:v>227.27520000000001</c:v>
                </c:pt>
                <c:pt idx="5669">
                  <c:v>227.30860000000001</c:v>
                </c:pt>
                <c:pt idx="5670">
                  <c:v>227.34200000000001</c:v>
                </c:pt>
                <c:pt idx="5671">
                  <c:v>227.3749</c:v>
                </c:pt>
                <c:pt idx="5672">
                  <c:v>227.40870000000001</c:v>
                </c:pt>
                <c:pt idx="5673">
                  <c:v>227.44239999999999</c:v>
                </c:pt>
                <c:pt idx="5674">
                  <c:v>227.47579999999999</c:v>
                </c:pt>
                <c:pt idx="5675">
                  <c:v>227.50899999999999</c:v>
                </c:pt>
                <c:pt idx="5676">
                  <c:v>227.5421</c:v>
                </c:pt>
                <c:pt idx="5677">
                  <c:v>227.57599999999999</c:v>
                </c:pt>
                <c:pt idx="5678">
                  <c:v>227.6086</c:v>
                </c:pt>
                <c:pt idx="5679">
                  <c:v>227.64240000000001</c:v>
                </c:pt>
                <c:pt idx="5680">
                  <c:v>227.67580000000001</c:v>
                </c:pt>
                <c:pt idx="5681">
                  <c:v>227.7088</c:v>
                </c:pt>
                <c:pt idx="5682">
                  <c:v>227.74250000000001</c:v>
                </c:pt>
                <c:pt idx="5683">
                  <c:v>227.77619999999999</c:v>
                </c:pt>
                <c:pt idx="5684">
                  <c:v>227.80879999999999</c:v>
                </c:pt>
                <c:pt idx="5685">
                  <c:v>227.8424</c:v>
                </c:pt>
                <c:pt idx="5686">
                  <c:v>227.87569999999999</c:v>
                </c:pt>
                <c:pt idx="5687">
                  <c:v>227.9093</c:v>
                </c:pt>
                <c:pt idx="5688">
                  <c:v>227.9427</c:v>
                </c:pt>
                <c:pt idx="5689">
                  <c:v>227.97569999999999</c:v>
                </c:pt>
                <c:pt idx="5690">
                  <c:v>228.00980000000001</c:v>
                </c:pt>
                <c:pt idx="5691">
                  <c:v>228.04310000000001</c:v>
                </c:pt>
                <c:pt idx="5692">
                  <c:v>228.07660000000001</c:v>
                </c:pt>
                <c:pt idx="5693">
                  <c:v>228.11070000000001</c:v>
                </c:pt>
                <c:pt idx="5694">
                  <c:v>228.14429999999999</c:v>
                </c:pt>
                <c:pt idx="5695">
                  <c:v>228.1772</c:v>
                </c:pt>
                <c:pt idx="5696">
                  <c:v>228.21019999999999</c:v>
                </c:pt>
                <c:pt idx="5697">
                  <c:v>228.244</c:v>
                </c:pt>
                <c:pt idx="5698">
                  <c:v>228.27690000000001</c:v>
                </c:pt>
                <c:pt idx="5699">
                  <c:v>228.31039999999999</c:v>
                </c:pt>
                <c:pt idx="5700">
                  <c:v>228.3432</c:v>
                </c:pt>
                <c:pt idx="5701">
                  <c:v>228.37719999999999</c:v>
                </c:pt>
                <c:pt idx="5702">
                  <c:v>228.41059999999999</c:v>
                </c:pt>
                <c:pt idx="5703">
                  <c:v>228.4434</c:v>
                </c:pt>
                <c:pt idx="5704">
                  <c:v>228.47749999999999</c:v>
                </c:pt>
                <c:pt idx="5705">
                  <c:v>228.51060000000001</c:v>
                </c:pt>
                <c:pt idx="5706">
                  <c:v>228.54400000000001</c:v>
                </c:pt>
                <c:pt idx="5707">
                  <c:v>228.578</c:v>
                </c:pt>
                <c:pt idx="5708">
                  <c:v>228.6113</c:v>
                </c:pt>
                <c:pt idx="5709">
                  <c:v>228.6446</c:v>
                </c:pt>
                <c:pt idx="5710">
                  <c:v>228.67779999999999</c:v>
                </c:pt>
                <c:pt idx="5711">
                  <c:v>228.7114</c:v>
                </c:pt>
                <c:pt idx="5712">
                  <c:v>228.745</c:v>
                </c:pt>
                <c:pt idx="5713">
                  <c:v>228.7784</c:v>
                </c:pt>
                <c:pt idx="5714">
                  <c:v>228.8117</c:v>
                </c:pt>
                <c:pt idx="5715">
                  <c:v>228.84460000000001</c:v>
                </c:pt>
                <c:pt idx="5716">
                  <c:v>228.8784</c:v>
                </c:pt>
                <c:pt idx="5717">
                  <c:v>228.91120000000001</c:v>
                </c:pt>
                <c:pt idx="5718">
                  <c:v>228.94560000000001</c:v>
                </c:pt>
                <c:pt idx="5719">
                  <c:v>228.97800000000001</c:v>
                </c:pt>
                <c:pt idx="5720">
                  <c:v>229.01159999999999</c:v>
                </c:pt>
                <c:pt idx="5721">
                  <c:v>229.04499999999999</c:v>
                </c:pt>
                <c:pt idx="5722">
                  <c:v>229.0789</c:v>
                </c:pt>
                <c:pt idx="5723">
                  <c:v>229.1123</c:v>
                </c:pt>
                <c:pt idx="5724">
                  <c:v>229.14590000000001</c:v>
                </c:pt>
                <c:pt idx="5725">
                  <c:v>229.17949999999999</c:v>
                </c:pt>
                <c:pt idx="5726">
                  <c:v>229.21260000000001</c:v>
                </c:pt>
                <c:pt idx="5727">
                  <c:v>229.24610000000001</c:v>
                </c:pt>
                <c:pt idx="5728">
                  <c:v>229.2791</c:v>
                </c:pt>
                <c:pt idx="5729">
                  <c:v>229.3135</c:v>
                </c:pt>
                <c:pt idx="5730">
                  <c:v>229.34700000000001</c:v>
                </c:pt>
                <c:pt idx="5731">
                  <c:v>229.3802</c:v>
                </c:pt>
                <c:pt idx="5732">
                  <c:v>229.41380000000001</c:v>
                </c:pt>
                <c:pt idx="5733">
                  <c:v>229.447</c:v>
                </c:pt>
                <c:pt idx="5734">
                  <c:v>229.4802</c:v>
                </c:pt>
                <c:pt idx="5735">
                  <c:v>229.51419999999999</c:v>
                </c:pt>
                <c:pt idx="5736">
                  <c:v>229.54660000000001</c:v>
                </c:pt>
                <c:pt idx="5737">
                  <c:v>229.58080000000001</c:v>
                </c:pt>
                <c:pt idx="5738">
                  <c:v>229.61439999999999</c:v>
                </c:pt>
                <c:pt idx="5739">
                  <c:v>229.64779999999999</c:v>
                </c:pt>
                <c:pt idx="5740">
                  <c:v>229.68100000000001</c:v>
                </c:pt>
                <c:pt idx="5741">
                  <c:v>229.714</c:v>
                </c:pt>
                <c:pt idx="5742">
                  <c:v>229.74799999999999</c:v>
                </c:pt>
                <c:pt idx="5743">
                  <c:v>229.7809</c:v>
                </c:pt>
                <c:pt idx="5744">
                  <c:v>229.815</c:v>
                </c:pt>
                <c:pt idx="5745">
                  <c:v>229.84889999999999</c:v>
                </c:pt>
                <c:pt idx="5746">
                  <c:v>229.8818</c:v>
                </c:pt>
                <c:pt idx="5747">
                  <c:v>229.91560000000001</c:v>
                </c:pt>
                <c:pt idx="5748">
                  <c:v>229.9478</c:v>
                </c:pt>
                <c:pt idx="5749">
                  <c:v>229.98259999999999</c:v>
                </c:pt>
                <c:pt idx="5750">
                  <c:v>230.01519999999999</c:v>
                </c:pt>
                <c:pt idx="5751">
                  <c:v>230.0488</c:v>
                </c:pt>
                <c:pt idx="5752">
                  <c:v>230.08199999999999</c:v>
                </c:pt>
                <c:pt idx="5753">
                  <c:v>230.1155</c:v>
                </c:pt>
                <c:pt idx="5754">
                  <c:v>230.149</c:v>
                </c:pt>
                <c:pt idx="5755">
                  <c:v>230.1825</c:v>
                </c:pt>
                <c:pt idx="5756">
                  <c:v>230.21600000000001</c:v>
                </c:pt>
                <c:pt idx="5757">
                  <c:v>230.2492</c:v>
                </c:pt>
                <c:pt idx="5758">
                  <c:v>230.28299999999999</c:v>
                </c:pt>
                <c:pt idx="5759">
                  <c:v>230.316</c:v>
                </c:pt>
                <c:pt idx="5760">
                  <c:v>230.34950000000001</c:v>
                </c:pt>
                <c:pt idx="5761">
                  <c:v>230.38200000000001</c:v>
                </c:pt>
                <c:pt idx="5762">
                  <c:v>230.4161</c:v>
                </c:pt>
                <c:pt idx="5763">
                  <c:v>230.44970000000001</c:v>
                </c:pt>
                <c:pt idx="5764">
                  <c:v>230.48259999999999</c:v>
                </c:pt>
                <c:pt idx="5765">
                  <c:v>230.51599999999999</c:v>
                </c:pt>
                <c:pt idx="5766">
                  <c:v>230.54900000000001</c:v>
                </c:pt>
                <c:pt idx="5767">
                  <c:v>230.58250000000001</c:v>
                </c:pt>
                <c:pt idx="5768">
                  <c:v>230.61680000000001</c:v>
                </c:pt>
                <c:pt idx="5769">
                  <c:v>230.6498</c:v>
                </c:pt>
                <c:pt idx="5770">
                  <c:v>230.68360000000001</c:v>
                </c:pt>
                <c:pt idx="5771">
                  <c:v>230.71729999999999</c:v>
                </c:pt>
                <c:pt idx="5772">
                  <c:v>230.75020000000001</c:v>
                </c:pt>
                <c:pt idx="5773">
                  <c:v>230.78479999999999</c:v>
                </c:pt>
                <c:pt idx="5774">
                  <c:v>230.81739999999999</c:v>
                </c:pt>
                <c:pt idx="5775">
                  <c:v>230.85159999999999</c:v>
                </c:pt>
                <c:pt idx="5776">
                  <c:v>230.88499999999999</c:v>
                </c:pt>
                <c:pt idx="5777">
                  <c:v>230.91759999999999</c:v>
                </c:pt>
                <c:pt idx="5778">
                  <c:v>230.95179999999999</c:v>
                </c:pt>
                <c:pt idx="5779">
                  <c:v>230.98519999999999</c:v>
                </c:pt>
                <c:pt idx="5780">
                  <c:v>231.018</c:v>
                </c:pt>
                <c:pt idx="5781">
                  <c:v>231.05160000000001</c:v>
                </c:pt>
                <c:pt idx="5782">
                  <c:v>231.0855</c:v>
                </c:pt>
                <c:pt idx="5783">
                  <c:v>231.11869999999999</c:v>
                </c:pt>
                <c:pt idx="5784">
                  <c:v>231.1524</c:v>
                </c:pt>
                <c:pt idx="5785">
                  <c:v>231.1859</c:v>
                </c:pt>
                <c:pt idx="5786">
                  <c:v>231.21950000000001</c:v>
                </c:pt>
                <c:pt idx="5787">
                  <c:v>231.25299999999999</c:v>
                </c:pt>
                <c:pt idx="5788">
                  <c:v>231.28649999999999</c:v>
                </c:pt>
                <c:pt idx="5789">
                  <c:v>231.31960000000001</c:v>
                </c:pt>
                <c:pt idx="5790">
                  <c:v>231.3537</c:v>
                </c:pt>
                <c:pt idx="5791">
                  <c:v>231.38659999999999</c:v>
                </c:pt>
                <c:pt idx="5792">
                  <c:v>231.42009999999999</c:v>
                </c:pt>
                <c:pt idx="5793">
                  <c:v>231.4539</c:v>
                </c:pt>
                <c:pt idx="5794">
                  <c:v>231.48689999999999</c:v>
                </c:pt>
                <c:pt idx="5795">
                  <c:v>231.5204</c:v>
                </c:pt>
                <c:pt idx="5796">
                  <c:v>231.55410000000001</c:v>
                </c:pt>
                <c:pt idx="5797">
                  <c:v>231.58750000000001</c:v>
                </c:pt>
                <c:pt idx="5798">
                  <c:v>231.6208</c:v>
                </c:pt>
                <c:pt idx="5799">
                  <c:v>231.65440000000001</c:v>
                </c:pt>
                <c:pt idx="5800">
                  <c:v>231.6876</c:v>
                </c:pt>
                <c:pt idx="5801">
                  <c:v>231.7216</c:v>
                </c:pt>
                <c:pt idx="5802">
                  <c:v>231.75450000000001</c:v>
                </c:pt>
                <c:pt idx="5803">
                  <c:v>231.78870000000001</c:v>
                </c:pt>
                <c:pt idx="5804">
                  <c:v>231.8219</c:v>
                </c:pt>
                <c:pt idx="5805">
                  <c:v>231.85579999999999</c:v>
                </c:pt>
                <c:pt idx="5806">
                  <c:v>231.88939999999999</c:v>
                </c:pt>
                <c:pt idx="5807">
                  <c:v>231.92339999999999</c:v>
                </c:pt>
                <c:pt idx="5808">
                  <c:v>231.95599999999999</c:v>
                </c:pt>
                <c:pt idx="5809">
                  <c:v>231.9898</c:v>
                </c:pt>
                <c:pt idx="5810">
                  <c:v>232.02269999999999</c:v>
                </c:pt>
                <c:pt idx="5811">
                  <c:v>232.05680000000001</c:v>
                </c:pt>
                <c:pt idx="5812">
                  <c:v>232.09020000000001</c:v>
                </c:pt>
                <c:pt idx="5813">
                  <c:v>232.12350000000001</c:v>
                </c:pt>
                <c:pt idx="5814">
                  <c:v>232.15700000000001</c:v>
                </c:pt>
                <c:pt idx="5815">
                  <c:v>232.19159999999999</c:v>
                </c:pt>
                <c:pt idx="5816">
                  <c:v>232.22409999999999</c:v>
                </c:pt>
                <c:pt idx="5817">
                  <c:v>232.25749999999999</c:v>
                </c:pt>
                <c:pt idx="5818">
                  <c:v>232.29150000000001</c:v>
                </c:pt>
                <c:pt idx="5819">
                  <c:v>232.3236</c:v>
                </c:pt>
                <c:pt idx="5820">
                  <c:v>232.3588</c:v>
                </c:pt>
                <c:pt idx="5821">
                  <c:v>232.3921</c:v>
                </c:pt>
                <c:pt idx="5822">
                  <c:v>232.42580000000001</c:v>
                </c:pt>
                <c:pt idx="5823">
                  <c:v>232.459</c:v>
                </c:pt>
                <c:pt idx="5824">
                  <c:v>232.49199999999999</c:v>
                </c:pt>
                <c:pt idx="5825">
                  <c:v>232.52520000000001</c:v>
                </c:pt>
                <c:pt idx="5826">
                  <c:v>232.55969999999999</c:v>
                </c:pt>
                <c:pt idx="5827">
                  <c:v>232.59229999999999</c:v>
                </c:pt>
                <c:pt idx="5828">
                  <c:v>232.6267</c:v>
                </c:pt>
                <c:pt idx="5829">
                  <c:v>232.65979999999999</c:v>
                </c:pt>
                <c:pt idx="5830">
                  <c:v>232.69300000000001</c:v>
                </c:pt>
                <c:pt idx="5831">
                  <c:v>232.7268</c:v>
                </c:pt>
                <c:pt idx="5832">
                  <c:v>232.76</c:v>
                </c:pt>
                <c:pt idx="5833">
                  <c:v>232.79419999999999</c:v>
                </c:pt>
                <c:pt idx="5834">
                  <c:v>232.82730000000001</c:v>
                </c:pt>
                <c:pt idx="5835">
                  <c:v>232.8612</c:v>
                </c:pt>
                <c:pt idx="5836">
                  <c:v>232.89420000000001</c:v>
                </c:pt>
                <c:pt idx="5837">
                  <c:v>232.928</c:v>
                </c:pt>
                <c:pt idx="5838">
                  <c:v>232.96109999999999</c:v>
                </c:pt>
                <c:pt idx="5839">
                  <c:v>232.9957</c:v>
                </c:pt>
                <c:pt idx="5840">
                  <c:v>233.02869999999999</c:v>
                </c:pt>
                <c:pt idx="5841">
                  <c:v>233.06190000000001</c:v>
                </c:pt>
                <c:pt idx="5842">
                  <c:v>233.0958</c:v>
                </c:pt>
                <c:pt idx="5843">
                  <c:v>233.1294</c:v>
                </c:pt>
                <c:pt idx="5844">
                  <c:v>233.16329999999999</c:v>
                </c:pt>
                <c:pt idx="5845">
                  <c:v>233.19649999999999</c:v>
                </c:pt>
                <c:pt idx="5846">
                  <c:v>233.22980000000001</c:v>
                </c:pt>
                <c:pt idx="5847">
                  <c:v>233.2636</c:v>
                </c:pt>
                <c:pt idx="5848">
                  <c:v>233.29740000000001</c:v>
                </c:pt>
                <c:pt idx="5849">
                  <c:v>233.3304</c:v>
                </c:pt>
                <c:pt idx="5850">
                  <c:v>233.36420000000001</c:v>
                </c:pt>
                <c:pt idx="5851">
                  <c:v>233.3972</c:v>
                </c:pt>
                <c:pt idx="5852">
                  <c:v>233.4314</c:v>
                </c:pt>
                <c:pt idx="5853">
                  <c:v>233.46449999999999</c:v>
                </c:pt>
                <c:pt idx="5854">
                  <c:v>233.49760000000001</c:v>
                </c:pt>
                <c:pt idx="5855">
                  <c:v>233.53190000000001</c:v>
                </c:pt>
                <c:pt idx="5856">
                  <c:v>233.56549999999999</c:v>
                </c:pt>
                <c:pt idx="5857">
                  <c:v>233.59870000000001</c:v>
                </c:pt>
                <c:pt idx="5858">
                  <c:v>233.6328</c:v>
                </c:pt>
                <c:pt idx="5859">
                  <c:v>233.66650000000001</c:v>
                </c:pt>
                <c:pt idx="5860">
                  <c:v>233.70099999999999</c:v>
                </c:pt>
                <c:pt idx="5861">
                  <c:v>233.7346</c:v>
                </c:pt>
                <c:pt idx="5862">
                  <c:v>233.76730000000001</c:v>
                </c:pt>
                <c:pt idx="5863">
                  <c:v>233.80080000000001</c:v>
                </c:pt>
                <c:pt idx="5864">
                  <c:v>233.83439999999999</c:v>
                </c:pt>
                <c:pt idx="5865">
                  <c:v>233.8681</c:v>
                </c:pt>
                <c:pt idx="5866">
                  <c:v>233.9008</c:v>
                </c:pt>
                <c:pt idx="5867">
                  <c:v>233.9349</c:v>
                </c:pt>
                <c:pt idx="5868">
                  <c:v>233.96870000000001</c:v>
                </c:pt>
                <c:pt idx="5869">
                  <c:v>234.0035</c:v>
                </c:pt>
                <c:pt idx="5870">
                  <c:v>234.03649999999999</c:v>
                </c:pt>
                <c:pt idx="5871">
                  <c:v>234.0692</c:v>
                </c:pt>
                <c:pt idx="5872">
                  <c:v>234.10230000000001</c:v>
                </c:pt>
                <c:pt idx="5873">
                  <c:v>234.136</c:v>
                </c:pt>
                <c:pt idx="5874">
                  <c:v>234.17070000000001</c:v>
                </c:pt>
                <c:pt idx="5875">
                  <c:v>234.2045</c:v>
                </c:pt>
                <c:pt idx="5876">
                  <c:v>234.23820000000001</c:v>
                </c:pt>
                <c:pt idx="5877">
                  <c:v>234.2713</c:v>
                </c:pt>
                <c:pt idx="5878">
                  <c:v>234.30459999999999</c:v>
                </c:pt>
                <c:pt idx="5879">
                  <c:v>234.33840000000001</c:v>
                </c:pt>
                <c:pt idx="5880">
                  <c:v>234.3715</c:v>
                </c:pt>
                <c:pt idx="5881">
                  <c:v>234.40559999999999</c:v>
                </c:pt>
                <c:pt idx="5882">
                  <c:v>234.43950000000001</c:v>
                </c:pt>
                <c:pt idx="5883">
                  <c:v>234.47300000000001</c:v>
                </c:pt>
                <c:pt idx="5884">
                  <c:v>234.5076</c:v>
                </c:pt>
                <c:pt idx="5885">
                  <c:v>234.541</c:v>
                </c:pt>
                <c:pt idx="5886">
                  <c:v>234.57390000000001</c:v>
                </c:pt>
                <c:pt idx="5887">
                  <c:v>234.60749999999999</c:v>
                </c:pt>
                <c:pt idx="5888">
                  <c:v>234.64189999999999</c:v>
                </c:pt>
                <c:pt idx="5889">
                  <c:v>234.6746</c:v>
                </c:pt>
                <c:pt idx="5890">
                  <c:v>234.70859999999999</c:v>
                </c:pt>
                <c:pt idx="5891">
                  <c:v>234.74250000000001</c:v>
                </c:pt>
                <c:pt idx="5892">
                  <c:v>234.7764</c:v>
                </c:pt>
                <c:pt idx="5893">
                  <c:v>234.8098</c:v>
                </c:pt>
                <c:pt idx="5894">
                  <c:v>234.8433</c:v>
                </c:pt>
                <c:pt idx="5895">
                  <c:v>234.8768</c:v>
                </c:pt>
                <c:pt idx="5896">
                  <c:v>234.91059999999999</c:v>
                </c:pt>
                <c:pt idx="5897">
                  <c:v>234.94470000000001</c:v>
                </c:pt>
                <c:pt idx="5898">
                  <c:v>234.9786</c:v>
                </c:pt>
                <c:pt idx="5899">
                  <c:v>235.01240000000001</c:v>
                </c:pt>
                <c:pt idx="5900">
                  <c:v>235.04650000000001</c:v>
                </c:pt>
                <c:pt idx="5901">
                  <c:v>235.0796</c:v>
                </c:pt>
                <c:pt idx="5902">
                  <c:v>235.11320000000001</c:v>
                </c:pt>
                <c:pt idx="5903">
                  <c:v>235.14769999999999</c:v>
                </c:pt>
                <c:pt idx="5904">
                  <c:v>235.1814</c:v>
                </c:pt>
                <c:pt idx="5905">
                  <c:v>235.215</c:v>
                </c:pt>
                <c:pt idx="5906">
                  <c:v>235.2483</c:v>
                </c:pt>
                <c:pt idx="5907">
                  <c:v>235.2818</c:v>
                </c:pt>
                <c:pt idx="5908">
                  <c:v>235.31630000000001</c:v>
                </c:pt>
                <c:pt idx="5909">
                  <c:v>235.3503</c:v>
                </c:pt>
                <c:pt idx="5910">
                  <c:v>235.3836</c:v>
                </c:pt>
                <c:pt idx="5911">
                  <c:v>235.41720000000001</c:v>
                </c:pt>
                <c:pt idx="5912">
                  <c:v>235.45099999999999</c:v>
                </c:pt>
                <c:pt idx="5913">
                  <c:v>235.48500000000001</c:v>
                </c:pt>
                <c:pt idx="5914">
                  <c:v>235.5188</c:v>
                </c:pt>
                <c:pt idx="5915">
                  <c:v>235.553</c:v>
                </c:pt>
                <c:pt idx="5916">
                  <c:v>235.58600000000001</c:v>
                </c:pt>
                <c:pt idx="5917">
                  <c:v>235.62</c:v>
                </c:pt>
                <c:pt idx="5918">
                  <c:v>235.6542</c:v>
                </c:pt>
                <c:pt idx="5919">
                  <c:v>235.68799999999999</c:v>
                </c:pt>
                <c:pt idx="5920">
                  <c:v>235.72190000000001</c:v>
                </c:pt>
                <c:pt idx="5921">
                  <c:v>235.756</c:v>
                </c:pt>
                <c:pt idx="5922">
                  <c:v>235.78909999999999</c:v>
                </c:pt>
                <c:pt idx="5923">
                  <c:v>235.8228</c:v>
                </c:pt>
                <c:pt idx="5924">
                  <c:v>235.8569</c:v>
                </c:pt>
                <c:pt idx="5925">
                  <c:v>235.89080000000001</c:v>
                </c:pt>
                <c:pt idx="5926">
                  <c:v>235.9238</c:v>
                </c:pt>
                <c:pt idx="5927">
                  <c:v>235.958</c:v>
                </c:pt>
                <c:pt idx="5928">
                  <c:v>235.99260000000001</c:v>
                </c:pt>
                <c:pt idx="5929">
                  <c:v>236.02600000000001</c:v>
                </c:pt>
                <c:pt idx="5930">
                  <c:v>236.0598</c:v>
                </c:pt>
                <c:pt idx="5931">
                  <c:v>236.09360000000001</c:v>
                </c:pt>
                <c:pt idx="5932">
                  <c:v>236.12700000000001</c:v>
                </c:pt>
                <c:pt idx="5933">
                  <c:v>236.16159999999999</c:v>
                </c:pt>
                <c:pt idx="5934">
                  <c:v>236.1951</c:v>
                </c:pt>
                <c:pt idx="5935">
                  <c:v>236.22970000000001</c:v>
                </c:pt>
                <c:pt idx="5936">
                  <c:v>236.26339999999999</c:v>
                </c:pt>
                <c:pt idx="5937">
                  <c:v>236.29679999999999</c:v>
                </c:pt>
                <c:pt idx="5938">
                  <c:v>236.33099999999999</c:v>
                </c:pt>
                <c:pt idx="5939">
                  <c:v>236.36429999999999</c:v>
                </c:pt>
                <c:pt idx="5940">
                  <c:v>236.3989</c:v>
                </c:pt>
                <c:pt idx="5941">
                  <c:v>236.4325</c:v>
                </c:pt>
                <c:pt idx="5942">
                  <c:v>236.4666</c:v>
                </c:pt>
                <c:pt idx="5943">
                  <c:v>236.5009</c:v>
                </c:pt>
                <c:pt idx="5944">
                  <c:v>236.53380000000001</c:v>
                </c:pt>
                <c:pt idx="5945">
                  <c:v>236.56819999999999</c:v>
                </c:pt>
                <c:pt idx="5946">
                  <c:v>236.6018</c:v>
                </c:pt>
                <c:pt idx="5947">
                  <c:v>236.63650000000001</c:v>
                </c:pt>
                <c:pt idx="5948">
                  <c:v>236.67</c:v>
                </c:pt>
                <c:pt idx="5949">
                  <c:v>236.7046</c:v>
                </c:pt>
                <c:pt idx="5950">
                  <c:v>236.73779999999999</c:v>
                </c:pt>
                <c:pt idx="5951">
                  <c:v>236.77180000000001</c:v>
                </c:pt>
                <c:pt idx="5952">
                  <c:v>236.8056</c:v>
                </c:pt>
                <c:pt idx="5953">
                  <c:v>236.83940000000001</c:v>
                </c:pt>
                <c:pt idx="5954">
                  <c:v>236.87389999999999</c:v>
                </c:pt>
                <c:pt idx="5955">
                  <c:v>236.90870000000001</c:v>
                </c:pt>
                <c:pt idx="5956">
                  <c:v>236.9425</c:v>
                </c:pt>
                <c:pt idx="5957">
                  <c:v>236.97540000000001</c:v>
                </c:pt>
                <c:pt idx="5958">
                  <c:v>237.01050000000001</c:v>
                </c:pt>
                <c:pt idx="5959">
                  <c:v>237.04480000000001</c:v>
                </c:pt>
                <c:pt idx="5960">
                  <c:v>237.07900000000001</c:v>
                </c:pt>
                <c:pt idx="5961">
                  <c:v>237.11269999999999</c:v>
                </c:pt>
                <c:pt idx="5962">
                  <c:v>237.14689999999999</c:v>
                </c:pt>
                <c:pt idx="5963">
                  <c:v>237.18039999999999</c:v>
                </c:pt>
                <c:pt idx="5964">
                  <c:v>237.21459999999999</c:v>
                </c:pt>
                <c:pt idx="5965">
                  <c:v>237.2484</c:v>
                </c:pt>
                <c:pt idx="5966">
                  <c:v>237.2818</c:v>
                </c:pt>
                <c:pt idx="5967">
                  <c:v>237.31569999999999</c:v>
                </c:pt>
                <c:pt idx="5968">
                  <c:v>237.35059999999999</c:v>
                </c:pt>
                <c:pt idx="5969">
                  <c:v>237.38550000000001</c:v>
                </c:pt>
                <c:pt idx="5970">
                  <c:v>237.41829999999999</c:v>
                </c:pt>
                <c:pt idx="5971">
                  <c:v>237.4528</c:v>
                </c:pt>
                <c:pt idx="5972">
                  <c:v>237.488</c:v>
                </c:pt>
                <c:pt idx="5973">
                  <c:v>237.52199999999999</c:v>
                </c:pt>
                <c:pt idx="5974">
                  <c:v>237.55510000000001</c:v>
                </c:pt>
                <c:pt idx="5975">
                  <c:v>237.58959999999999</c:v>
                </c:pt>
                <c:pt idx="5976">
                  <c:v>237.6234</c:v>
                </c:pt>
                <c:pt idx="5977">
                  <c:v>237.65819999999999</c:v>
                </c:pt>
                <c:pt idx="5978">
                  <c:v>237.69200000000001</c:v>
                </c:pt>
                <c:pt idx="5979">
                  <c:v>237.726</c:v>
                </c:pt>
                <c:pt idx="5980">
                  <c:v>237.76060000000001</c:v>
                </c:pt>
                <c:pt idx="5981">
                  <c:v>237.79409999999999</c:v>
                </c:pt>
                <c:pt idx="5982">
                  <c:v>237.8288</c:v>
                </c:pt>
                <c:pt idx="5983">
                  <c:v>237.86330000000001</c:v>
                </c:pt>
                <c:pt idx="5984">
                  <c:v>237.89769999999999</c:v>
                </c:pt>
                <c:pt idx="5985">
                  <c:v>237.93190000000001</c:v>
                </c:pt>
                <c:pt idx="5986">
                  <c:v>237.9665</c:v>
                </c:pt>
                <c:pt idx="5987">
                  <c:v>238.00069999999999</c:v>
                </c:pt>
                <c:pt idx="5988">
                  <c:v>238.03450000000001</c:v>
                </c:pt>
                <c:pt idx="5989">
                  <c:v>238.06909999999999</c:v>
                </c:pt>
                <c:pt idx="5990">
                  <c:v>238.1037</c:v>
                </c:pt>
                <c:pt idx="5991">
                  <c:v>238.1378</c:v>
                </c:pt>
                <c:pt idx="5992">
                  <c:v>238.1728</c:v>
                </c:pt>
                <c:pt idx="5993">
                  <c:v>238.20699999999999</c:v>
                </c:pt>
                <c:pt idx="5994">
                  <c:v>238.2413</c:v>
                </c:pt>
                <c:pt idx="5995">
                  <c:v>238.2765</c:v>
                </c:pt>
                <c:pt idx="5996">
                  <c:v>238.31059999999999</c:v>
                </c:pt>
                <c:pt idx="5997">
                  <c:v>238.34479999999999</c:v>
                </c:pt>
                <c:pt idx="5998">
                  <c:v>238.37909999999999</c:v>
                </c:pt>
                <c:pt idx="5999">
                  <c:v>238.41229999999999</c:v>
                </c:pt>
                <c:pt idx="6000">
                  <c:v>238.4478</c:v>
                </c:pt>
                <c:pt idx="6001">
                  <c:v>238.482</c:v>
                </c:pt>
                <c:pt idx="6002">
                  <c:v>238.51669999999999</c:v>
                </c:pt>
                <c:pt idx="6003">
                  <c:v>238.55080000000001</c:v>
                </c:pt>
                <c:pt idx="6004">
                  <c:v>238.5855</c:v>
                </c:pt>
                <c:pt idx="6005">
                  <c:v>238.62039999999999</c:v>
                </c:pt>
                <c:pt idx="6006">
                  <c:v>238.65539999999999</c:v>
                </c:pt>
                <c:pt idx="6007">
                  <c:v>238.68899999999999</c:v>
                </c:pt>
                <c:pt idx="6008">
                  <c:v>238.7234</c:v>
                </c:pt>
                <c:pt idx="6009">
                  <c:v>238.75829999999999</c:v>
                </c:pt>
                <c:pt idx="6010">
                  <c:v>238.79259999999999</c:v>
                </c:pt>
                <c:pt idx="6011">
                  <c:v>238.82740000000001</c:v>
                </c:pt>
                <c:pt idx="6012">
                  <c:v>238.86199999999999</c:v>
                </c:pt>
                <c:pt idx="6013">
                  <c:v>238.89760000000001</c:v>
                </c:pt>
                <c:pt idx="6014">
                  <c:v>238.93199999999999</c:v>
                </c:pt>
                <c:pt idx="6015">
                  <c:v>238.9674</c:v>
                </c:pt>
                <c:pt idx="6016">
                  <c:v>239.0008</c:v>
                </c:pt>
                <c:pt idx="6017">
                  <c:v>239.03639999999999</c:v>
                </c:pt>
                <c:pt idx="6018">
                  <c:v>239.0719</c:v>
                </c:pt>
                <c:pt idx="6019">
                  <c:v>239.10640000000001</c:v>
                </c:pt>
                <c:pt idx="6020">
                  <c:v>239.1412</c:v>
                </c:pt>
                <c:pt idx="6021">
                  <c:v>239.1754</c:v>
                </c:pt>
                <c:pt idx="6022">
                  <c:v>239.2105</c:v>
                </c:pt>
                <c:pt idx="6023">
                  <c:v>239.24600000000001</c:v>
                </c:pt>
                <c:pt idx="6024">
                  <c:v>239.28</c:v>
                </c:pt>
                <c:pt idx="6025">
                  <c:v>239.3158</c:v>
                </c:pt>
                <c:pt idx="6026">
                  <c:v>239.351</c:v>
                </c:pt>
                <c:pt idx="6027">
                  <c:v>239.38560000000001</c:v>
                </c:pt>
                <c:pt idx="6028">
                  <c:v>239.4204</c:v>
                </c:pt>
                <c:pt idx="6029">
                  <c:v>239.4554</c:v>
                </c:pt>
                <c:pt idx="6030">
                  <c:v>239.49109999999999</c:v>
                </c:pt>
                <c:pt idx="6031">
                  <c:v>239.52510000000001</c:v>
                </c:pt>
                <c:pt idx="6032">
                  <c:v>239.56139999999999</c:v>
                </c:pt>
                <c:pt idx="6033">
                  <c:v>239.5966</c:v>
                </c:pt>
                <c:pt idx="6034">
                  <c:v>239.63159999999999</c:v>
                </c:pt>
                <c:pt idx="6035">
                  <c:v>239.6662</c:v>
                </c:pt>
                <c:pt idx="6036">
                  <c:v>239.7022</c:v>
                </c:pt>
                <c:pt idx="6037">
                  <c:v>239.7371</c:v>
                </c:pt>
                <c:pt idx="6038">
                  <c:v>239.7724</c:v>
                </c:pt>
                <c:pt idx="6039">
                  <c:v>239.80760000000001</c:v>
                </c:pt>
                <c:pt idx="6040">
                  <c:v>239.8434</c:v>
                </c:pt>
                <c:pt idx="6041">
                  <c:v>239.87860000000001</c:v>
                </c:pt>
                <c:pt idx="6042">
                  <c:v>239.91390000000001</c:v>
                </c:pt>
                <c:pt idx="6043">
                  <c:v>239.9495</c:v>
                </c:pt>
                <c:pt idx="6044">
                  <c:v>239.98560000000001</c:v>
                </c:pt>
                <c:pt idx="6045">
                  <c:v>240.0206</c:v>
                </c:pt>
                <c:pt idx="6046">
                  <c:v>240.0566</c:v>
                </c:pt>
                <c:pt idx="6047">
                  <c:v>240.09119999999999</c:v>
                </c:pt>
                <c:pt idx="6048">
                  <c:v>240.12729999999999</c:v>
                </c:pt>
                <c:pt idx="6049">
                  <c:v>240.16380000000001</c:v>
                </c:pt>
                <c:pt idx="6050">
                  <c:v>240.19900000000001</c:v>
                </c:pt>
                <c:pt idx="6051">
                  <c:v>240.2347</c:v>
                </c:pt>
                <c:pt idx="6052">
                  <c:v>240.2706</c:v>
                </c:pt>
                <c:pt idx="6053">
                  <c:v>240.30699999999999</c:v>
                </c:pt>
                <c:pt idx="6054">
                  <c:v>240.34229999999999</c:v>
                </c:pt>
                <c:pt idx="6055">
                  <c:v>240.3783</c:v>
                </c:pt>
                <c:pt idx="6056">
                  <c:v>240.41499999999999</c:v>
                </c:pt>
                <c:pt idx="6057">
                  <c:v>240.45060000000001</c:v>
                </c:pt>
                <c:pt idx="6058">
                  <c:v>240.48750000000001</c:v>
                </c:pt>
                <c:pt idx="6059">
                  <c:v>240.523</c:v>
                </c:pt>
                <c:pt idx="6060">
                  <c:v>240.55940000000001</c:v>
                </c:pt>
                <c:pt idx="6061">
                  <c:v>240.596</c:v>
                </c:pt>
                <c:pt idx="6062">
                  <c:v>240.63220000000001</c:v>
                </c:pt>
                <c:pt idx="6063">
                  <c:v>240.6686</c:v>
                </c:pt>
                <c:pt idx="6064">
                  <c:v>240.70509999999999</c:v>
                </c:pt>
                <c:pt idx="6065">
                  <c:v>240.7422</c:v>
                </c:pt>
                <c:pt idx="6066">
                  <c:v>240.77860000000001</c:v>
                </c:pt>
                <c:pt idx="6067">
                  <c:v>240.81469999999999</c:v>
                </c:pt>
                <c:pt idx="6068">
                  <c:v>240.85239999999999</c:v>
                </c:pt>
                <c:pt idx="6069">
                  <c:v>240.8886</c:v>
                </c:pt>
                <c:pt idx="6070">
                  <c:v>240.92679999999999</c:v>
                </c:pt>
                <c:pt idx="6071">
                  <c:v>240.9624</c:v>
                </c:pt>
                <c:pt idx="6072">
                  <c:v>240.99879999999999</c:v>
                </c:pt>
                <c:pt idx="6073">
                  <c:v>241.03620000000001</c:v>
                </c:pt>
                <c:pt idx="6074">
                  <c:v>241.07429999999999</c:v>
                </c:pt>
                <c:pt idx="6075">
                  <c:v>241.11080000000001</c:v>
                </c:pt>
                <c:pt idx="6076">
                  <c:v>241.14750000000001</c:v>
                </c:pt>
                <c:pt idx="6077">
                  <c:v>241.1859</c:v>
                </c:pt>
                <c:pt idx="6078">
                  <c:v>241.22319999999999</c:v>
                </c:pt>
                <c:pt idx="6079">
                  <c:v>241.26050000000001</c:v>
                </c:pt>
                <c:pt idx="6080">
                  <c:v>241.29839999999999</c:v>
                </c:pt>
                <c:pt idx="6081">
                  <c:v>241.3356</c:v>
                </c:pt>
                <c:pt idx="6082">
                  <c:v>241.3742</c:v>
                </c:pt>
                <c:pt idx="6083">
                  <c:v>241.4119</c:v>
                </c:pt>
                <c:pt idx="6084">
                  <c:v>241.4502</c:v>
                </c:pt>
                <c:pt idx="6085">
                  <c:v>241.48859999999999</c:v>
                </c:pt>
                <c:pt idx="6086">
                  <c:v>241.5266</c:v>
                </c:pt>
                <c:pt idx="6087">
                  <c:v>241.56469999999999</c:v>
                </c:pt>
                <c:pt idx="6088">
                  <c:v>241.60339999999999</c:v>
                </c:pt>
                <c:pt idx="6089">
                  <c:v>241.64259999999999</c:v>
                </c:pt>
                <c:pt idx="6090">
                  <c:v>241.68119999999999</c:v>
                </c:pt>
                <c:pt idx="6091">
                  <c:v>241.72</c:v>
                </c:pt>
                <c:pt idx="6092">
                  <c:v>241.7594</c:v>
                </c:pt>
                <c:pt idx="6093">
                  <c:v>241.79839999999999</c:v>
                </c:pt>
                <c:pt idx="6094">
                  <c:v>241.83699999999999</c:v>
                </c:pt>
                <c:pt idx="6095">
                  <c:v>241.87639999999999</c:v>
                </c:pt>
                <c:pt idx="6096">
                  <c:v>241.91550000000001</c:v>
                </c:pt>
                <c:pt idx="6097">
                  <c:v>241.9556</c:v>
                </c:pt>
                <c:pt idx="6098">
                  <c:v>241.9948</c:v>
                </c:pt>
                <c:pt idx="6099">
                  <c:v>242.03540000000001</c:v>
                </c:pt>
                <c:pt idx="6100">
                  <c:v>242.0745</c:v>
                </c:pt>
                <c:pt idx="6101">
                  <c:v>242.11529999999999</c:v>
                </c:pt>
                <c:pt idx="6102">
                  <c:v>242.1542</c:v>
                </c:pt>
                <c:pt idx="6103">
                  <c:v>242.19489999999999</c:v>
                </c:pt>
                <c:pt idx="6104">
                  <c:v>242.23599999999999</c:v>
                </c:pt>
                <c:pt idx="6105">
                  <c:v>242.2765</c:v>
                </c:pt>
                <c:pt idx="6106">
                  <c:v>242.3176</c:v>
                </c:pt>
                <c:pt idx="6107">
                  <c:v>242.358</c:v>
                </c:pt>
                <c:pt idx="6108">
                  <c:v>242.39850000000001</c:v>
                </c:pt>
                <c:pt idx="6109">
                  <c:v>242.43979999999999</c:v>
                </c:pt>
                <c:pt idx="6110">
                  <c:v>242.48099999999999</c:v>
                </c:pt>
                <c:pt idx="6111">
                  <c:v>242.52279999999999</c:v>
                </c:pt>
                <c:pt idx="6112">
                  <c:v>242.5642</c:v>
                </c:pt>
                <c:pt idx="6113">
                  <c:v>242.60579999999999</c:v>
                </c:pt>
                <c:pt idx="6114">
                  <c:v>242.64789999999999</c:v>
                </c:pt>
                <c:pt idx="6115">
                  <c:v>242.69030000000001</c:v>
                </c:pt>
                <c:pt idx="6116">
                  <c:v>242.7328</c:v>
                </c:pt>
                <c:pt idx="6117">
                  <c:v>242.7747</c:v>
                </c:pt>
                <c:pt idx="6118">
                  <c:v>242.81720000000001</c:v>
                </c:pt>
                <c:pt idx="6119">
                  <c:v>242.8588</c:v>
                </c:pt>
                <c:pt idx="6120">
                  <c:v>242.90119999999999</c:v>
                </c:pt>
                <c:pt idx="6121">
                  <c:v>242.94460000000001</c:v>
                </c:pt>
                <c:pt idx="6122">
                  <c:v>242.98769999999999</c:v>
                </c:pt>
                <c:pt idx="6123">
                  <c:v>243.02979999999999</c:v>
                </c:pt>
                <c:pt idx="6124">
                  <c:v>243.0718</c:v>
                </c:pt>
                <c:pt idx="6125">
                  <c:v>243.1156</c:v>
                </c:pt>
                <c:pt idx="6126">
                  <c:v>243.1591</c:v>
                </c:pt>
                <c:pt idx="6127">
                  <c:v>243.2022</c:v>
                </c:pt>
                <c:pt idx="6128">
                  <c:v>243.2456</c:v>
                </c:pt>
                <c:pt idx="6129">
                  <c:v>243.2893</c:v>
                </c:pt>
                <c:pt idx="6130">
                  <c:v>243.33320000000001</c:v>
                </c:pt>
                <c:pt idx="6131">
                  <c:v>243.3767</c:v>
                </c:pt>
                <c:pt idx="6132">
                  <c:v>243.4203</c:v>
                </c:pt>
                <c:pt idx="6133">
                  <c:v>243.4648</c:v>
                </c:pt>
                <c:pt idx="6134">
                  <c:v>243.50800000000001</c:v>
                </c:pt>
                <c:pt idx="6135">
                  <c:v>243.55199999999999</c:v>
                </c:pt>
                <c:pt idx="6136">
                  <c:v>243.59540000000001</c:v>
                </c:pt>
                <c:pt idx="6137">
                  <c:v>243.64060000000001</c:v>
                </c:pt>
                <c:pt idx="6138">
                  <c:v>243.68469999999999</c:v>
                </c:pt>
                <c:pt idx="6139">
                  <c:v>243.72929999999999</c:v>
                </c:pt>
                <c:pt idx="6140">
                  <c:v>243.77359999999999</c:v>
                </c:pt>
                <c:pt idx="6141">
                  <c:v>243.81700000000001</c:v>
                </c:pt>
                <c:pt idx="6142">
                  <c:v>243.86189999999999</c:v>
                </c:pt>
                <c:pt idx="6143">
                  <c:v>243.90649999999999</c:v>
                </c:pt>
                <c:pt idx="6144">
                  <c:v>243.95050000000001</c:v>
                </c:pt>
                <c:pt idx="6145">
                  <c:v>243.99420000000001</c:v>
                </c:pt>
                <c:pt idx="6146">
                  <c:v>244.0386</c:v>
                </c:pt>
                <c:pt idx="6147">
                  <c:v>244.0831</c:v>
                </c:pt>
                <c:pt idx="6148">
                  <c:v>244.1268</c:v>
                </c:pt>
                <c:pt idx="6149">
                  <c:v>244.17150000000001</c:v>
                </c:pt>
                <c:pt idx="6150">
                  <c:v>244.21510000000001</c:v>
                </c:pt>
                <c:pt idx="6151">
                  <c:v>244.25899999999999</c:v>
                </c:pt>
                <c:pt idx="6152">
                  <c:v>244.30350000000001</c:v>
                </c:pt>
                <c:pt idx="6153">
                  <c:v>244.3477</c:v>
                </c:pt>
                <c:pt idx="6154">
                  <c:v>244.39109999999999</c:v>
                </c:pt>
                <c:pt idx="6155">
                  <c:v>244.435</c:v>
                </c:pt>
                <c:pt idx="6156">
                  <c:v>244.4786</c:v>
                </c:pt>
                <c:pt idx="6157">
                  <c:v>244.52199999999999</c:v>
                </c:pt>
                <c:pt idx="6158">
                  <c:v>244.5658</c:v>
                </c:pt>
                <c:pt idx="6159">
                  <c:v>244.6086</c:v>
                </c:pt>
                <c:pt idx="6160">
                  <c:v>244.6524</c:v>
                </c:pt>
                <c:pt idx="6161">
                  <c:v>244.69579999999999</c:v>
                </c:pt>
                <c:pt idx="6162">
                  <c:v>244.73779999999999</c:v>
                </c:pt>
                <c:pt idx="6163">
                  <c:v>244.7809</c:v>
                </c:pt>
                <c:pt idx="6164">
                  <c:v>244.82259999999999</c:v>
                </c:pt>
                <c:pt idx="6165">
                  <c:v>244.86529999999999</c:v>
                </c:pt>
                <c:pt idx="6166">
                  <c:v>244.9076</c:v>
                </c:pt>
                <c:pt idx="6167">
                  <c:v>244.9494</c:v>
                </c:pt>
                <c:pt idx="6168">
                  <c:v>244.99160000000001</c:v>
                </c:pt>
                <c:pt idx="6169">
                  <c:v>245.0333</c:v>
                </c:pt>
                <c:pt idx="6170">
                  <c:v>245.0744</c:v>
                </c:pt>
                <c:pt idx="6171">
                  <c:v>245.11689999999999</c:v>
                </c:pt>
                <c:pt idx="6172">
                  <c:v>245.15799999999999</c:v>
                </c:pt>
                <c:pt idx="6173">
                  <c:v>245.19929999999999</c:v>
                </c:pt>
                <c:pt idx="6174">
                  <c:v>245.23949999999999</c:v>
                </c:pt>
                <c:pt idx="6175">
                  <c:v>245.28039999999999</c:v>
                </c:pt>
                <c:pt idx="6176">
                  <c:v>245.32060000000001</c:v>
                </c:pt>
                <c:pt idx="6177">
                  <c:v>245.36080000000001</c:v>
                </c:pt>
                <c:pt idx="6178">
                  <c:v>245.40090000000001</c:v>
                </c:pt>
                <c:pt idx="6179">
                  <c:v>245.4402</c:v>
                </c:pt>
                <c:pt idx="6180">
                  <c:v>245.47900000000001</c:v>
                </c:pt>
                <c:pt idx="6181">
                  <c:v>245.51920000000001</c:v>
                </c:pt>
                <c:pt idx="6182">
                  <c:v>245.5583</c:v>
                </c:pt>
                <c:pt idx="6183">
                  <c:v>245.5975</c:v>
                </c:pt>
                <c:pt idx="6184">
                  <c:v>245.63579999999999</c:v>
                </c:pt>
                <c:pt idx="6185">
                  <c:v>245.6748</c:v>
                </c:pt>
                <c:pt idx="6186">
                  <c:v>245.71340000000001</c:v>
                </c:pt>
                <c:pt idx="6187">
                  <c:v>245.75120000000001</c:v>
                </c:pt>
                <c:pt idx="6188">
                  <c:v>245.7885</c:v>
                </c:pt>
                <c:pt idx="6189">
                  <c:v>245.827</c:v>
                </c:pt>
                <c:pt idx="6190">
                  <c:v>245.86369999999999</c:v>
                </c:pt>
                <c:pt idx="6191">
                  <c:v>245.90360000000001</c:v>
                </c:pt>
                <c:pt idx="6192">
                  <c:v>245.9402</c:v>
                </c:pt>
                <c:pt idx="6193">
                  <c:v>245.977</c:v>
                </c:pt>
                <c:pt idx="6194">
                  <c:v>246.01390000000001</c:v>
                </c:pt>
                <c:pt idx="6195">
                  <c:v>246.05080000000001</c:v>
                </c:pt>
                <c:pt idx="6196">
                  <c:v>246.08750000000001</c:v>
                </c:pt>
                <c:pt idx="6197">
                  <c:v>246.12299999999999</c:v>
                </c:pt>
                <c:pt idx="6198">
                  <c:v>246.1602</c:v>
                </c:pt>
                <c:pt idx="6199">
                  <c:v>246.19730000000001</c:v>
                </c:pt>
                <c:pt idx="6200">
                  <c:v>246.23240000000001</c:v>
                </c:pt>
                <c:pt idx="6201">
                  <c:v>246.26779999999999</c:v>
                </c:pt>
                <c:pt idx="6202">
                  <c:v>246.304</c:v>
                </c:pt>
                <c:pt idx="6203">
                  <c:v>246.33940000000001</c:v>
                </c:pt>
                <c:pt idx="6204">
                  <c:v>246.3742</c:v>
                </c:pt>
                <c:pt idx="6205">
                  <c:v>246.40880000000001</c:v>
                </c:pt>
                <c:pt idx="6206">
                  <c:v>246.44450000000001</c:v>
                </c:pt>
                <c:pt idx="6207">
                  <c:v>246.47989999999999</c:v>
                </c:pt>
                <c:pt idx="6208">
                  <c:v>246.51480000000001</c:v>
                </c:pt>
                <c:pt idx="6209">
                  <c:v>246.54900000000001</c:v>
                </c:pt>
                <c:pt idx="6210">
                  <c:v>246.584</c:v>
                </c:pt>
                <c:pt idx="6211">
                  <c:v>246.61799999999999</c:v>
                </c:pt>
                <c:pt idx="6212">
                  <c:v>246.65280000000001</c:v>
                </c:pt>
                <c:pt idx="6213">
                  <c:v>246.68680000000001</c:v>
                </c:pt>
                <c:pt idx="6214">
                  <c:v>246.7217</c:v>
                </c:pt>
                <c:pt idx="6215">
                  <c:v>246.75530000000001</c:v>
                </c:pt>
                <c:pt idx="6216">
                  <c:v>246.78919999999999</c:v>
                </c:pt>
                <c:pt idx="6217">
                  <c:v>246.82249999999999</c:v>
                </c:pt>
                <c:pt idx="6218">
                  <c:v>246.85669999999999</c:v>
                </c:pt>
                <c:pt idx="6219">
                  <c:v>246.89080000000001</c:v>
                </c:pt>
                <c:pt idx="6220">
                  <c:v>246.9246</c:v>
                </c:pt>
                <c:pt idx="6221">
                  <c:v>246.95769999999999</c:v>
                </c:pt>
                <c:pt idx="6222">
                  <c:v>246.99039999999999</c:v>
                </c:pt>
                <c:pt idx="6223">
                  <c:v>247.02369999999999</c:v>
                </c:pt>
                <c:pt idx="6224">
                  <c:v>247.05799999999999</c:v>
                </c:pt>
                <c:pt idx="6225">
                  <c:v>247.0908</c:v>
                </c:pt>
                <c:pt idx="6226">
                  <c:v>247.12360000000001</c:v>
                </c:pt>
                <c:pt idx="6227">
                  <c:v>247.15690000000001</c:v>
                </c:pt>
                <c:pt idx="6228">
                  <c:v>247.18979999999999</c:v>
                </c:pt>
                <c:pt idx="6229">
                  <c:v>247.2225</c:v>
                </c:pt>
                <c:pt idx="6230">
                  <c:v>247.2551</c:v>
                </c:pt>
                <c:pt idx="6231">
                  <c:v>247.28749999999999</c:v>
                </c:pt>
                <c:pt idx="6232">
                  <c:v>247.32069999999999</c:v>
                </c:pt>
                <c:pt idx="6233">
                  <c:v>247.352</c:v>
                </c:pt>
                <c:pt idx="6234">
                  <c:v>247.3852</c:v>
                </c:pt>
                <c:pt idx="6235">
                  <c:v>247.41730000000001</c:v>
                </c:pt>
                <c:pt idx="6236">
                  <c:v>247.44970000000001</c:v>
                </c:pt>
                <c:pt idx="6237">
                  <c:v>247.48240000000001</c:v>
                </c:pt>
                <c:pt idx="6238">
                  <c:v>247.51419999999999</c:v>
                </c:pt>
                <c:pt idx="6239">
                  <c:v>247.547</c:v>
                </c:pt>
                <c:pt idx="6240">
                  <c:v>247.57849999999999</c:v>
                </c:pt>
                <c:pt idx="6241">
                  <c:v>247.6104</c:v>
                </c:pt>
                <c:pt idx="6242">
                  <c:v>247.643</c:v>
                </c:pt>
                <c:pt idx="6243">
                  <c:v>247.67439999999999</c:v>
                </c:pt>
                <c:pt idx="6244">
                  <c:v>247.70609999999999</c:v>
                </c:pt>
                <c:pt idx="6245">
                  <c:v>247.73869999999999</c:v>
                </c:pt>
                <c:pt idx="6246">
                  <c:v>247.77029999999999</c:v>
                </c:pt>
                <c:pt idx="6247">
                  <c:v>247.80119999999999</c:v>
                </c:pt>
                <c:pt idx="6248">
                  <c:v>247.83189999999999</c:v>
                </c:pt>
                <c:pt idx="6249">
                  <c:v>247.86539999999999</c:v>
                </c:pt>
                <c:pt idx="6250">
                  <c:v>247.89519999999999</c:v>
                </c:pt>
                <c:pt idx="6251">
                  <c:v>247.9282</c:v>
                </c:pt>
                <c:pt idx="6252">
                  <c:v>247.9597</c:v>
                </c:pt>
                <c:pt idx="6253">
                  <c:v>247.9906</c:v>
                </c:pt>
                <c:pt idx="6254">
                  <c:v>248.02269999999999</c:v>
                </c:pt>
                <c:pt idx="6255">
                  <c:v>248.05420000000001</c:v>
                </c:pt>
                <c:pt idx="6256">
                  <c:v>248.08580000000001</c:v>
                </c:pt>
                <c:pt idx="6257">
                  <c:v>248.11689999999999</c:v>
                </c:pt>
                <c:pt idx="6258">
                  <c:v>248.14760000000001</c:v>
                </c:pt>
                <c:pt idx="6259">
                  <c:v>248.179</c:v>
                </c:pt>
                <c:pt idx="6260">
                  <c:v>248.2107</c:v>
                </c:pt>
                <c:pt idx="6261">
                  <c:v>248.24119999999999</c:v>
                </c:pt>
                <c:pt idx="6262">
                  <c:v>248.273</c:v>
                </c:pt>
                <c:pt idx="6263">
                  <c:v>248.30350000000001</c:v>
                </c:pt>
                <c:pt idx="6264">
                  <c:v>248.33449999999999</c:v>
                </c:pt>
                <c:pt idx="6265">
                  <c:v>248.3656</c:v>
                </c:pt>
                <c:pt idx="6266">
                  <c:v>248.39689999999999</c:v>
                </c:pt>
                <c:pt idx="6267">
                  <c:v>248.428</c:v>
                </c:pt>
                <c:pt idx="6268">
                  <c:v>248.4588</c:v>
                </c:pt>
                <c:pt idx="6269">
                  <c:v>248.4898</c:v>
                </c:pt>
                <c:pt idx="6270">
                  <c:v>248.52080000000001</c:v>
                </c:pt>
                <c:pt idx="6271">
                  <c:v>248.55199999999999</c:v>
                </c:pt>
                <c:pt idx="6272">
                  <c:v>248.58240000000001</c:v>
                </c:pt>
                <c:pt idx="6273">
                  <c:v>248.61359999999999</c:v>
                </c:pt>
                <c:pt idx="6274">
                  <c:v>248.64410000000001</c:v>
                </c:pt>
                <c:pt idx="6275">
                  <c:v>248.6756</c:v>
                </c:pt>
                <c:pt idx="6276">
                  <c:v>248.7063</c:v>
                </c:pt>
                <c:pt idx="6277">
                  <c:v>248.73679999999999</c:v>
                </c:pt>
                <c:pt idx="6278">
                  <c:v>248.76830000000001</c:v>
                </c:pt>
                <c:pt idx="6279">
                  <c:v>248.7987</c:v>
                </c:pt>
                <c:pt idx="6280">
                  <c:v>248.82900000000001</c:v>
                </c:pt>
                <c:pt idx="6281">
                  <c:v>248.8612</c:v>
                </c:pt>
                <c:pt idx="6282">
                  <c:v>248.89099999999999</c:v>
                </c:pt>
                <c:pt idx="6283">
                  <c:v>248.92160000000001</c:v>
                </c:pt>
                <c:pt idx="6284">
                  <c:v>248.9528</c:v>
                </c:pt>
                <c:pt idx="6285">
                  <c:v>248.98349999999999</c:v>
                </c:pt>
                <c:pt idx="6286">
                  <c:v>249.0145</c:v>
                </c:pt>
                <c:pt idx="6287">
                  <c:v>249.0446</c:v>
                </c:pt>
                <c:pt idx="6288">
                  <c:v>249.07599999999999</c:v>
                </c:pt>
                <c:pt idx="6289">
                  <c:v>249.10659999999999</c:v>
                </c:pt>
                <c:pt idx="6290">
                  <c:v>249.1377</c:v>
                </c:pt>
                <c:pt idx="6291">
                  <c:v>249.16800000000001</c:v>
                </c:pt>
                <c:pt idx="6292">
                  <c:v>249.1985</c:v>
                </c:pt>
                <c:pt idx="6293">
                  <c:v>249.2294</c:v>
                </c:pt>
                <c:pt idx="6294">
                  <c:v>249.2594</c:v>
                </c:pt>
                <c:pt idx="6295">
                  <c:v>249.29159999999999</c:v>
                </c:pt>
                <c:pt idx="6296">
                  <c:v>249.32149999999999</c:v>
                </c:pt>
                <c:pt idx="6297">
                  <c:v>249.3511</c:v>
                </c:pt>
                <c:pt idx="6298">
                  <c:v>249.3828</c:v>
                </c:pt>
                <c:pt idx="6299">
                  <c:v>249.41370000000001</c:v>
                </c:pt>
                <c:pt idx="6300">
                  <c:v>249.44399999999999</c:v>
                </c:pt>
                <c:pt idx="6301">
                  <c:v>249.47460000000001</c:v>
                </c:pt>
                <c:pt idx="6302">
                  <c:v>249.50579999999999</c:v>
                </c:pt>
                <c:pt idx="6303">
                  <c:v>249.5369</c:v>
                </c:pt>
                <c:pt idx="6304">
                  <c:v>249.56710000000001</c:v>
                </c:pt>
                <c:pt idx="6305">
                  <c:v>249.5984</c:v>
                </c:pt>
                <c:pt idx="6306">
                  <c:v>249.6284</c:v>
                </c:pt>
                <c:pt idx="6307">
                  <c:v>249.6584</c:v>
                </c:pt>
                <c:pt idx="6308">
                  <c:v>249.68879999999999</c:v>
                </c:pt>
                <c:pt idx="6309">
                  <c:v>249.72030000000001</c:v>
                </c:pt>
                <c:pt idx="6310">
                  <c:v>249.75110000000001</c:v>
                </c:pt>
                <c:pt idx="6311">
                  <c:v>249.78139999999999</c:v>
                </c:pt>
                <c:pt idx="6312">
                  <c:v>249.81229999999999</c:v>
                </c:pt>
                <c:pt idx="6313">
                  <c:v>249.8434</c:v>
                </c:pt>
                <c:pt idx="6314">
                  <c:v>249.87450000000001</c:v>
                </c:pt>
                <c:pt idx="6315">
                  <c:v>249.90479999999999</c:v>
                </c:pt>
                <c:pt idx="6316">
                  <c:v>249.93539999999999</c:v>
                </c:pt>
                <c:pt idx="6317">
                  <c:v>249.96639999999999</c:v>
                </c:pt>
                <c:pt idx="6318">
                  <c:v>249.9966</c:v>
                </c:pt>
                <c:pt idx="6319">
                  <c:v>250.02780000000001</c:v>
                </c:pt>
                <c:pt idx="6320">
                  <c:v>250.05850000000001</c:v>
                </c:pt>
                <c:pt idx="6321">
                  <c:v>250.09</c:v>
                </c:pt>
                <c:pt idx="6322">
                  <c:v>250.12039999999999</c:v>
                </c:pt>
                <c:pt idx="6323">
                  <c:v>250.1507</c:v>
                </c:pt>
                <c:pt idx="6324">
                  <c:v>250.18209999999999</c:v>
                </c:pt>
                <c:pt idx="6325">
                  <c:v>250.21199999999999</c:v>
                </c:pt>
                <c:pt idx="6326">
                  <c:v>250.2432</c:v>
                </c:pt>
                <c:pt idx="6327">
                  <c:v>250.27440000000001</c:v>
                </c:pt>
                <c:pt idx="6328">
                  <c:v>250.30539999999999</c:v>
                </c:pt>
                <c:pt idx="6329">
                  <c:v>250.33510000000001</c:v>
                </c:pt>
                <c:pt idx="6330">
                  <c:v>250.3657</c:v>
                </c:pt>
                <c:pt idx="6331">
                  <c:v>250.39760000000001</c:v>
                </c:pt>
                <c:pt idx="6332">
                  <c:v>250.42740000000001</c:v>
                </c:pt>
                <c:pt idx="6333">
                  <c:v>250.45849999999999</c:v>
                </c:pt>
                <c:pt idx="6334">
                  <c:v>250.49010000000001</c:v>
                </c:pt>
                <c:pt idx="6335">
                  <c:v>250.5206</c:v>
                </c:pt>
                <c:pt idx="6336">
                  <c:v>250.55090000000001</c:v>
                </c:pt>
                <c:pt idx="6337">
                  <c:v>250.58250000000001</c:v>
                </c:pt>
                <c:pt idx="6338">
                  <c:v>250.613</c:v>
                </c:pt>
                <c:pt idx="6339">
                  <c:v>250.64420000000001</c:v>
                </c:pt>
                <c:pt idx="6340">
                  <c:v>250.6756</c:v>
                </c:pt>
                <c:pt idx="6341">
                  <c:v>250.7054</c:v>
                </c:pt>
                <c:pt idx="6342">
                  <c:v>250.73689999999999</c:v>
                </c:pt>
                <c:pt idx="6343">
                  <c:v>250.7679</c:v>
                </c:pt>
                <c:pt idx="6344">
                  <c:v>250.79839999999999</c:v>
                </c:pt>
                <c:pt idx="6345">
                  <c:v>250.8304</c:v>
                </c:pt>
                <c:pt idx="6346">
                  <c:v>250.86099999999999</c:v>
                </c:pt>
                <c:pt idx="6347">
                  <c:v>250.89240000000001</c:v>
                </c:pt>
                <c:pt idx="6348">
                  <c:v>250.923</c:v>
                </c:pt>
                <c:pt idx="6349">
                  <c:v>250.9538</c:v>
                </c:pt>
                <c:pt idx="6350">
                  <c:v>250.9845</c:v>
                </c:pt>
                <c:pt idx="6351">
                  <c:v>251.01560000000001</c:v>
                </c:pt>
                <c:pt idx="6352">
                  <c:v>251.04640000000001</c:v>
                </c:pt>
                <c:pt idx="6353">
                  <c:v>251.07740000000001</c:v>
                </c:pt>
                <c:pt idx="6354">
                  <c:v>251.1088</c:v>
                </c:pt>
                <c:pt idx="6355">
                  <c:v>251.13990000000001</c:v>
                </c:pt>
                <c:pt idx="6356">
                  <c:v>251.1713</c:v>
                </c:pt>
                <c:pt idx="6357">
                  <c:v>251.20230000000001</c:v>
                </c:pt>
                <c:pt idx="6358">
                  <c:v>251.23320000000001</c:v>
                </c:pt>
                <c:pt idx="6359">
                  <c:v>251.26329999999999</c:v>
                </c:pt>
                <c:pt idx="6360">
                  <c:v>251.2946</c:v>
                </c:pt>
                <c:pt idx="6361">
                  <c:v>251.32599999999999</c:v>
                </c:pt>
                <c:pt idx="6362">
                  <c:v>251.357</c:v>
                </c:pt>
                <c:pt idx="6363">
                  <c:v>251.38800000000001</c:v>
                </c:pt>
                <c:pt idx="6364">
                  <c:v>251.41980000000001</c:v>
                </c:pt>
                <c:pt idx="6365">
                  <c:v>251.45099999999999</c:v>
                </c:pt>
                <c:pt idx="6366">
                  <c:v>251.48140000000001</c:v>
                </c:pt>
                <c:pt idx="6367">
                  <c:v>251.5128</c:v>
                </c:pt>
                <c:pt idx="6368">
                  <c:v>251.54419999999999</c:v>
                </c:pt>
                <c:pt idx="6369">
                  <c:v>251.57499999999999</c:v>
                </c:pt>
                <c:pt idx="6370">
                  <c:v>251.60659999999999</c:v>
                </c:pt>
                <c:pt idx="6371">
                  <c:v>251.63759999999999</c:v>
                </c:pt>
                <c:pt idx="6372">
                  <c:v>251.66800000000001</c:v>
                </c:pt>
                <c:pt idx="6373">
                  <c:v>251.7004</c:v>
                </c:pt>
                <c:pt idx="6374">
                  <c:v>251.7311</c:v>
                </c:pt>
                <c:pt idx="6375">
                  <c:v>251.7619</c:v>
                </c:pt>
                <c:pt idx="6376">
                  <c:v>251.79320000000001</c:v>
                </c:pt>
                <c:pt idx="6377">
                  <c:v>251.82429999999999</c:v>
                </c:pt>
                <c:pt idx="6378">
                  <c:v>251.85560000000001</c:v>
                </c:pt>
                <c:pt idx="6379">
                  <c:v>251.886</c:v>
                </c:pt>
                <c:pt idx="6380">
                  <c:v>251.9171</c:v>
                </c:pt>
                <c:pt idx="6381">
                  <c:v>251.94970000000001</c:v>
                </c:pt>
                <c:pt idx="6382">
                  <c:v>251.98099999999999</c:v>
                </c:pt>
                <c:pt idx="6383">
                  <c:v>252.01249999999999</c:v>
                </c:pt>
                <c:pt idx="6384">
                  <c:v>252.04320000000001</c:v>
                </c:pt>
                <c:pt idx="6385">
                  <c:v>252.0746</c:v>
                </c:pt>
                <c:pt idx="6386">
                  <c:v>252.10570000000001</c:v>
                </c:pt>
                <c:pt idx="6387">
                  <c:v>252.13669999999999</c:v>
                </c:pt>
                <c:pt idx="6388">
                  <c:v>252.1678</c:v>
                </c:pt>
                <c:pt idx="6389">
                  <c:v>252.1994</c:v>
                </c:pt>
                <c:pt idx="6390">
                  <c:v>252.22970000000001</c:v>
                </c:pt>
                <c:pt idx="6391">
                  <c:v>252.26159999999999</c:v>
                </c:pt>
                <c:pt idx="6392">
                  <c:v>252.29259999999999</c:v>
                </c:pt>
                <c:pt idx="6393">
                  <c:v>252.32380000000001</c:v>
                </c:pt>
                <c:pt idx="6394">
                  <c:v>252.35509999999999</c:v>
                </c:pt>
                <c:pt idx="6395">
                  <c:v>252.38630000000001</c:v>
                </c:pt>
                <c:pt idx="6396">
                  <c:v>252.417</c:v>
                </c:pt>
                <c:pt idx="6397">
                  <c:v>252.44890000000001</c:v>
                </c:pt>
                <c:pt idx="6398">
                  <c:v>252.4802</c:v>
                </c:pt>
                <c:pt idx="6399">
                  <c:v>252.51169999999999</c:v>
                </c:pt>
                <c:pt idx="6400">
                  <c:v>252.54310000000001</c:v>
                </c:pt>
                <c:pt idx="6401">
                  <c:v>252.5746</c:v>
                </c:pt>
                <c:pt idx="6402">
                  <c:v>252.60489999999999</c:v>
                </c:pt>
                <c:pt idx="6403">
                  <c:v>252.63579999999999</c:v>
                </c:pt>
                <c:pt idx="6404">
                  <c:v>252.66759999999999</c:v>
                </c:pt>
                <c:pt idx="6405">
                  <c:v>252.7</c:v>
                </c:pt>
                <c:pt idx="6406">
                  <c:v>252.73099999999999</c:v>
                </c:pt>
                <c:pt idx="6407">
                  <c:v>252.76259999999999</c:v>
                </c:pt>
                <c:pt idx="6408">
                  <c:v>252.7944</c:v>
                </c:pt>
                <c:pt idx="6409">
                  <c:v>252.82490000000001</c:v>
                </c:pt>
                <c:pt idx="6410">
                  <c:v>252.857</c:v>
                </c:pt>
                <c:pt idx="6411">
                  <c:v>252.88800000000001</c:v>
                </c:pt>
                <c:pt idx="6412">
                  <c:v>252.91839999999999</c:v>
                </c:pt>
                <c:pt idx="6413">
                  <c:v>252.9512</c:v>
                </c:pt>
                <c:pt idx="6414">
                  <c:v>252.98230000000001</c:v>
                </c:pt>
                <c:pt idx="6415">
                  <c:v>253.01329999999999</c:v>
                </c:pt>
                <c:pt idx="6416">
                  <c:v>253.04419999999999</c:v>
                </c:pt>
                <c:pt idx="6417">
                  <c:v>253.0763</c:v>
                </c:pt>
                <c:pt idx="6418">
                  <c:v>253.10749999999999</c:v>
                </c:pt>
                <c:pt idx="6419">
                  <c:v>253.13900000000001</c:v>
                </c:pt>
                <c:pt idx="6420">
                  <c:v>253.1705</c:v>
                </c:pt>
                <c:pt idx="6421">
                  <c:v>253.20240000000001</c:v>
                </c:pt>
                <c:pt idx="6422">
                  <c:v>253.2328</c:v>
                </c:pt>
                <c:pt idx="6423">
                  <c:v>253.26439999999999</c:v>
                </c:pt>
                <c:pt idx="6424">
                  <c:v>253.2954</c:v>
                </c:pt>
                <c:pt idx="6425">
                  <c:v>253.32820000000001</c:v>
                </c:pt>
                <c:pt idx="6426">
                  <c:v>253.35980000000001</c:v>
                </c:pt>
                <c:pt idx="6427">
                  <c:v>253.39089999999999</c:v>
                </c:pt>
                <c:pt idx="6428">
                  <c:v>253.4222</c:v>
                </c:pt>
                <c:pt idx="6429">
                  <c:v>253.4539</c:v>
                </c:pt>
                <c:pt idx="6430">
                  <c:v>253.4853</c:v>
                </c:pt>
                <c:pt idx="6431">
                  <c:v>253.51650000000001</c:v>
                </c:pt>
                <c:pt idx="6432">
                  <c:v>253.54820000000001</c:v>
                </c:pt>
                <c:pt idx="6433">
                  <c:v>253.5797</c:v>
                </c:pt>
                <c:pt idx="6434">
                  <c:v>253.61019999999999</c:v>
                </c:pt>
                <c:pt idx="6435">
                  <c:v>253.643</c:v>
                </c:pt>
                <c:pt idx="6436">
                  <c:v>253.67439999999999</c:v>
                </c:pt>
                <c:pt idx="6437">
                  <c:v>253.70699999999999</c:v>
                </c:pt>
                <c:pt idx="6438">
                  <c:v>253.73779999999999</c:v>
                </c:pt>
                <c:pt idx="6439">
                  <c:v>253.76939999999999</c:v>
                </c:pt>
                <c:pt idx="6440">
                  <c:v>253.8022</c:v>
                </c:pt>
                <c:pt idx="6441">
                  <c:v>253.83269999999999</c:v>
                </c:pt>
                <c:pt idx="6442">
                  <c:v>253.864</c:v>
                </c:pt>
                <c:pt idx="6443">
                  <c:v>253.89619999999999</c:v>
                </c:pt>
                <c:pt idx="6444">
                  <c:v>253.92740000000001</c:v>
                </c:pt>
                <c:pt idx="6445">
                  <c:v>253.95920000000001</c:v>
                </c:pt>
                <c:pt idx="6446">
                  <c:v>253.99119999999999</c:v>
                </c:pt>
                <c:pt idx="6447">
                  <c:v>254.02279999999999</c:v>
                </c:pt>
                <c:pt idx="6448">
                  <c:v>254.05350000000001</c:v>
                </c:pt>
                <c:pt idx="6449">
                  <c:v>254.08600000000001</c:v>
                </c:pt>
                <c:pt idx="6450">
                  <c:v>254.1174</c:v>
                </c:pt>
                <c:pt idx="6451">
                  <c:v>254.14840000000001</c:v>
                </c:pt>
                <c:pt idx="6452">
                  <c:v>254.18109999999999</c:v>
                </c:pt>
                <c:pt idx="6453">
                  <c:v>254.2124</c:v>
                </c:pt>
                <c:pt idx="6454">
                  <c:v>254.2441</c:v>
                </c:pt>
                <c:pt idx="6455">
                  <c:v>254.2756</c:v>
                </c:pt>
                <c:pt idx="6456">
                  <c:v>254.30760000000001</c:v>
                </c:pt>
                <c:pt idx="6457">
                  <c:v>254.33920000000001</c:v>
                </c:pt>
                <c:pt idx="6458">
                  <c:v>254.37090000000001</c:v>
                </c:pt>
                <c:pt idx="6459">
                  <c:v>254.40260000000001</c:v>
                </c:pt>
                <c:pt idx="6460">
                  <c:v>254.43459999999999</c:v>
                </c:pt>
                <c:pt idx="6461">
                  <c:v>254.46600000000001</c:v>
                </c:pt>
                <c:pt idx="6462">
                  <c:v>254.4983</c:v>
                </c:pt>
                <c:pt idx="6463">
                  <c:v>254.52979999999999</c:v>
                </c:pt>
                <c:pt idx="6464">
                  <c:v>254.5617</c:v>
                </c:pt>
                <c:pt idx="6465">
                  <c:v>254.5926</c:v>
                </c:pt>
                <c:pt idx="6466">
                  <c:v>254.6249</c:v>
                </c:pt>
                <c:pt idx="6467">
                  <c:v>254.6567</c:v>
                </c:pt>
                <c:pt idx="6468">
                  <c:v>254.6884</c:v>
                </c:pt>
                <c:pt idx="6469">
                  <c:v>254.72059999999999</c:v>
                </c:pt>
                <c:pt idx="6470">
                  <c:v>254.75280000000001</c:v>
                </c:pt>
                <c:pt idx="6471">
                  <c:v>254.7834</c:v>
                </c:pt>
                <c:pt idx="6472">
                  <c:v>254.81639999999999</c:v>
                </c:pt>
                <c:pt idx="6473">
                  <c:v>254.84780000000001</c:v>
                </c:pt>
                <c:pt idx="6474">
                  <c:v>254.88</c:v>
                </c:pt>
                <c:pt idx="6475">
                  <c:v>254.911</c:v>
                </c:pt>
                <c:pt idx="6476">
                  <c:v>254.94390000000001</c:v>
                </c:pt>
                <c:pt idx="6477">
                  <c:v>254.9752</c:v>
                </c:pt>
                <c:pt idx="6478">
                  <c:v>255.0067</c:v>
                </c:pt>
                <c:pt idx="6479">
                  <c:v>255.0385</c:v>
                </c:pt>
                <c:pt idx="6480">
                  <c:v>255.06979999999999</c:v>
                </c:pt>
                <c:pt idx="6481">
                  <c:v>255.102</c:v>
                </c:pt>
                <c:pt idx="6482">
                  <c:v>255.1336</c:v>
                </c:pt>
                <c:pt idx="6483">
                  <c:v>255.16499999999999</c:v>
                </c:pt>
                <c:pt idx="6484">
                  <c:v>255.19839999999999</c:v>
                </c:pt>
                <c:pt idx="6485">
                  <c:v>255.22919999999999</c:v>
                </c:pt>
                <c:pt idx="6486">
                  <c:v>255.26169999999999</c:v>
                </c:pt>
                <c:pt idx="6487">
                  <c:v>255.2928</c:v>
                </c:pt>
                <c:pt idx="6488">
                  <c:v>255.32480000000001</c:v>
                </c:pt>
                <c:pt idx="6489">
                  <c:v>255.357</c:v>
                </c:pt>
                <c:pt idx="6490">
                  <c:v>255.38839999999999</c:v>
                </c:pt>
                <c:pt idx="6491">
                  <c:v>255.4205</c:v>
                </c:pt>
                <c:pt idx="6492">
                  <c:v>255.4528</c:v>
                </c:pt>
                <c:pt idx="6493">
                  <c:v>255.48500000000001</c:v>
                </c:pt>
                <c:pt idx="6494">
                  <c:v>255.5164</c:v>
                </c:pt>
                <c:pt idx="6495">
                  <c:v>255.54849999999999</c:v>
                </c:pt>
                <c:pt idx="6496">
                  <c:v>255.5814</c:v>
                </c:pt>
                <c:pt idx="6497">
                  <c:v>255.61250000000001</c:v>
                </c:pt>
                <c:pt idx="6498">
                  <c:v>255.64490000000001</c:v>
                </c:pt>
                <c:pt idx="6499">
                  <c:v>255.6765</c:v>
                </c:pt>
                <c:pt idx="6500">
                  <c:v>255.70859999999999</c:v>
                </c:pt>
                <c:pt idx="6501">
                  <c:v>255.74029999999999</c:v>
                </c:pt>
                <c:pt idx="6502">
                  <c:v>255.7732</c:v>
                </c:pt>
                <c:pt idx="6503">
                  <c:v>255.80520000000001</c:v>
                </c:pt>
                <c:pt idx="6504">
                  <c:v>255.83709999999999</c:v>
                </c:pt>
                <c:pt idx="6505">
                  <c:v>255.86920000000001</c:v>
                </c:pt>
                <c:pt idx="6506">
                  <c:v>255.90039999999999</c:v>
                </c:pt>
                <c:pt idx="6507">
                  <c:v>255.9342</c:v>
                </c:pt>
                <c:pt idx="6508">
                  <c:v>255.96549999999999</c:v>
                </c:pt>
                <c:pt idx="6509">
                  <c:v>255.9973</c:v>
                </c:pt>
                <c:pt idx="6510">
                  <c:v>256.02910000000003</c:v>
                </c:pt>
                <c:pt idx="6511">
                  <c:v>256.06200000000001</c:v>
                </c:pt>
                <c:pt idx="6512">
                  <c:v>256.09399999999999</c:v>
                </c:pt>
                <c:pt idx="6513">
                  <c:v>256.12490000000003</c:v>
                </c:pt>
                <c:pt idx="6514">
                  <c:v>256.1583</c:v>
                </c:pt>
                <c:pt idx="6515">
                  <c:v>256.18990000000002</c:v>
                </c:pt>
                <c:pt idx="6516">
                  <c:v>256.2226</c:v>
                </c:pt>
                <c:pt idx="6517">
                  <c:v>256.25420000000003</c:v>
                </c:pt>
                <c:pt idx="6518">
                  <c:v>256.2869</c:v>
                </c:pt>
                <c:pt idx="6519">
                  <c:v>256.31880000000001</c:v>
                </c:pt>
                <c:pt idx="6520">
                  <c:v>256.35050000000001</c:v>
                </c:pt>
                <c:pt idx="6521">
                  <c:v>256.38319999999999</c:v>
                </c:pt>
                <c:pt idx="6522">
                  <c:v>256.41480000000001</c:v>
                </c:pt>
                <c:pt idx="6523">
                  <c:v>256.447</c:v>
                </c:pt>
                <c:pt idx="6524">
                  <c:v>256.47989999999999</c:v>
                </c:pt>
                <c:pt idx="6525">
                  <c:v>256.51159999999999</c:v>
                </c:pt>
                <c:pt idx="6526">
                  <c:v>256.54360000000003</c:v>
                </c:pt>
                <c:pt idx="6527">
                  <c:v>256.5754</c:v>
                </c:pt>
                <c:pt idx="6528">
                  <c:v>256.608</c:v>
                </c:pt>
                <c:pt idx="6529">
                  <c:v>256.64</c:v>
                </c:pt>
                <c:pt idx="6530">
                  <c:v>256.67290000000003</c:v>
                </c:pt>
                <c:pt idx="6531">
                  <c:v>256.70479999999998</c:v>
                </c:pt>
                <c:pt idx="6532">
                  <c:v>256.7371</c:v>
                </c:pt>
                <c:pt idx="6533">
                  <c:v>256.76920000000001</c:v>
                </c:pt>
                <c:pt idx="6534">
                  <c:v>256.80149999999998</c:v>
                </c:pt>
                <c:pt idx="6535">
                  <c:v>256.83319999999998</c:v>
                </c:pt>
                <c:pt idx="6536">
                  <c:v>256.8655</c:v>
                </c:pt>
                <c:pt idx="6537">
                  <c:v>256.89760000000001</c:v>
                </c:pt>
                <c:pt idx="6538">
                  <c:v>256.92939999999999</c:v>
                </c:pt>
                <c:pt idx="6539">
                  <c:v>256.96199999999999</c:v>
                </c:pt>
                <c:pt idx="6540">
                  <c:v>256.9948</c:v>
                </c:pt>
                <c:pt idx="6541">
                  <c:v>257.02699999999999</c:v>
                </c:pt>
                <c:pt idx="6542">
                  <c:v>257.05919999999998</c:v>
                </c:pt>
                <c:pt idx="6543">
                  <c:v>257.0915</c:v>
                </c:pt>
                <c:pt idx="6544">
                  <c:v>257.12459999999999</c:v>
                </c:pt>
                <c:pt idx="6545">
                  <c:v>257.15600000000001</c:v>
                </c:pt>
                <c:pt idx="6546">
                  <c:v>257.18819999999999</c:v>
                </c:pt>
                <c:pt idx="6547">
                  <c:v>257.221</c:v>
                </c:pt>
                <c:pt idx="6548">
                  <c:v>257.25389999999999</c:v>
                </c:pt>
                <c:pt idx="6549">
                  <c:v>257.28539999999998</c:v>
                </c:pt>
                <c:pt idx="6550">
                  <c:v>257.31799999999998</c:v>
                </c:pt>
                <c:pt idx="6551">
                  <c:v>257.3492</c:v>
                </c:pt>
                <c:pt idx="6552">
                  <c:v>257.38200000000001</c:v>
                </c:pt>
                <c:pt idx="6553">
                  <c:v>257.41379999999998</c:v>
                </c:pt>
                <c:pt idx="6554">
                  <c:v>257.44619999999998</c:v>
                </c:pt>
                <c:pt idx="6555">
                  <c:v>257.47859999999997</c:v>
                </c:pt>
                <c:pt idx="6556">
                  <c:v>257.51119999999997</c:v>
                </c:pt>
                <c:pt idx="6557">
                  <c:v>257.54329999999999</c:v>
                </c:pt>
                <c:pt idx="6558">
                  <c:v>257.5754</c:v>
                </c:pt>
                <c:pt idx="6559">
                  <c:v>257.60829999999999</c:v>
                </c:pt>
                <c:pt idx="6560">
                  <c:v>257.6404</c:v>
                </c:pt>
                <c:pt idx="6561">
                  <c:v>257.6728</c:v>
                </c:pt>
                <c:pt idx="6562">
                  <c:v>257.70490000000001</c:v>
                </c:pt>
                <c:pt idx="6563">
                  <c:v>257.73770000000002</c:v>
                </c:pt>
                <c:pt idx="6564">
                  <c:v>257.76960000000003</c:v>
                </c:pt>
                <c:pt idx="6565">
                  <c:v>257.80200000000002</c:v>
                </c:pt>
                <c:pt idx="6566">
                  <c:v>257.83479999999997</c:v>
                </c:pt>
                <c:pt idx="6567">
                  <c:v>257.86700000000002</c:v>
                </c:pt>
                <c:pt idx="6568">
                  <c:v>257.89960000000002</c:v>
                </c:pt>
                <c:pt idx="6569">
                  <c:v>257.93169999999998</c:v>
                </c:pt>
                <c:pt idx="6570">
                  <c:v>257.96460000000002</c:v>
                </c:pt>
                <c:pt idx="6571">
                  <c:v>257.99619999999999</c:v>
                </c:pt>
                <c:pt idx="6572">
                  <c:v>258.02960000000002</c:v>
                </c:pt>
                <c:pt idx="6573">
                  <c:v>258.06119999999999</c:v>
                </c:pt>
                <c:pt idx="6574">
                  <c:v>258.09379999999999</c:v>
                </c:pt>
                <c:pt idx="6575">
                  <c:v>258.12619999999998</c:v>
                </c:pt>
                <c:pt idx="6576">
                  <c:v>258.15929999999997</c:v>
                </c:pt>
                <c:pt idx="6577">
                  <c:v>258.19099999999997</c:v>
                </c:pt>
                <c:pt idx="6578">
                  <c:v>258.22300000000001</c:v>
                </c:pt>
                <c:pt idx="6579">
                  <c:v>258.25560000000002</c:v>
                </c:pt>
                <c:pt idx="6580">
                  <c:v>258.28899999999999</c:v>
                </c:pt>
                <c:pt idx="6581">
                  <c:v>258.3211</c:v>
                </c:pt>
                <c:pt idx="6582">
                  <c:v>258.3535</c:v>
                </c:pt>
                <c:pt idx="6583">
                  <c:v>258.3854</c:v>
                </c:pt>
                <c:pt idx="6584">
                  <c:v>258.4187</c:v>
                </c:pt>
                <c:pt idx="6585">
                  <c:v>258.45069999999998</c:v>
                </c:pt>
                <c:pt idx="6586">
                  <c:v>258.48340000000002</c:v>
                </c:pt>
                <c:pt idx="6587">
                  <c:v>258.51519999999999</c:v>
                </c:pt>
                <c:pt idx="6588">
                  <c:v>258.54829999999998</c:v>
                </c:pt>
                <c:pt idx="6589">
                  <c:v>258.58</c:v>
                </c:pt>
                <c:pt idx="6590">
                  <c:v>258.61259999999999</c:v>
                </c:pt>
                <c:pt idx="6591">
                  <c:v>258.64479999999998</c:v>
                </c:pt>
                <c:pt idx="6592">
                  <c:v>258.678</c:v>
                </c:pt>
                <c:pt idx="6593">
                  <c:v>258.71100000000001</c:v>
                </c:pt>
                <c:pt idx="6594">
                  <c:v>258.74299999999999</c:v>
                </c:pt>
                <c:pt idx="6595">
                  <c:v>258.77670000000001</c:v>
                </c:pt>
                <c:pt idx="6596">
                  <c:v>258.80959999999999</c:v>
                </c:pt>
                <c:pt idx="6597">
                  <c:v>258.8408</c:v>
                </c:pt>
                <c:pt idx="6598">
                  <c:v>258.87240000000003</c:v>
                </c:pt>
                <c:pt idx="6599">
                  <c:v>258.90499999999997</c:v>
                </c:pt>
                <c:pt idx="6600">
                  <c:v>258.93759999999997</c:v>
                </c:pt>
                <c:pt idx="6601">
                  <c:v>258.97059999999999</c:v>
                </c:pt>
                <c:pt idx="6602">
                  <c:v>259.00299999999999</c:v>
                </c:pt>
                <c:pt idx="6603">
                  <c:v>259.03500000000003</c:v>
                </c:pt>
                <c:pt idx="6604">
                  <c:v>259.06830000000002</c:v>
                </c:pt>
                <c:pt idx="6605">
                  <c:v>259.10019999999997</c:v>
                </c:pt>
                <c:pt idx="6606">
                  <c:v>259.13299999999998</c:v>
                </c:pt>
                <c:pt idx="6607">
                  <c:v>259.16460000000001</c:v>
                </c:pt>
                <c:pt idx="6608">
                  <c:v>259.1977</c:v>
                </c:pt>
                <c:pt idx="6609">
                  <c:v>259.23059999999998</c:v>
                </c:pt>
                <c:pt idx="6610">
                  <c:v>259.26330000000002</c:v>
                </c:pt>
                <c:pt idx="6611">
                  <c:v>259.29500000000002</c:v>
                </c:pt>
                <c:pt idx="6612">
                  <c:v>259.32780000000002</c:v>
                </c:pt>
                <c:pt idx="6613">
                  <c:v>259.36040000000003</c:v>
                </c:pt>
                <c:pt idx="6614">
                  <c:v>259.39339999999999</c:v>
                </c:pt>
                <c:pt idx="6615">
                  <c:v>259.42500000000001</c:v>
                </c:pt>
                <c:pt idx="6616">
                  <c:v>259.45760000000001</c:v>
                </c:pt>
                <c:pt idx="6617">
                  <c:v>259.49020000000002</c:v>
                </c:pt>
                <c:pt idx="6618">
                  <c:v>259.52289999999999</c:v>
                </c:pt>
                <c:pt idx="6619">
                  <c:v>259.55579999999998</c:v>
                </c:pt>
                <c:pt idx="6620">
                  <c:v>259.5881</c:v>
                </c:pt>
                <c:pt idx="6621">
                  <c:v>259.62009999999998</c:v>
                </c:pt>
                <c:pt idx="6622">
                  <c:v>259.6533</c:v>
                </c:pt>
                <c:pt idx="6623">
                  <c:v>259.68549999999999</c:v>
                </c:pt>
                <c:pt idx="6624">
                  <c:v>259.71859999999998</c:v>
                </c:pt>
                <c:pt idx="6625">
                  <c:v>259.75040000000001</c:v>
                </c:pt>
                <c:pt idx="6626">
                  <c:v>259.78280000000001</c:v>
                </c:pt>
                <c:pt idx="6627">
                  <c:v>259.81540000000001</c:v>
                </c:pt>
                <c:pt idx="6628">
                  <c:v>259.84899999999999</c:v>
                </c:pt>
                <c:pt idx="6629">
                  <c:v>259.8811</c:v>
                </c:pt>
                <c:pt idx="6630">
                  <c:v>259.91419999999999</c:v>
                </c:pt>
                <c:pt idx="6631">
                  <c:v>259.94600000000003</c:v>
                </c:pt>
                <c:pt idx="6632">
                  <c:v>259.97899999999998</c:v>
                </c:pt>
                <c:pt idx="6633">
                  <c:v>260.01150000000001</c:v>
                </c:pt>
                <c:pt idx="6634">
                  <c:v>260.04379999999998</c:v>
                </c:pt>
                <c:pt idx="6635">
                  <c:v>260.07639999999998</c:v>
                </c:pt>
                <c:pt idx="6636">
                  <c:v>260.10939999999999</c:v>
                </c:pt>
                <c:pt idx="6637">
                  <c:v>260.14170000000001</c:v>
                </c:pt>
                <c:pt idx="6638">
                  <c:v>260.1739</c:v>
                </c:pt>
                <c:pt idx="6639">
                  <c:v>260.20699999999999</c:v>
                </c:pt>
                <c:pt idx="6640">
                  <c:v>260.23930000000001</c:v>
                </c:pt>
                <c:pt idx="6641">
                  <c:v>260.27249999999998</c:v>
                </c:pt>
                <c:pt idx="6642">
                  <c:v>260.30410000000001</c:v>
                </c:pt>
                <c:pt idx="6643">
                  <c:v>260.33690000000001</c:v>
                </c:pt>
                <c:pt idx="6644">
                  <c:v>260.36950000000002</c:v>
                </c:pt>
                <c:pt idx="6645">
                  <c:v>260.40199999999999</c:v>
                </c:pt>
                <c:pt idx="6646">
                  <c:v>260.4348</c:v>
                </c:pt>
                <c:pt idx="6647">
                  <c:v>260.46679999999998</c:v>
                </c:pt>
                <c:pt idx="6648">
                  <c:v>260.49930000000001</c:v>
                </c:pt>
                <c:pt idx="6649">
                  <c:v>260.53320000000002</c:v>
                </c:pt>
                <c:pt idx="6650">
                  <c:v>260.56560000000002</c:v>
                </c:pt>
                <c:pt idx="6651">
                  <c:v>260.59739999999999</c:v>
                </c:pt>
                <c:pt idx="6652">
                  <c:v>260.63029999999998</c:v>
                </c:pt>
                <c:pt idx="6653">
                  <c:v>260.66289999999998</c:v>
                </c:pt>
                <c:pt idx="6654">
                  <c:v>260.69580000000002</c:v>
                </c:pt>
                <c:pt idx="6655">
                  <c:v>260.72829999999999</c:v>
                </c:pt>
                <c:pt idx="6656">
                  <c:v>260.7611</c:v>
                </c:pt>
                <c:pt idx="6657">
                  <c:v>260.79450000000003</c:v>
                </c:pt>
                <c:pt idx="6658">
                  <c:v>260.82679999999999</c:v>
                </c:pt>
                <c:pt idx="6659">
                  <c:v>260.85980000000001</c:v>
                </c:pt>
                <c:pt idx="6660">
                  <c:v>260.89179999999999</c:v>
                </c:pt>
                <c:pt idx="6661">
                  <c:v>260.92500000000001</c:v>
                </c:pt>
                <c:pt idx="6662">
                  <c:v>260.95729999999998</c:v>
                </c:pt>
                <c:pt idx="6663">
                  <c:v>260.99040000000002</c:v>
                </c:pt>
                <c:pt idx="6664">
                  <c:v>261.02300000000002</c:v>
                </c:pt>
                <c:pt idx="6665">
                  <c:v>261.05549999999999</c:v>
                </c:pt>
                <c:pt idx="6666">
                  <c:v>261.08850000000001</c:v>
                </c:pt>
                <c:pt idx="6667">
                  <c:v>261.12099999999998</c:v>
                </c:pt>
                <c:pt idx="6668">
                  <c:v>261.15260000000001</c:v>
                </c:pt>
                <c:pt idx="6669">
                  <c:v>261.18529999999998</c:v>
                </c:pt>
                <c:pt idx="6670">
                  <c:v>261.21910000000003</c:v>
                </c:pt>
                <c:pt idx="6671">
                  <c:v>261.25080000000003</c:v>
                </c:pt>
                <c:pt idx="6672">
                  <c:v>261.28370000000001</c:v>
                </c:pt>
                <c:pt idx="6673">
                  <c:v>261.31619999999998</c:v>
                </c:pt>
                <c:pt idx="6674">
                  <c:v>261.34980000000002</c:v>
                </c:pt>
                <c:pt idx="6675">
                  <c:v>261.3818</c:v>
                </c:pt>
                <c:pt idx="6676">
                  <c:v>261.41419999999999</c:v>
                </c:pt>
                <c:pt idx="6677">
                  <c:v>261.44690000000003</c:v>
                </c:pt>
                <c:pt idx="6678">
                  <c:v>261.47919999999999</c:v>
                </c:pt>
                <c:pt idx="6679">
                  <c:v>261.51139999999998</c:v>
                </c:pt>
                <c:pt idx="6680">
                  <c:v>261.54489999999998</c:v>
                </c:pt>
                <c:pt idx="6681">
                  <c:v>261.57769999999999</c:v>
                </c:pt>
                <c:pt idx="6682">
                  <c:v>261.60980000000001</c:v>
                </c:pt>
                <c:pt idx="6683">
                  <c:v>261.64240000000001</c:v>
                </c:pt>
                <c:pt idx="6684">
                  <c:v>261.67559999999997</c:v>
                </c:pt>
                <c:pt idx="6685">
                  <c:v>261.70690000000002</c:v>
                </c:pt>
                <c:pt idx="6686">
                  <c:v>261.73970000000003</c:v>
                </c:pt>
                <c:pt idx="6687">
                  <c:v>261.7724</c:v>
                </c:pt>
                <c:pt idx="6688">
                  <c:v>261.80549999999999</c:v>
                </c:pt>
                <c:pt idx="6689">
                  <c:v>261.83769999999998</c:v>
                </c:pt>
                <c:pt idx="6690">
                  <c:v>261.86970000000002</c:v>
                </c:pt>
                <c:pt idx="6691">
                  <c:v>261.9033</c:v>
                </c:pt>
                <c:pt idx="6692">
                  <c:v>261.93560000000002</c:v>
                </c:pt>
                <c:pt idx="6693">
                  <c:v>261.9683</c:v>
                </c:pt>
                <c:pt idx="6694">
                  <c:v>262.00069999999999</c:v>
                </c:pt>
                <c:pt idx="6695">
                  <c:v>262.03320000000002</c:v>
                </c:pt>
                <c:pt idx="6696">
                  <c:v>262.06670000000003</c:v>
                </c:pt>
                <c:pt idx="6697">
                  <c:v>262.09960000000001</c:v>
                </c:pt>
                <c:pt idx="6698">
                  <c:v>262.13200000000001</c:v>
                </c:pt>
                <c:pt idx="6699">
                  <c:v>262.16399999999999</c:v>
                </c:pt>
                <c:pt idx="6700">
                  <c:v>262.19749999999999</c:v>
                </c:pt>
                <c:pt idx="6701">
                  <c:v>262.2303</c:v>
                </c:pt>
                <c:pt idx="6702">
                  <c:v>262.26319999999998</c:v>
                </c:pt>
                <c:pt idx="6703">
                  <c:v>262.29590000000002</c:v>
                </c:pt>
                <c:pt idx="6704">
                  <c:v>262.32889999999998</c:v>
                </c:pt>
                <c:pt idx="6705">
                  <c:v>262.36130000000003</c:v>
                </c:pt>
                <c:pt idx="6706">
                  <c:v>262.39400000000001</c:v>
                </c:pt>
                <c:pt idx="6707">
                  <c:v>262.42599999999999</c:v>
                </c:pt>
                <c:pt idx="6708">
                  <c:v>262.45859999999999</c:v>
                </c:pt>
                <c:pt idx="6709">
                  <c:v>262.49200000000002</c:v>
                </c:pt>
                <c:pt idx="6710">
                  <c:v>262.52440000000001</c:v>
                </c:pt>
                <c:pt idx="6711">
                  <c:v>262.55680000000001</c:v>
                </c:pt>
                <c:pt idx="6712">
                  <c:v>262.58999999999997</c:v>
                </c:pt>
                <c:pt idx="6713">
                  <c:v>262.6234</c:v>
                </c:pt>
                <c:pt idx="6714">
                  <c:v>262.65519999999998</c:v>
                </c:pt>
                <c:pt idx="6715">
                  <c:v>262.68810000000002</c:v>
                </c:pt>
                <c:pt idx="6716">
                  <c:v>262.72089999999997</c:v>
                </c:pt>
                <c:pt idx="6717">
                  <c:v>262.75319999999999</c:v>
                </c:pt>
                <c:pt idx="6718">
                  <c:v>262.78620000000001</c:v>
                </c:pt>
                <c:pt idx="6719">
                  <c:v>262.8186</c:v>
                </c:pt>
                <c:pt idx="6720">
                  <c:v>262.85230000000001</c:v>
                </c:pt>
                <c:pt idx="6721">
                  <c:v>262.88380000000001</c:v>
                </c:pt>
                <c:pt idx="6722">
                  <c:v>262.91680000000002</c:v>
                </c:pt>
                <c:pt idx="6723">
                  <c:v>262.9502</c:v>
                </c:pt>
                <c:pt idx="6724">
                  <c:v>262.9828</c:v>
                </c:pt>
                <c:pt idx="6725">
                  <c:v>263.01620000000003</c:v>
                </c:pt>
                <c:pt idx="6726">
                  <c:v>263.0487</c:v>
                </c:pt>
                <c:pt idx="6727">
                  <c:v>263.08199999999999</c:v>
                </c:pt>
                <c:pt idx="6728">
                  <c:v>263.11489999999998</c:v>
                </c:pt>
                <c:pt idx="6729">
                  <c:v>263.14640000000003</c:v>
                </c:pt>
                <c:pt idx="6730">
                  <c:v>263.17910000000001</c:v>
                </c:pt>
                <c:pt idx="6731">
                  <c:v>263.2122</c:v>
                </c:pt>
                <c:pt idx="6732">
                  <c:v>263.2448</c:v>
                </c:pt>
                <c:pt idx="6733">
                  <c:v>263.27679999999998</c:v>
                </c:pt>
                <c:pt idx="6734">
                  <c:v>263.30959999999999</c:v>
                </c:pt>
                <c:pt idx="6735">
                  <c:v>263.3426</c:v>
                </c:pt>
                <c:pt idx="6736">
                  <c:v>263.37599999999998</c:v>
                </c:pt>
                <c:pt idx="6737">
                  <c:v>263.40899999999999</c:v>
                </c:pt>
                <c:pt idx="6738">
                  <c:v>263.44119999999998</c:v>
                </c:pt>
                <c:pt idx="6739">
                  <c:v>263.47399999999999</c:v>
                </c:pt>
                <c:pt idx="6740">
                  <c:v>263.50689999999997</c:v>
                </c:pt>
                <c:pt idx="6741">
                  <c:v>263.5394</c:v>
                </c:pt>
                <c:pt idx="6742">
                  <c:v>263.5729</c:v>
                </c:pt>
                <c:pt idx="6743">
                  <c:v>263.60509999999999</c:v>
                </c:pt>
                <c:pt idx="6744">
                  <c:v>263.63749999999999</c:v>
                </c:pt>
                <c:pt idx="6745">
                  <c:v>263.67039999999997</c:v>
                </c:pt>
                <c:pt idx="6746">
                  <c:v>263.70350000000002</c:v>
                </c:pt>
                <c:pt idx="6747">
                  <c:v>263.73610000000002</c:v>
                </c:pt>
                <c:pt idx="6748">
                  <c:v>263.76859999999999</c:v>
                </c:pt>
                <c:pt idx="6749">
                  <c:v>263.80059999999997</c:v>
                </c:pt>
                <c:pt idx="6750">
                  <c:v>263.83300000000003</c:v>
                </c:pt>
                <c:pt idx="6751">
                  <c:v>263.86619999999999</c:v>
                </c:pt>
                <c:pt idx="6752">
                  <c:v>263.89940000000001</c:v>
                </c:pt>
                <c:pt idx="6753">
                  <c:v>263.9314</c:v>
                </c:pt>
                <c:pt idx="6754">
                  <c:v>263.96469999999999</c:v>
                </c:pt>
                <c:pt idx="6755">
                  <c:v>263.99700000000001</c:v>
                </c:pt>
                <c:pt idx="6756">
                  <c:v>264.03019999999998</c:v>
                </c:pt>
                <c:pt idx="6757">
                  <c:v>264.06319999999999</c:v>
                </c:pt>
                <c:pt idx="6758">
                  <c:v>264.09620000000001</c:v>
                </c:pt>
                <c:pt idx="6759">
                  <c:v>264.12869999999998</c:v>
                </c:pt>
                <c:pt idx="6760">
                  <c:v>264.16160000000002</c:v>
                </c:pt>
                <c:pt idx="6761">
                  <c:v>264.1936</c:v>
                </c:pt>
                <c:pt idx="6762">
                  <c:v>264.22750000000002</c:v>
                </c:pt>
                <c:pt idx="6763">
                  <c:v>264.25990000000002</c:v>
                </c:pt>
                <c:pt idx="6764">
                  <c:v>264.29239999999999</c:v>
                </c:pt>
                <c:pt idx="6765">
                  <c:v>264.32679999999999</c:v>
                </c:pt>
                <c:pt idx="6766">
                  <c:v>264.35879999999997</c:v>
                </c:pt>
                <c:pt idx="6767">
                  <c:v>264.39159999999998</c:v>
                </c:pt>
                <c:pt idx="6768">
                  <c:v>264.42520000000002</c:v>
                </c:pt>
                <c:pt idx="6769">
                  <c:v>264.45800000000003</c:v>
                </c:pt>
                <c:pt idx="6770">
                  <c:v>264.49029999999999</c:v>
                </c:pt>
                <c:pt idx="6771">
                  <c:v>264.52280000000002</c:v>
                </c:pt>
                <c:pt idx="6772">
                  <c:v>264.5564</c:v>
                </c:pt>
                <c:pt idx="6773">
                  <c:v>264.58879999999999</c:v>
                </c:pt>
                <c:pt idx="6774">
                  <c:v>264.62150000000003</c:v>
                </c:pt>
                <c:pt idx="6775">
                  <c:v>264.65460000000002</c:v>
                </c:pt>
                <c:pt idx="6776">
                  <c:v>264.68700000000001</c:v>
                </c:pt>
                <c:pt idx="6777">
                  <c:v>264.71980000000002</c:v>
                </c:pt>
                <c:pt idx="6778">
                  <c:v>264.75259999999997</c:v>
                </c:pt>
                <c:pt idx="6779">
                  <c:v>264.78519999999997</c:v>
                </c:pt>
                <c:pt idx="6780">
                  <c:v>264.81779999999998</c:v>
                </c:pt>
                <c:pt idx="6781">
                  <c:v>264.85149999999999</c:v>
                </c:pt>
                <c:pt idx="6782">
                  <c:v>264.88479999999998</c:v>
                </c:pt>
                <c:pt idx="6783">
                  <c:v>264.91559999999998</c:v>
                </c:pt>
                <c:pt idx="6784">
                  <c:v>264.94940000000003</c:v>
                </c:pt>
                <c:pt idx="6785">
                  <c:v>264.98180000000002</c:v>
                </c:pt>
                <c:pt idx="6786">
                  <c:v>265.01499999999999</c:v>
                </c:pt>
                <c:pt idx="6787">
                  <c:v>265.0478</c:v>
                </c:pt>
                <c:pt idx="6788">
                  <c:v>265.0806</c:v>
                </c:pt>
                <c:pt idx="6789">
                  <c:v>265.11340000000001</c:v>
                </c:pt>
                <c:pt idx="6790">
                  <c:v>265.1463</c:v>
                </c:pt>
                <c:pt idx="6791">
                  <c:v>265.17950000000002</c:v>
                </c:pt>
                <c:pt idx="6792">
                  <c:v>265.21199999999999</c:v>
                </c:pt>
                <c:pt idx="6793">
                  <c:v>265.24470000000002</c:v>
                </c:pt>
                <c:pt idx="6794">
                  <c:v>265.27780000000001</c:v>
                </c:pt>
                <c:pt idx="6795">
                  <c:v>265.31079999999997</c:v>
                </c:pt>
                <c:pt idx="6796">
                  <c:v>265.34359999999998</c:v>
                </c:pt>
                <c:pt idx="6797">
                  <c:v>265.37700000000001</c:v>
                </c:pt>
                <c:pt idx="6798">
                  <c:v>265.40940000000001</c:v>
                </c:pt>
                <c:pt idx="6799">
                  <c:v>265.4425</c:v>
                </c:pt>
                <c:pt idx="6800">
                  <c:v>265.47519999999997</c:v>
                </c:pt>
                <c:pt idx="6801">
                  <c:v>265.5077</c:v>
                </c:pt>
                <c:pt idx="6802">
                  <c:v>265.5403</c:v>
                </c:pt>
                <c:pt idx="6803">
                  <c:v>265.57310000000001</c:v>
                </c:pt>
                <c:pt idx="6804">
                  <c:v>265.60629999999998</c:v>
                </c:pt>
                <c:pt idx="6805">
                  <c:v>265.6386</c:v>
                </c:pt>
                <c:pt idx="6806">
                  <c:v>265.67219999999998</c:v>
                </c:pt>
                <c:pt idx="6807">
                  <c:v>265.7047</c:v>
                </c:pt>
                <c:pt idx="6808">
                  <c:v>265.73790000000002</c:v>
                </c:pt>
                <c:pt idx="6809">
                  <c:v>265.77069999999998</c:v>
                </c:pt>
                <c:pt idx="6810">
                  <c:v>265.80340000000001</c:v>
                </c:pt>
                <c:pt idx="6811">
                  <c:v>265.83580000000001</c:v>
                </c:pt>
                <c:pt idx="6812">
                  <c:v>265.86900000000003</c:v>
                </c:pt>
                <c:pt idx="6813">
                  <c:v>265.90199999999999</c:v>
                </c:pt>
                <c:pt idx="6814">
                  <c:v>265.93459999999999</c:v>
                </c:pt>
                <c:pt idx="6815">
                  <c:v>265.9676</c:v>
                </c:pt>
                <c:pt idx="6816">
                  <c:v>265.99959999999999</c:v>
                </c:pt>
                <c:pt idx="6817">
                  <c:v>266.0324</c:v>
                </c:pt>
                <c:pt idx="6818">
                  <c:v>266.0652</c:v>
                </c:pt>
                <c:pt idx="6819">
                  <c:v>266.09820000000002</c:v>
                </c:pt>
                <c:pt idx="6820">
                  <c:v>266.13200000000001</c:v>
                </c:pt>
                <c:pt idx="6821">
                  <c:v>266.16419999999999</c:v>
                </c:pt>
                <c:pt idx="6822">
                  <c:v>266.19749999999999</c:v>
                </c:pt>
                <c:pt idx="6823">
                  <c:v>266.23009999999999</c:v>
                </c:pt>
                <c:pt idx="6824">
                  <c:v>266.2636</c:v>
                </c:pt>
                <c:pt idx="6825">
                  <c:v>266.29599999999999</c:v>
                </c:pt>
                <c:pt idx="6826">
                  <c:v>266.32870000000003</c:v>
                </c:pt>
                <c:pt idx="6827">
                  <c:v>266.3612</c:v>
                </c:pt>
                <c:pt idx="6828">
                  <c:v>266.39420000000001</c:v>
                </c:pt>
                <c:pt idx="6829">
                  <c:v>266.42700000000002</c:v>
                </c:pt>
                <c:pt idx="6830">
                  <c:v>266.45960000000002</c:v>
                </c:pt>
                <c:pt idx="6831">
                  <c:v>266.49340000000001</c:v>
                </c:pt>
                <c:pt idx="6832">
                  <c:v>266.52620000000002</c:v>
                </c:pt>
                <c:pt idx="6833">
                  <c:v>266.5591</c:v>
                </c:pt>
                <c:pt idx="6834">
                  <c:v>266.59179999999998</c:v>
                </c:pt>
                <c:pt idx="6835">
                  <c:v>266.62349999999998</c:v>
                </c:pt>
                <c:pt idx="6836">
                  <c:v>266.6567</c:v>
                </c:pt>
                <c:pt idx="6837">
                  <c:v>266.69</c:v>
                </c:pt>
                <c:pt idx="6838">
                  <c:v>266.72269999999997</c:v>
                </c:pt>
                <c:pt idx="6839">
                  <c:v>266.75639999999999</c:v>
                </c:pt>
                <c:pt idx="6840">
                  <c:v>266.78899999999999</c:v>
                </c:pt>
                <c:pt idx="6841">
                  <c:v>266.82299999999998</c:v>
                </c:pt>
                <c:pt idx="6842">
                  <c:v>266.85480000000001</c:v>
                </c:pt>
                <c:pt idx="6843">
                  <c:v>266.88740000000001</c:v>
                </c:pt>
                <c:pt idx="6844">
                  <c:v>266.92099999999999</c:v>
                </c:pt>
                <c:pt idx="6845">
                  <c:v>266.95370000000003</c:v>
                </c:pt>
                <c:pt idx="6846">
                  <c:v>266.98649999999998</c:v>
                </c:pt>
                <c:pt idx="6847">
                  <c:v>267.01960000000003</c:v>
                </c:pt>
                <c:pt idx="6848">
                  <c:v>267.05239999999998</c:v>
                </c:pt>
                <c:pt idx="6849">
                  <c:v>267.08499999999998</c:v>
                </c:pt>
                <c:pt idx="6850">
                  <c:v>267.11810000000003</c:v>
                </c:pt>
                <c:pt idx="6851">
                  <c:v>267.15039999999999</c:v>
                </c:pt>
                <c:pt idx="6852">
                  <c:v>267.18400000000003</c:v>
                </c:pt>
                <c:pt idx="6853">
                  <c:v>267.21620000000001</c:v>
                </c:pt>
                <c:pt idx="6854">
                  <c:v>267.24950000000001</c:v>
                </c:pt>
                <c:pt idx="6855">
                  <c:v>267.28269999999998</c:v>
                </c:pt>
                <c:pt idx="6856">
                  <c:v>267.31490000000002</c:v>
                </c:pt>
                <c:pt idx="6857">
                  <c:v>267.3485</c:v>
                </c:pt>
                <c:pt idx="6858">
                  <c:v>267.38099999999997</c:v>
                </c:pt>
                <c:pt idx="6859">
                  <c:v>267.41359999999997</c:v>
                </c:pt>
                <c:pt idx="6860">
                  <c:v>267.44720000000001</c:v>
                </c:pt>
                <c:pt idx="6861">
                  <c:v>267.47969999999998</c:v>
                </c:pt>
                <c:pt idx="6862">
                  <c:v>267.51299999999998</c:v>
                </c:pt>
                <c:pt idx="6863">
                  <c:v>267.54539999999997</c:v>
                </c:pt>
                <c:pt idx="6864">
                  <c:v>267.57850000000002</c:v>
                </c:pt>
                <c:pt idx="6865">
                  <c:v>267.61180000000002</c:v>
                </c:pt>
                <c:pt idx="6866">
                  <c:v>267.64449999999999</c:v>
                </c:pt>
                <c:pt idx="6867">
                  <c:v>267.6773</c:v>
                </c:pt>
                <c:pt idx="6868">
                  <c:v>267.71039999999999</c:v>
                </c:pt>
                <c:pt idx="6869">
                  <c:v>267.74360000000001</c:v>
                </c:pt>
                <c:pt idx="6870">
                  <c:v>267.77600000000001</c:v>
                </c:pt>
                <c:pt idx="6871">
                  <c:v>267.80900000000003</c:v>
                </c:pt>
                <c:pt idx="6872">
                  <c:v>267.8426</c:v>
                </c:pt>
                <c:pt idx="6873">
                  <c:v>267.87490000000003</c:v>
                </c:pt>
                <c:pt idx="6874">
                  <c:v>267.90769999999998</c:v>
                </c:pt>
                <c:pt idx="6875">
                  <c:v>267.94099999999997</c:v>
                </c:pt>
                <c:pt idx="6876">
                  <c:v>267.9742</c:v>
                </c:pt>
                <c:pt idx="6877">
                  <c:v>268.00659999999999</c:v>
                </c:pt>
                <c:pt idx="6878">
                  <c:v>268.03980000000001</c:v>
                </c:pt>
                <c:pt idx="6879">
                  <c:v>268.07249999999999</c:v>
                </c:pt>
                <c:pt idx="6880">
                  <c:v>268.10520000000002</c:v>
                </c:pt>
                <c:pt idx="6881">
                  <c:v>268.13839999999999</c:v>
                </c:pt>
                <c:pt idx="6882">
                  <c:v>268.17090000000002</c:v>
                </c:pt>
                <c:pt idx="6883">
                  <c:v>268.2045</c:v>
                </c:pt>
                <c:pt idx="6884">
                  <c:v>268.23700000000002</c:v>
                </c:pt>
                <c:pt idx="6885">
                  <c:v>268.27019999999999</c:v>
                </c:pt>
                <c:pt idx="6886">
                  <c:v>268.30279999999999</c:v>
                </c:pt>
                <c:pt idx="6887">
                  <c:v>268.33499999999998</c:v>
                </c:pt>
                <c:pt idx="6888">
                  <c:v>268.36849999999998</c:v>
                </c:pt>
                <c:pt idx="6889">
                  <c:v>268.40120000000002</c:v>
                </c:pt>
                <c:pt idx="6890">
                  <c:v>268.43360000000001</c:v>
                </c:pt>
                <c:pt idx="6891">
                  <c:v>268.46699999999998</c:v>
                </c:pt>
                <c:pt idx="6892">
                  <c:v>268.5</c:v>
                </c:pt>
                <c:pt idx="6893">
                  <c:v>268.53320000000002</c:v>
                </c:pt>
                <c:pt idx="6894">
                  <c:v>268.56549999999999</c:v>
                </c:pt>
                <c:pt idx="6895">
                  <c:v>268.5992</c:v>
                </c:pt>
                <c:pt idx="6896">
                  <c:v>268.63240000000002</c:v>
                </c:pt>
                <c:pt idx="6897">
                  <c:v>268.66480000000001</c:v>
                </c:pt>
                <c:pt idx="6898">
                  <c:v>268.69869999999997</c:v>
                </c:pt>
                <c:pt idx="6899">
                  <c:v>268.73059999999998</c:v>
                </c:pt>
                <c:pt idx="6900">
                  <c:v>268.76350000000002</c:v>
                </c:pt>
                <c:pt idx="6901">
                  <c:v>268.79640000000001</c:v>
                </c:pt>
                <c:pt idx="6902">
                  <c:v>268.82920000000001</c:v>
                </c:pt>
                <c:pt idx="6903">
                  <c:v>268.86279999999999</c:v>
                </c:pt>
                <c:pt idx="6904">
                  <c:v>268.89640000000003</c:v>
                </c:pt>
                <c:pt idx="6905">
                  <c:v>268.92919999999998</c:v>
                </c:pt>
                <c:pt idx="6906">
                  <c:v>268.96170000000001</c:v>
                </c:pt>
                <c:pt idx="6907">
                  <c:v>268.99489999999997</c:v>
                </c:pt>
                <c:pt idx="6908">
                  <c:v>269.02800000000002</c:v>
                </c:pt>
                <c:pt idx="6909">
                  <c:v>269.06029999999998</c:v>
                </c:pt>
                <c:pt idx="6910">
                  <c:v>269.09370000000001</c:v>
                </c:pt>
                <c:pt idx="6911">
                  <c:v>269.12599999999998</c:v>
                </c:pt>
                <c:pt idx="6912">
                  <c:v>269.15960000000001</c:v>
                </c:pt>
                <c:pt idx="6913">
                  <c:v>269.19229999999999</c:v>
                </c:pt>
                <c:pt idx="6914">
                  <c:v>269.226</c:v>
                </c:pt>
                <c:pt idx="6915">
                  <c:v>269.25959999999998</c:v>
                </c:pt>
                <c:pt idx="6916">
                  <c:v>269.29160000000002</c:v>
                </c:pt>
                <c:pt idx="6917">
                  <c:v>269.32420000000002</c:v>
                </c:pt>
                <c:pt idx="6918">
                  <c:v>269.358</c:v>
                </c:pt>
                <c:pt idx="6919">
                  <c:v>269.38990000000001</c:v>
                </c:pt>
                <c:pt idx="6920">
                  <c:v>269.42320000000001</c:v>
                </c:pt>
                <c:pt idx="6921">
                  <c:v>269.45690000000002</c:v>
                </c:pt>
                <c:pt idx="6922">
                  <c:v>269.48910000000001</c:v>
                </c:pt>
                <c:pt idx="6923">
                  <c:v>269.52269999999999</c:v>
                </c:pt>
                <c:pt idx="6924">
                  <c:v>269.55549999999999</c:v>
                </c:pt>
                <c:pt idx="6925">
                  <c:v>269.58890000000002</c:v>
                </c:pt>
                <c:pt idx="6926">
                  <c:v>269.62099999999998</c:v>
                </c:pt>
                <c:pt idx="6927">
                  <c:v>269.65339999999998</c:v>
                </c:pt>
                <c:pt idx="6928">
                  <c:v>269.68740000000003</c:v>
                </c:pt>
                <c:pt idx="6929">
                  <c:v>269.72000000000003</c:v>
                </c:pt>
                <c:pt idx="6930">
                  <c:v>269.75330000000002</c:v>
                </c:pt>
                <c:pt idx="6931">
                  <c:v>269.78699999999998</c:v>
                </c:pt>
                <c:pt idx="6932">
                  <c:v>269.81889999999999</c:v>
                </c:pt>
                <c:pt idx="6933">
                  <c:v>269.8526</c:v>
                </c:pt>
                <c:pt idx="6934">
                  <c:v>269.8854</c:v>
                </c:pt>
                <c:pt idx="6935">
                  <c:v>269.91840000000002</c:v>
                </c:pt>
                <c:pt idx="6936">
                  <c:v>269.952</c:v>
                </c:pt>
                <c:pt idx="6937">
                  <c:v>269.98450000000003</c:v>
                </c:pt>
                <c:pt idx="6938">
                  <c:v>270.01740000000001</c:v>
                </c:pt>
                <c:pt idx="6939">
                  <c:v>270.05059999999997</c:v>
                </c:pt>
                <c:pt idx="6940">
                  <c:v>270.08330000000001</c:v>
                </c:pt>
                <c:pt idx="6941">
                  <c:v>270.11660000000001</c:v>
                </c:pt>
                <c:pt idx="6942">
                  <c:v>270.14839999999998</c:v>
                </c:pt>
                <c:pt idx="6943">
                  <c:v>270.18279999999999</c:v>
                </c:pt>
                <c:pt idx="6944">
                  <c:v>270.21510000000001</c:v>
                </c:pt>
                <c:pt idx="6945">
                  <c:v>270.24919999999997</c:v>
                </c:pt>
                <c:pt idx="6946">
                  <c:v>270.28179999999998</c:v>
                </c:pt>
                <c:pt idx="6947">
                  <c:v>270.31450000000001</c:v>
                </c:pt>
                <c:pt idx="6948">
                  <c:v>270.34690000000001</c:v>
                </c:pt>
                <c:pt idx="6949">
                  <c:v>270.38040000000001</c:v>
                </c:pt>
                <c:pt idx="6950">
                  <c:v>270.41250000000002</c:v>
                </c:pt>
                <c:pt idx="6951">
                  <c:v>270.44580000000002</c:v>
                </c:pt>
                <c:pt idx="6952">
                  <c:v>270.4794</c:v>
                </c:pt>
                <c:pt idx="6953">
                  <c:v>270.51299999999998</c:v>
                </c:pt>
                <c:pt idx="6954">
                  <c:v>270.5455</c:v>
                </c:pt>
                <c:pt idx="6955">
                  <c:v>270.57799999999997</c:v>
                </c:pt>
                <c:pt idx="6956">
                  <c:v>270.6114</c:v>
                </c:pt>
                <c:pt idx="6957">
                  <c:v>270.64479999999998</c:v>
                </c:pt>
                <c:pt idx="6958">
                  <c:v>270.67750000000001</c:v>
                </c:pt>
                <c:pt idx="6959">
                  <c:v>270.71019999999999</c:v>
                </c:pt>
                <c:pt idx="6960">
                  <c:v>270.74349999999998</c:v>
                </c:pt>
                <c:pt idx="6961">
                  <c:v>270.77620000000002</c:v>
                </c:pt>
                <c:pt idx="6962">
                  <c:v>270.80959999999999</c:v>
                </c:pt>
                <c:pt idx="6963">
                  <c:v>270.8426</c:v>
                </c:pt>
                <c:pt idx="6964">
                  <c:v>270.875</c:v>
                </c:pt>
                <c:pt idx="6965">
                  <c:v>270.90820000000002</c:v>
                </c:pt>
                <c:pt idx="6966">
                  <c:v>270.9418</c:v>
                </c:pt>
                <c:pt idx="6967">
                  <c:v>270.97449999999998</c:v>
                </c:pt>
                <c:pt idx="6968">
                  <c:v>271.00749999999999</c:v>
                </c:pt>
                <c:pt idx="6969">
                  <c:v>271.04000000000002</c:v>
                </c:pt>
                <c:pt idx="6970">
                  <c:v>271.07420000000002</c:v>
                </c:pt>
                <c:pt idx="6971">
                  <c:v>271.10669999999999</c:v>
                </c:pt>
                <c:pt idx="6972">
                  <c:v>271.13990000000001</c:v>
                </c:pt>
                <c:pt idx="6973">
                  <c:v>271.1728</c:v>
                </c:pt>
                <c:pt idx="6974">
                  <c:v>271.20639999999997</c:v>
                </c:pt>
                <c:pt idx="6975">
                  <c:v>271.2389</c:v>
                </c:pt>
                <c:pt idx="6976">
                  <c:v>271.27210000000002</c:v>
                </c:pt>
                <c:pt idx="6977">
                  <c:v>271.30500000000001</c:v>
                </c:pt>
                <c:pt idx="6978">
                  <c:v>271.33800000000002</c:v>
                </c:pt>
                <c:pt idx="6979">
                  <c:v>271.37060000000002</c:v>
                </c:pt>
                <c:pt idx="6980">
                  <c:v>271.404</c:v>
                </c:pt>
                <c:pt idx="6981">
                  <c:v>271.43709999999999</c:v>
                </c:pt>
                <c:pt idx="6982">
                  <c:v>271.46940000000001</c:v>
                </c:pt>
                <c:pt idx="6983">
                  <c:v>271.50279999999998</c:v>
                </c:pt>
                <c:pt idx="6984">
                  <c:v>271.53539999999998</c:v>
                </c:pt>
                <c:pt idx="6985">
                  <c:v>271.56979999999999</c:v>
                </c:pt>
                <c:pt idx="6986">
                  <c:v>271.60129999999998</c:v>
                </c:pt>
                <c:pt idx="6987">
                  <c:v>271.63569999999999</c:v>
                </c:pt>
                <c:pt idx="6988">
                  <c:v>271.66899999999998</c:v>
                </c:pt>
                <c:pt idx="6989">
                  <c:v>271.70080000000002</c:v>
                </c:pt>
                <c:pt idx="6990">
                  <c:v>271.73439999999999</c:v>
                </c:pt>
                <c:pt idx="6991">
                  <c:v>271.76710000000003</c:v>
                </c:pt>
                <c:pt idx="6992">
                  <c:v>271.79930000000002</c:v>
                </c:pt>
                <c:pt idx="6993">
                  <c:v>271.83330000000001</c:v>
                </c:pt>
                <c:pt idx="6994">
                  <c:v>271.86599999999999</c:v>
                </c:pt>
                <c:pt idx="6995">
                  <c:v>271.89870000000002</c:v>
                </c:pt>
                <c:pt idx="6996">
                  <c:v>271.93259999999998</c:v>
                </c:pt>
                <c:pt idx="6997">
                  <c:v>271.96460000000002</c:v>
                </c:pt>
                <c:pt idx="6998">
                  <c:v>271.99860000000001</c:v>
                </c:pt>
                <c:pt idx="6999">
                  <c:v>272.03149999999999</c:v>
                </c:pt>
                <c:pt idx="7000">
                  <c:v>272.06479999999999</c:v>
                </c:pt>
                <c:pt idx="7001">
                  <c:v>272.09739999999999</c:v>
                </c:pt>
                <c:pt idx="7002">
                  <c:v>272.13080000000002</c:v>
                </c:pt>
                <c:pt idx="7003">
                  <c:v>272.16370000000001</c:v>
                </c:pt>
                <c:pt idx="7004">
                  <c:v>272.1968</c:v>
                </c:pt>
                <c:pt idx="7005">
                  <c:v>272.23</c:v>
                </c:pt>
                <c:pt idx="7006">
                  <c:v>272.26260000000002</c:v>
                </c:pt>
                <c:pt idx="7007">
                  <c:v>272.29590000000002</c:v>
                </c:pt>
                <c:pt idx="7008">
                  <c:v>272.32909999999998</c:v>
                </c:pt>
                <c:pt idx="7009">
                  <c:v>272.36130000000003</c:v>
                </c:pt>
                <c:pt idx="7010">
                  <c:v>272.39460000000003</c:v>
                </c:pt>
                <c:pt idx="7011">
                  <c:v>272.42809999999997</c:v>
                </c:pt>
                <c:pt idx="7012">
                  <c:v>272.46120000000002</c:v>
                </c:pt>
                <c:pt idx="7013">
                  <c:v>272.49400000000003</c:v>
                </c:pt>
                <c:pt idx="7014">
                  <c:v>272.529</c:v>
                </c:pt>
                <c:pt idx="7015">
                  <c:v>272.56079999999997</c:v>
                </c:pt>
                <c:pt idx="7016">
                  <c:v>272.59370000000001</c:v>
                </c:pt>
                <c:pt idx="7017">
                  <c:v>272.6266</c:v>
                </c:pt>
                <c:pt idx="7018">
                  <c:v>272.65940000000001</c:v>
                </c:pt>
                <c:pt idx="7019">
                  <c:v>272.69240000000002</c:v>
                </c:pt>
                <c:pt idx="7020">
                  <c:v>272.726</c:v>
                </c:pt>
                <c:pt idx="7021">
                  <c:v>272.76029999999997</c:v>
                </c:pt>
                <c:pt idx="7022">
                  <c:v>272.7921</c:v>
                </c:pt>
                <c:pt idx="7023">
                  <c:v>272.82420000000002</c:v>
                </c:pt>
                <c:pt idx="7024">
                  <c:v>272.8587</c:v>
                </c:pt>
                <c:pt idx="7025">
                  <c:v>272.89139999999998</c:v>
                </c:pt>
                <c:pt idx="7026">
                  <c:v>272.92439999999999</c:v>
                </c:pt>
                <c:pt idx="7027">
                  <c:v>272.95679999999999</c:v>
                </c:pt>
                <c:pt idx="7028">
                  <c:v>272.98970000000003</c:v>
                </c:pt>
                <c:pt idx="7029">
                  <c:v>273.0224</c:v>
                </c:pt>
                <c:pt idx="7030">
                  <c:v>273.05669999999998</c:v>
                </c:pt>
                <c:pt idx="7031">
                  <c:v>273.08879999999999</c:v>
                </c:pt>
                <c:pt idx="7032">
                  <c:v>273.12209999999999</c:v>
                </c:pt>
                <c:pt idx="7033">
                  <c:v>273.15519999999998</c:v>
                </c:pt>
                <c:pt idx="7034">
                  <c:v>273.18849999999998</c:v>
                </c:pt>
                <c:pt idx="7035">
                  <c:v>273.22129999999999</c:v>
                </c:pt>
                <c:pt idx="7036">
                  <c:v>273.25439999999998</c:v>
                </c:pt>
                <c:pt idx="7037">
                  <c:v>273.28800000000001</c:v>
                </c:pt>
                <c:pt idx="7038">
                  <c:v>273.32080000000002</c:v>
                </c:pt>
                <c:pt idx="7039">
                  <c:v>273.35399999999998</c:v>
                </c:pt>
                <c:pt idx="7040">
                  <c:v>273.38679999999999</c:v>
                </c:pt>
                <c:pt idx="7041">
                  <c:v>273.41969999999998</c:v>
                </c:pt>
                <c:pt idx="7042">
                  <c:v>273.45359999999999</c:v>
                </c:pt>
                <c:pt idx="7043">
                  <c:v>273.4864</c:v>
                </c:pt>
                <c:pt idx="7044">
                  <c:v>273.51979999999998</c:v>
                </c:pt>
                <c:pt idx="7045">
                  <c:v>273.55259999999998</c:v>
                </c:pt>
                <c:pt idx="7046">
                  <c:v>273.58550000000002</c:v>
                </c:pt>
                <c:pt idx="7047">
                  <c:v>273.61860000000001</c:v>
                </c:pt>
                <c:pt idx="7048">
                  <c:v>273.65179999999998</c:v>
                </c:pt>
                <c:pt idx="7049">
                  <c:v>273.68470000000002</c:v>
                </c:pt>
                <c:pt idx="7050">
                  <c:v>273.71800000000002</c:v>
                </c:pt>
                <c:pt idx="7051">
                  <c:v>273.75139999999999</c:v>
                </c:pt>
                <c:pt idx="7052">
                  <c:v>273.78440000000001</c:v>
                </c:pt>
                <c:pt idx="7053">
                  <c:v>273.81779999999998</c:v>
                </c:pt>
                <c:pt idx="7054">
                  <c:v>273.85059999999999</c:v>
                </c:pt>
                <c:pt idx="7055">
                  <c:v>273.88260000000002</c:v>
                </c:pt>
                <c:pt idx="7056">
                  <c:v>273.9162</c:v>
                </c:pt>
                <c:pt idx="7057">
                  <c:v>273.94869999999997</c:v>
                </c:pt>
                <c:pt idx="7058">
                  <c:v>273.98340000000002</c:v>
                </c:pt>
                <c:pt idx="7059">
                  <c:v>274.01510000000002</c:v>
                </c:pt>
                <c:pt idx="7060">
                  <c:v>274.0487</c:v>
                </c:pt>
                <c:pt idx="7061">
                  <c:v>274.08150000000001</c:v>
                </c:pt>
                <c:pt idx="7062">
                  <c:v>274.1148</c:v>
                </c:pt>
                <c:pt idx="7063">
                  <c:v>274.1474</c:v>
                </c:pt>
                <c:pt idx="7064">
                  <c:v>274.18119999999999</c:v>
                </c:pt>
                <c:pt idx="7065">
                  <c:v>274.21409999999997</c:v>
                </c:pt>
                <c:pt idx="7066">
                  <c:v>274.24700000000001</c:v>
                </c:pt>
                <c:pt idx="7067">
                  <c:v>274.28059999999999</c:v>
                </c:pt>
                <c:pt idx="7068">
                  <c:v>274.3134</c:v>
                </c:pt>
                <c:pt idx="7069">
                  <c:v>274.34649999999999</c:v>
                </c:pt>
                <c:pt idx="7070">
                  <c:v>274.37900000000002</c:v>
                </c:pt>
                <c:pt idx="7071">
                  <c:v>274.41250000000002</c:v>
                </c:pt>
                <c:pt idx="7072">
                  <c:v>274.44690000000003</c:v>
                </c:pt>
                <c:pt idx="7073">
                  <c:v>274.47910000000002</c:v>
                </c:pt>
                <c:pt idx="7074">
                  <c:v>274.51220000000001</c:v>
                </c:pt>
                <c:pt idx="7075">
                  <c:v>274.5455</c:v>
                </c:pt>
                <c:pt idx="7076">
                  <c:v>274.5788</c:v>
                </c:pt>
                <c:pt idx="7077">
                  <c:v>274.61110000000002</c:v>
                </c:pt>
                <c:pt idx="7078">
                  <c:v>274.64389999999997</c:v>
                </c:pt>
                <c:pt idx="7079">
                  <c:v>274.6773</c:v>
                </c:pt>
                <c:pt idx="7080">
                  <c:v>274.71080000000001</c:v>
                </c:pt>
                <c:pt idx="7081">
                  <c:v>274.74380000000002</c:v>
                </c:pt>
                <c:pt idx="7082">
                  <c:v>274.77699999999999</c:v>
                </c:pt>
                <c:pt idx="7083">
                  <c:v>274.81079999999997</c:v>
                </c:pt>
                <c:pt idx="7084">
                  <c:v>274.84350000000001</c:v>
                </c:pt>
                <c:pt idx="7085">
                  <c:v>274.87619999999998</c:v>
                </c:pt>
                <c:pt idx="7086">
                  <c:v>274.90980000000002</c:v>
                </c:pt>
                <c:pt idx="7087">
                  <c:v>274.94220000000001</c:v>
                </c:pt>
                <c:pt idx="7088">
                  <c:v>274.97579999999999</c:v>
                </c:pt>
                <c:pt idx="7089">
                  <c:v>275.00880000000001</c:v>
                </c:pt>
                <c:pt idx="7090">
                  <c:v>275.04199999999997</c:v>
                </c:pt>
                <c:pt idx="7091">
                  <c:v>275.0763</c:v>
                </c:pt>
                <c:pt idx="7092">
                  <c:v>275.10879999999997</c:v>
                </c:pt>
                <c:pt idx="7093">
                  <c:v>275.14170000000001</c:v>
                </c:pt>
                <c:pt idx="7094">
                  <c:v>275.17439999999999</c:v>
                </c:pt>
                <c:pt idx="7095">
                  <c:v>275.20819999999998</c:v>
                </c:pt>
                <c:pt idx="7096">
                  <c:v>275.24090000000001</c:v>
                </c:pt>
                <c:pt idx="7097">
                  <c:v>275.27429999999998</c:v>
                </c:pt>
                <c:pt idx="7098">
                  <c:v>275.30650000000003</c:v>
                </c:pt>
                <c:pt idx="7099">
                  <c:v>275.33999999999997</c:v>
                </c:pt>
                <c:pt idx="7100">
                  <c:v>275.37400000000002</c:v>
                </c:pt>
                <c:pt idx="7101">
                  <c:v>275.40699999999998</c:v>
                </c:pt>
                <c:pt idx="7102">
                  <c:v>275.43970000000002</c:v>
                </c:pt>
                <c:pt idx="7103">
                  <c:v>275.47300000000001</c:v>
                </c:pt>
                <c:pt idx="7104">
                  <c:v>275.50619999999998</c:v>
                </c:pt>
                <c:pt idx="7105">
                  <c:v>275.5403</c:v>
                </c:pt>
                <c:pt idx="7106">
                  <c:v>275.57299999999998</c:v>
                </c:pt>
                <c:pt idx="7107">
                  <c:v>275.60680000000002</c:v>
                </c:pt>
                <c:pt idx="7108">
                  <c:v>275.6388</c:v>
                </c:pt>
                <c:pt idx="7109">
                  <c:v>275.67239999999998</c:v>
                </c:pt>
                <c:pt idx="7110">
                  <c:v>275.70580000000001</c:v>
                </c:pt>
                <c:pt idx="7111">
                  <c:v>275.7389</c:v>
                </c:pt>
                <c:pt idx="7112">
                  <c:v>275.77179999999998</c:v>
                </c:pt>
                <c:pt idx="7113">
                  <c:v>275.8057</c:v>
                </c:pt>
                <c:pt idx="7114">
                  <c:v>275.8381</c:v>
                </c:pt>
                <c:pt idx="7115">
                  <c:v>275.87110000000001</c:v>
                </c:pt>
                <c:pt idx="7116">
                  <c:v>275.90390000000002</c:v>
                </c:pt>
                <c:pt idx="7117">
                  <c:v>275.93720000000002</c:v>
                </c:pt>
                <c:pt idx="7118">
                  <c:v>275.96960000000001</c:v>
                </c:pt>
                <c:pt idx="7119">
                  <c:v>276.00369999999998</c:v>
                </c:pt>
                <c:pt idx="7120">
                  <c:v>276.03640000000001</c:v>
                </c:pt>
                <c:pt idx="7121">
                  <c:v>276.06979999999999</c:v>
                </c:pt>
                <c:pt idx="7122">
                  <c:v>276.10289999999998</c:v>
                </c:pt>
                <c:pt idx="7123">
                  <c:v>276.13600000000002</c:v>
                </c:pt>
                <c:pt idx="7124">
                  <c:v>276.1696</c:v>
                </c:pt>
                <c:pt idx="7125">
                  <c:v>276.20269999999999</c:v>
                </c:pt>
                <c:pt idx="7126">
                  <c:v>276.23570000000001</c:v>
                </c:pt>
                <c:pt idx="7127">
                  <c:v>276.26940000000002</c:v>
                </c:pt>
                <c:pt idx="7128">
                  <c:v>276.30180000000001</c:v>
                </c:pt>
                <c:pt idx="7129">
                  <c:v>276.3356</c:v>
                </c:pt>
                <c:pt idx="7130">
                  <c:v>276.3673</c:v>
                </c:pt>
                <c:pt idx="7131">
                  <c:v>276.4008</c:v>
                </c:pt>
                <c:pt idx="7132">
                  <c:v>276.4348</c:v>
                </c:pt>
                <c:pt idx="7133">
                  <c:v>276.46820000000002</c:v>
                </c:pt>
                <c:pt idx="7134">
                  <c:v>276.50130000000001</c:v>
                </c:pt>
                <c:pt idx="7135">
                  <c:v>276.53449999999998</c:v>
                </c:pt>
                <c:pt idx="7136">
                  <c:v>276.56810000000002</c:v>
                </c:pt>
                <c:pt idx="7137">
                  <c:v>276.60070000000002</c:v>
                </c:pt>
                <c:pt idx="7138">
                  <c:v>276.63260000000002</c:v>
                </c:pt>
                <c:pt idx="7139">
                  <c:v>276.66699999999997</c:v>
                </c:pt>
                <c:pt idx="7140">
                  <c:v>276.70080000000002</c:v>
                </c:pt>
                <c:pt idx="7141">
                  <c:v>276.73289999999997</c:v>
                </c:pt>
                <c:pt idx="7142">
                  <c:v>276.76679999999999</c:v>
                </c:pt>
                <c:pt idx="7143">
                  <c:v>276.7998</c:v>
                </c:pt>
                <c:pt idx="7144">
                  <c:v>276.8331</c:v>
                </c:pt>
                <c:pt idx="7145">
                  <c:v>276.86680000000001</c:v>
                </c:pt>
                <c:pt idx="7146">
                  <c:v>276.89940000000001</c:v>
                </c:pt>
                <c:pt idx="7147">
                  <c:v>276.93200000000002</c:v>
                </c:pt>
                <c:pt idx="7148">
                  <c:v>276.96539999999999</c:v>
                </c:pt>
                <c:pt idx="7149">
                  <c:v>276.99900000000002</c:v>
                </c:pt>
                <c:pt idx="7150">
                  <c:v>277.03199999999998</c:v>
                </c:pt>
                <c:pt idx="7151">
                  <c:v>277.06470000000002</c:v>
                </c:pt>
                <c:pt idx="7152">
                  <c:v>277.0985</c:v>
                </c:pt>
                <c:pt idx="7153">
                  <c:v>277.13200000000001</c:v>
                </c:pt>
                <c:pt idx="7154">
                  <c:v>277.16559999999998</c:v>
                </c:pt>
                <c:pt idx="7155">
                  <c:v>277.19920000000002</c:v>
                </c:pt>
                <c:pt idx="7156">
                  <c:v>277.23289999999997</c:v>
                </c:pt>
                <c:pt idx="7157">
                  <c:v>277.26560000000001</c:v>
                </c:pt>
                <c:pt idx="7158">
                  <c:v>277.2987</c:v>
                </c:pt>
                <c:pt idx="7159">
                  <c:v>277.33159999999998</c:v>
                </c:pt>
                <c:pt idx="7160">
                  <c:v>277.36599999999999</c:v>
                </c:pt>
                <c:pt idx="7161">
                  <c:v>277.39870000000002</c:v>
                </c:pt>
                <c:pt idx="7162">
                  <c:v>277.4316</c:v>
                </c:pt>
                <c:pt idx="7163">
                  <c:v>277.46499999999997</c:v>
                </c:pt>
                <c:pt idx="7164">
                  <c:v>277.49709999999999</c:v>
                </c:pt>
                <c:pt idx="7165">
                  <c:v>277.53019999999998</c:v>
                </c:pt>
                <c:pt idx="7166">
                  <c:v>277.56319999999999</c:v>
                </c:pt>
                <c:pt idx="7167">
                  <c:v>277.59739999999999</c:v>
                </c:pt>
                <c:pt idx="7168">
                  <c:v>277.63</c:v>
                </c:pt>
                <c:pt idx="7169">
                  <c:v>277.66309999999999</c:v>
                </c:pt>
                <c:pt idx="7170">
                  <c:v>277.69600000000003</c:v>
                </c:pt>
                <c:pt idx="7171">
                  <c:v>277.72910000000002</c:v>
                </c:pt>
                <c:pt idx="7172">
                  <c:v>277.76319999999998</c:v>
                </c:pt>
                <c:pt idx="7173">
                  <c:v>277.79649999999998</c:v>
                </c:pt>
                <c:pt idx="7174">
                  <c:v>277.82940000000002</c:v>
                </c:pt>
                <c:pt idx="7175">
                  <c:v>277.86259999999999</c:v>
                </c:pt>
                <c:pt idx="7176">
                  <c:v>277.8956</c:v>
                </c:pt>
                <c:pt idx="7177">
                  <c:v>277.92910000000001</c:v>
                </c:pt>
                <c:pt idx="7178">
                  <c:v>277.96269999999998</c:v>
                </c:pt>
                <c:pt idx="7179">
                  <c:v>277.99560000000002</c:v>
                </c:pt>
                <c:pt idx="7180">
                  <c:v>278.02879999999999</c:v>
                </c:pt>
                <c:pt idx="7181">
                  <c:v>278.06270000000001</c:v>
                </c:pt>
                <c:pt idx="7182">
                  <c:v>278.09620000000001</c:v>
                </c:pt>
                <c:pt idx="7183">
                  <c:v>278.12900000000002</c:v>
                </c:pt>
                <c:pt idx="7184">
                  <c:v>278.16149999999999</c:v>
                </c:pt>
                <c:pt idx="7185">
                  <c:v>278.19529999999997</c:v>
                </c:pt>
                <c:pt idx="7186">
                  <c:v>278.22820000000002</c:v>
                </c:pt>
                <c:pt idx="7187">
                  <c:v>278.26100000000002</c:v>
                </c:pt>
                <c:pt idx="7188">
                  <c:v>278.29539999999997</c:v>
                </c:pt>
                <c:pt idx="7189">
                  <c:v>278.32859999999999</c:v>
                </c:pt>
                <c:pt idx="7190">
                  <c:v>278.36200000000002</c:v>
                </c:pt>
                <c:pt idx="7191">
                  <c:v>278.39519999999999</c:v>
                </c:pt>
                <c:pt idx="7192">
                  <c:v>278.42700000000002</c:v>
                </c:pt>
                <c:pt idx="7193">
                  <c:v>278.46140000000003</c:v>
                </c:pt>
                <c:pt idx="7194">
                  <c:v>278.49470000000002</c:v>
                </c:pt>
                <c:pt idx="7195">
                  <c:v>278.52749999999997</c:v>
                </c:pt>
                <c:pt idx="7196">
                  <c:v>278.56079999999997</c:v>
                </c:pt>
                <c:pt idx="7197">
                  <c:v>278.59399999999999</c:v>
                </c:pt>
                <c:pt idx="7198">
                  <c:v>278.6275</c:v>
                </c:pt>
                <c:pt idx="7199">
                  <c:v>278.66059999999999</c:v>
                </c:pt>
                <c:pt idx="7200">
                  <c:v>278.69490000000002</c:v>
                </c:pt>
                <c:pt idx="7201">
                  <c:v>278.72750000000002</c:v>
                </c:pt>
                <c:pt idx="7202">
                  <c:v>278.76049999999998</c:v>
                </c:pt>
                <c:pt idx="7203">
                  <c:v>278.79399999999998</c:v>
                </c:pt>
                <c:pt idx="7204">
                  <c:v>278.82760000000002</c:v>
                </c:pt>
                <c:pt idx="7205">
                  <c:v>278.86110000000002</c:v>
                </c:pt>
                <c:pt idx="7206">
                  <c:v>278.89359999999999</c:v>
                </c:pt>
                <c:pt idx="7207">
                  <c:v>278.92669999999998</c:v>
                </c:pt>
                <c:pt idx="7208">
                  <c:v>278.96039999999999</c:v>
                </c:pt>
                <c:pt idx="7209">
                  <c:v>278.99299999999999</c:v>
                </c:pt>
                <c:pt idx="7210">
                  <c:v>279.0258</c:v>
                </c:pt>
                <c:pt idx="7211">
                  <c:v>279.05959999999999</c:v>
                </c:pt>
                <c:pt idx="7212">
                  <c:v>279.09280000000001</c:v>
                </c:pt>
                <c:pt idx="7213">
                  <c:v>279.12569999999999</c:v>
                </c:pt>
                <c:pt idx="7214">
                  <c:v>279.16000000000003</c:v>
                </c:pt>
                <c:pt idx="7215">
                  <c:v>279.19290000000001</c:v>
                </c:pt>
                <c:pt idx="7216">
                  <c:v>279.226</c:v>
                </c:pt>
                <c:pt idx="7217">
                  <c:v>279.25900000000001</c:v>
                </c:pt>
                <c:pt idx="7218">
                  <c:v>279.29250000000002</c:v>
                </c:pt>
                <c:pt idx="7219">
                  <c:v>279.32580000000002</c:v>
                </c:pt>
                <c:pt idx="7220">
                  <c:v>279.35950000000003</c:v>
                </c:pt>
                <c:pt idx="7221">
                  <c:v>279.39330000000001</c:v>
                </c:pt>
                <c:pt idx="7222">
                  <c:v>279.42619999999999</c:v>
                </c:pt>
                <c:pt idx="7223">
                  <c:v>279.4588</c:v>
                </c:pt>
                <c:pt idx="7224">
                  <c:v>279.49189999999999</c:v>
                </c:pt>
                <c:pt idx="7225">
                  <c:v>279.52539999999999</c:v>
                </c:pt>
                <c:pt idx="7226">
                  <c:v>279.55919999999998</c:v>
                </c:pt>
                <c:pt idx="7227">
                  <c:v>279.59160000000003</c:v>
                </c:pt>
                <c:pt idx="7228">
                  <c:v>279.62509999999997</c:v>
                </c:pt>
                <c:pt idx="7229">
                  <c:v>279.65839999999997</c:v>
                </c:pt>
                <c:pt idx="7230">
                  <c:v>279.69130000000001</c:v>
                </c:pt>
                <c:pt idx="7231">
                  <c:v>279.72480000000002</c:v>
                </c:pt>
                <c:pt idx="7232">
                  <c:v>279.75749999999999</c:v>
                </c:pt>
                <c:pt idx="7233">
                  <c:v>279.79180000000002</c:v>
                </c:pt>
                <c:pt idx="7234">
                  <c:v>279.82499999999999</c:v>
                </c:pt>
                <c:pt idx="7235">
                  <c:v>279.8578</c:v>
                </c:pt>
                <c:pt idx="7236">
                  <c:v>279.89159999999998</c:v>
                </c:pt>
                <c:pt idx="7237">
                  <c:v>279.9246</c:v>
                </c:pt>
                <c:pt idx="7238">
                  <c:v>279.95800000000003</c:v>
                </c:pt>
                <c:pt idx="7239">
                  <c:v>279.99119999999999</c:v>
                </c:pt>
                <c:pt idx="7240">
                  <c:v>280.02480000000003</c:v>
                </c:pt>
                <c:pt idx="7241">
                  <c:v>280.05770000000001</c:v>
                </c:pt>
                <c:pt idx="7242">
                  <c:v>280.09160000000003</c:v>
                </c:pt>
                <c:pt idx="7243">
                  <c:v>280.12470000000002</c:v>
                </c:pt>
                <c:pt idx="7244">
                  <c:v>280.15800000000002</c:v>
                </c:pt>
                <c:pt idx="7245">
                  <c:v>280.19170000000003</c:v>
                </c:pt>
                <c:pt idx="7246">
                  <c:v>280.22489999999999</c:v>
                </c:pt>
                <c:pt idx="7247">
                  <c:v>280.25839999999999</c:v>
                </c:pt>
                <c:pt idx="7248">
                  <c:v>280.2912</c:v>
                </c:pt>
                <c:pt idx="7249">
                  <c:v>280.32459999999998</c:v>
                </c:pt>
                <c:pt idx="7250">
                  <c:v>280.35759999999999</c:v>
                </c:pt>
                <c:pt idx="7251">
                  <c:v>280.39109999999999</c:v>
                </c:pt>
                <c:pt idx="7252">
                  <c:v>280.42500000000001</c:v>
                </c:pt>
                <c:pt idx="7253">
                  <c:v>280.45769999999999</c:v>
                </c:pt>
                <c:pt idx="7254">
                  <c:v>280.49079999999998</c:v>
                </c:pt>
                <c:pt idx="7255">
                  <c:v>280.52440000000001</c:v>
                </c:pt>
                <c:pt idx="7256">
                  <c:v>280.55799999999999</c:v>
                </c:pt>
                <c:pt idx="7257">
                  <c:v>280.59120000000001</c:v>
                </c:pt>
                <c:pt idx="7258">
                  <c:v>280.62400000000002</c:v>
                </c:pt>
                <c:pt idx="7259">
                  <c:v>280.65789999999998</c:v>
                </c:pt>
                <c:pt idx="7260">
                  <c:v>280.69099999999997</c:v>
                </c:pt>
                <c:pt idx="7261">
                  <c:v>280.72460000000001</c:v>
                </c:pt>
                <c:pt idx="7262">
                  <c:v>280.75740000000002</c:v>
                </c:pt>
                <c:pt idx="7263">
                  <c:v>280.7912</c:v>
                </c:pt>
                <c:pt idx="7264">
                  <c:v>280.82440000000003</c:v>
                </c:pt>
                <c:pt idx="7265">
                  <c:v>280.85789999999997</c:v>
                </c:pt>
                <c:pt idx="7266">
                  <c:v>280.89060000000001</c:v>
                </c:pt>
                <c:pt idx="7267">
                  <c:v>280.92450000000002</c:v>
                </c:pt>
                <c:pt idx="7268">
                  <c:v>280.95769999999999</c:v>
                </c:pt>
                <c:pt idx="7269">
                  <c:v>280.9907</c:v>
                </c:pt>
                <c:pt idx="7270">
                  <c:v>281.024</c:v>
                </c:pt>
                <c:pt idx="7271">
                  <c:v>281.05759999999998</c:v>
                </c:pt>
                <c:pt idx="7272">
                  <c:v>281.09100000000001</c:v>
                </c:pt>
                <c:pt idx="7273">
                  <c:v>281.12389999999999</c:v>
                </c:pt>
                <c:pt idx="7274">
                  <c:v>281.15750000000003</c:v>
                </c:pt>
                <c:pt idx="7275">
                  <c:v>281.19009999999997</c:v>
                </c:pt>
                <c:pt idx="7276">
                  <c:v>281.22379999999998</c:v>
                </c:pt>
                <c:pt idx="7277">
                  <c:v>281.25650000000002</c:v>
                </c:pt>
                <c:pt idx="7278">
                  <c:v>281.29090000000002</c:v>
                </c:pt>
                <c:pt idx="7279">
                  <c:v>281.32420000000002</c:v>
                </c:pt>
                <c:pt idx="7280">
                  <c:v>281.35739999999998</c:v>
                </c:pt>
                <c:pt idx="7281">
                  <c:v>281.3913</c:v>
                </c:pt>
                <c:pt idx="7282">
                  <c:v>281.42399999999998</c:v>
                </c:pt>
                <c:pt idx="7283">
                  <c:v>281.45639999999997</c:v>
                </c:pt>
                <c:pt idx="7284">
                  <c:v>281.49079999999998</c:v>
                </c:pt>
                <c:pt idx="7285">
                  <c:v>281.52449999999999</c:v>
                </c:pt>
                <c:pt idx="7286">
                  <c:v>281.55759999999998</c:v>
                </c:pt>
                <c:pt idx="7287">
                  <c:v>281.59070000000003</c:v>
                </c:pt>
                <c:pt idx="7288">
                  <c:v>281.62479999999999</c:v>
                </c:pt>
                <c:pt idx="7289">
                  <c:v>281.65719999999999</c:v>
                </c:pt>
                <c:pt idx="7290">
                  <c:v>281.69189999999998</c:v>
                </c:pt>
                <c:pt idx="7291">
                  <c:v>281.72489999999999</c:v>
                </c:pt>
                <c:pt idx="7292">
                  <c:v>281.75700000000001</c:v>
                </c:pt>
                <c:pt idx="7293">
                  <c:v>281.79050000000001</c:v>
                </c:pt>
                <c:pt idx="7294">
                  <c:v>281.82380000000001</c:v>
                </c:pt>
                <c:pt idx="7295">
                  <c:v>281.8578</c:v>
                </c:pt>
                <c:pt idx="7296">
                  <c:v>281.89139999999998</c:v>
                </c:pt>
                <c:pt idx="7297">
                  <c:v>281.9248</c:v>
                </c:pt>
                <c:pt idx="7298">
                  <c:v>281.95839999999998</c:v>
                </c:pt>
                <c:pt idx="7299">
                  <c:v>281.9914</c:v>
                </c:pt>
                <c:pt idx="7300">
                  <c:v>282.02440000000001</c:v>
                </c:pt>
                <c:pt idx="7301">
                  <c:v>282.05709999999999</c:v>
                </c:pt>
                <c:pt idx="7302">
                  <c:v>282.09059999999999</c:v>
                </c:pt>
                <c:pt idx="7303">
                  <c:v>282.1234</c:v>
                </c:pt>
                <c:pt idx="7304">
                  <c:v>282.1574</c:v>
                </c:pt>
                <c:pt idx="7305">
                  <c:v>282.19060000000002</c:v>
                </c:pt>
                <c:pt idx="7306">
                  <c:v>282.22399999999999</c:v>
                </c:pt>
                <c:pt idx="7307">
                  <c:v>282.25700000000001</c:v>
                </c:pt>
                <c:pt idx="7308">
                  <c:v>282.29079999999999</c:v>
                </c:pt>
                <c:pt idx="7309">
                  <c:v>282.32339999999999</c:v>
                </c:pt>
                <c:pt idx="7310">
                  <c:v>282.35640000000001</c:v>
                </c:pt>
                <c:pt idx="7311">
                  <c:v>282.3897</c:v>
                </c:pt>
                <c:pt idx="7312">
                  <c:v>282.42380000000003</c:v>
                </c:pt>
                <c:pt idx="7313">
                  <c:v>282.45760000000001</c:v>
                </c:pt>
                <c:pt idx="7314">
                  <c:v>282.4898</c:v>
                </c:pt>
                <c:pt idx="7315">
                  <c:v>282.52359999999999</c:v>
                </c:pt>
                <c:pt idx="7316">
                  <c:v>282.55720000000002</c:v>
                </c:pt>
                <c:pt idx="7317">
                  <c:v>282.59010000000001</c:v>
                </c:pt>
                <c:pt idx="7318">
                  <c:v>282.62400000000002</c:v>
                </c:pt>
                <c:pt idx="7319">
                  <c:v>282.65719999999999</c:v>
                </c:pt>
                <c:pt idx="7320">
                  <c:v>282.6902</c:v>
                </c:pt>
                <c:pt idx="7321">
                  <c:v>282.7242</c:v>
                </c:pt>
                <c:pt idx="7322">
                  <c:v>282.75740000000002</c:v>
                </c:pt>
                <c:pt idx="7323">
                  <c:v>282.79140000000001</c:v>
                </c:pt>
                <c:pt idx="7324">
                  <c:v>282.82350000000002</c:v>
                </c:pt>
                <c:pt idx="7325">
                  <c:v>282.85730000000001</c:v>
                </c:pt>
                <c:pt idx="7326">
                  <c:v>282.8904</c:v>
                </c:pt>
                <c:pt idx="7327">
                  <c:v>282.92399999999998</c:v>
                </c:pt>
                <c:pt idx="7328">
                  <c:v>282.95800000000003</c:v>
                </c:pt>
                <c:pt idx="7329">
                  <c:v>282.99020000000002</c:v>
                </c:pt>
                <c:pt idx="7330">
                  <c:v>283.024</c:v>
                </c:pt>
                <c:pt idx="7331">
                  <c:v>283.05770000000001</c:v>
                </c:pt>
                <c:pt idx="7332">
                  <c:v>283.09100000000001</c:v>
                </c:pt>
                <c:pt idx="7333">
                  <c:v>283.12400000000002</c:v>
                </c:pt>
                <c:pt idx="7334">
                  <c:v>283.15839999999997</c:v>
                </c:pt>
                <c:pt idx="7335">
                  <c:v>283.19069999999999</c:v>
                </c:pt>
                <c:pt idx="7336">
                  <c:v>283.22449999999998</c:v>
                </c:pt>
                <c:pt idx="7337">
                  <c:v>283.25700000000001</c:v>
                </c:pt>
                <c:pt idx="7338">
                  <c:v>283.29050000000001</c:v>
                </c:pt>
                <c:pt idx="7339">
                  <c:v>283.32440000000003</c:v>
                </c:pt>
                <c:pt idx="7340">
                  <c:v>283.35759999999999</c:v>
                </c:pt>
                <c:pt idx="7341">
                  <c:v>283.39060000000001</c:v>
                </c:pt>
                <c:pt idx="7342">
                  <c:v>283.42419999999998</c:v>
                </c:pt>
                <c:pt idx="7343">
                  <c:v>283.4572</c:v>
                </c:pt>
                <c:pt idx="7344">
                  <c:v>283.49099999999999</c:v>
                </c:pt>
                <c:pt idx="7345">
                  <c:v>283.52370000000002</c:v>
                </c:pt>
                <c:pt idx="7346">
                  <c:v>283.55720000000002</c:v>
                </c:pt>
                <c:pt idx="7347">
                  <c:v>283.5908</c:v>
                </c:pt>
                <c:pt idx="7348">
                  <c:v>283.62430000000001</c:v>
                </c:pt>
                <c:pt idx="7349">
                  <c:v>283.6576</c:v>
                </c:pt>
                <c:pt idx="7350">
                  <c:v>283.69049999999999</c:v>
                </c:pt>
                <c:pt idx="7351">
                  <c:v>283.72370000000001</c:v>
                </c:pt>
                <c:pt idx="7352">
                  <c:v>283.75740000000002</c:v>
                </c:pt>
                <c:pt idx="7353">
                  <c:v>283.791</c:v>
                </c:pt>
                <c:pt idx="7354">
                  <c:v>283.82420000000002</c:v>
                </c:pt>
                <c:pt idx="7355">
                  <c:v>283.85750000000002</c:v>
                </c:pt>
                <c:pt idx="7356">
                  <c:v>283.89150000000001</c:v>
                </c:pt>
                <c:pt idx="7357">
                  <c:v>283.92439999999999</c:v>
                </c:pt>
                <c:pt idx="7358">
                  <c:v>283.95839999999998</c:v>
                </c:pt>
                <c:pt idx="7359">
                  <c:v>283.99160000000001</c:v>
                </c:pt>
                <c:pt idx="7360">
                  <c:v>284.0249</c:v>
                </c:pt>
                <c:pt idx="7361">
                  <c:v>284.05860000000001</c:v>
                </c:pt>
                <c:pt idx="7362">
                  <c:v>284.09140000000002</c:v>
                </c:pt>
                <c:pt idx="7363">
                  <c:v>284.12470000000002</c:v>
                </c:pt>
                <c:pt idx="7364">
                  <c:v>284.15780000000001</c:v>
                </c:pt>
                <c:pt idx="7365">
                  <c:v>284.19159999999999</c:v>
                </c:pt>
                <c:pt idx="7366">
                  <c:v>284.22460000000001</c:v>
                </c:pt>
                <c:pt idx="7367">
                  <c:v>284.25799999999998</c:v>
                </c:pt>
                <c:pt idx="7368">
                  <c:v>284.29160000000002</c:v>
                </c:pt>
                <c:pt idx="7369">
                  <c:v>284.32459999999998</c:v>
                </c:pt>
                <c:pt idx="7370">
                  <c:v>284.35789999999997</c:v>
                </c:pt>
                <c:pt idx="7371">
                  <c:v>284.3913</c:v>
                </c:pt>
                <c:pt idx="7372">
                  <c:v>284.42500000000001</c:v>
                </c:pt>
                <c:pt idx="7373">
                  <c:v>284.4579</c:v>
                </c:pt>
                <c:pt idx="7374">
                  <c:v>284.49160000000001</c:v>
                </c:pt>
                <c:pt idx="7375">
                  <c:v>284.52480000000003</c:v>
                </c:pt>
                <c:pt idx="7376">
                  <c:v>284.55779999999999</c:v>
                </c:pt>
                <c:pt idx="7377">
                  <c:v>284.59160000000003</c:v>
                </c:pt>
                <c:pt idx="7378">
                  <c:v>284.62470000000002</c:v>
                </c:pt>
                <c:pt idx="7379">
                  <c:v>284.65839999999997</c:v>
                </c:pt>
                <c:pt idx="7380">
                  <c:v>284.69260000000003</c:v>
                </c:pt>
                <c:pt idx="7381">
                  <c:v>284.72469999999998</c:v>
                </c:pt>
                <c:pt idx="7382">
                  <c:v>284.75900000000001</c:v>
                </c:pt>
                <c:pt idx="7383">
                  <c:v>284.79199999999997</c:v>
                </c:pt>
                <c:pt idx="7384">
                  <c:v>284.8252</c:v>
                </c:pt>
                <c:pt idx="7385">
                  <c:v>284.85860000000002</c:v>
                </c:pt>
                <c:pt idx="7386">
                  <c:v>284.89159999999998</c:v>
                </c:pt>
                <c:pt idx="7387">
                  <c:v>284.92559999999997</c:v>
                </c:pt>
                <c:pt idx="7388">
                  <c:v>284.9588</c:v>
                </c:pt>
                <c:pt idx="7389">
                  <c:v>284.99239999999998</c:v>
                </c:pt>
                <c:pt idx="7390">
                  <c:v>285.02530000000002</c:v>
                </c:pt>
                <c:pt idx="7391">
                  <c:v>285.05889999999999</c:v>
                </c:pt>
                <c:pt idx="7392">
                  <c:v>285.09210000000002</c:v>
                </c:pt>
                <c:pt idx="7393">
                  <c:v>285.12509999999997</c:v>
                </c:pt>
                <c:pt idx="7394">
                  <c:v>285.15839999999997</c:v>
                </c:pt>
                <c:pt idx="7395">
                  <c:v>285.19240000000002</c:v>
                </c:pt>
                <c:pt idx="7396">
                  <c:v>285.22559999999999</c:v>
                </c:pt>
                <c:pt idx="7397">
                  <c:v>285.2586</c:v>
                </c:pt>
                <c:pt idx="7398">
                  <c:v>285.29259999999999</c:v>
                </c:pt>
                <c:pt idx="7399">
                  <c:v>285.32490000000001</c:v>
                </c:pt>
                <c:pt idx="7400">
                  <c:v>285.35930000000002</c:v>
                </c:pt>
                <c:pt idx="7401">
                  <c:v>285.39240000000001</c:v>
                </c:pt>
                <c:pt idx="7402">
                  <c:v>285.42540000000002</c:v>
                </c:pt>
                <c:pt idx="7403">
                  <c:v>285.45920000000001</c:v>
                </c:pt>
                <c:pt idx="7404">
                  <c:v>285.49340000000001</c:v>
                </c:pt>
                <c:pt idx="7405">
                  <c:v>285.52589999999998</c:v>
                </c:pt>
                <c:pt idx="7406">
                  <c:v>285.56040000000002</c:v>
                </c:pt>
                <c:pt idx="7407">
                  <c:v>285.59449999999998</c:v>
                </c:pt>
                <c:pt idx="7408">
                  <c:v>285.62619999999998</c:v>
                </c:pt>
                <c:pt idx="7409">
                  <c:v>285.66059999999999</c:v>
                </c:pt>
                <c:pt idx="7410">
                  <c:v>285.69369999999998</c:v>
                </c:pt>
                <c:pt idx="7411">
                  <c:v>285.7276</c:v>
                </c:pt>
                <c:pt idx="7412">
                  <c:v>285.76029999999997</c:v>
                </c:pt>
                <c:pt idx="7413">
                  <c:v>285.79320000000001</c:v>
                </c:pt>
                <c:pt idx="7414">
                  <c:v>285.82580000000002</c:v>
                </c:pt>
                <c:pt idx="7415">
                  <c:v>285.85989999999998</c:v>
                </c:pt>
                <c:pt idx="7416">
                  <c:v>285.89249999999998</c:v>
                </c:pt>
                <c:pt idx="7417">
                  <c:v>285.92630000000003</c:v>
                </c:pt>
                <c:pt idx="7418">
                  <c:v>285.959</c:v>
                </c:pt>
                <c:pt idx="7419">
                  <c:v>285.99259999999998</c:v>
                </c:pt>
                <c:pt idx="7420">
                  <c:v>286.0258</c:v>
                </c:pt>
                <c:pt idx="7421">
                  <c:v>286.0591</c:v>
                </c:pt>
                <c:pt idx="7422">
                  <c:v>286.09320000000002</c:v>
                </c:pt>
                <c:pt idx="7423">
                  <c:v>286.12540000000001</c:v>
                </c:pt>
                <c:pt idx="7424">
                  <c:v>286.15940000000001</c:v>
                </c:pt>
                <c:pt idx="7425">
                  <c:v>286.19260000000003</c:v>
                </c:pt>
                <c:pt idx="7426">
                  <c:v>286.22620000000001</c:v>
                </c:pt>
                <c:pt idx="7427">
                  <c:v>286.26029999999997</c:v>
                </c:pt>
                <c:pt idx="7428">
                  <c:v>286.29320000000001</c:v>
                </c:pt>
                <c:pt idx="7429">
                  <c:v>286.327</c:v>
                </c:pt>
                <c:pt idx="7430">
                  <c:v>286.35899999999998</c:v>
                </c:pt>
                <c:pt idx="7431">
                  <c:v>286.39350000000002</c:v>
                </c:pt>
                <c:pt idx="7432">
                  <c:v>286.42660000000001</c:v>
                </c:pt>
                <c:pt idx="7433">
                  <c:v>286.46019999999999</c:v>
                </c:pt>
                <c:pt idx="7434">
                  <c:v>286.49270000000001</c:v>
                </c:pt>
                <c:pt idx="7435">
                  <c:v>286.52659999999997</c:v>
                </c:pt>
                <c:pt idx="7436">
                  <c:v>286.55990000000003</c:v>
                </c:pt>
                <c:pt idx="7437">
                  <c:v>286.59309999999999</c:v>
                </c:pt>
                <c:pt idx="7438">
                  <c:v>286.6266</c:v>
                </c:pt>
                <c:pt idx="7439">
                  <c:v>286.66039999999998</c:v>
                </c:pt>
                <c:pt idx="7440">
                  <c:v>286.69330000000002</c:v>
                </c:pt>
                <c:pt idx="7441">
                  <c:v>286.72719999999998</c:v>
                </c:pt>
                <c:pt idx="7442">
                  <c:v>286.76049999999998</c:v>
                </c:pt>
                <c:pt idx="7443">
                  <c:v>286.79340000000002</c:v>
                </c:pt>
                <c:pt idx="7444">
                  <c:v>286.8272</c:v>
                </c:pt>
                <c:pt idx="7445">
                  <c:v>286.86070000000001</c:v>
                </c:pt>
                <c:pt idx="7446">
                  <c:v>286.89429999999999</c:v>
                </c:pt>
                <c:pt idx="7447">
                  <c:v>286.92720000000003</c:v>
                </c:pt>
                <c:pt idx="7448">
                  <c:v>286.9606</c:v>
                </c:pt>
                <c:pt idx="7449">
                  <c:v>286.99369999999999</c:v>
                </c:pt>
                <c:pt idx="7450">
                  <c:v>287.02780000000001</c:v>
                </c:pt>
                <c:pt idx="7451">
                  <c:v>287.06040000000002</c:v>
                </c:pt>
                <c:pt idx="7452">
                  <c:v>287.09399999999999</c:v>
                </c:pt>
                <c:pt idx="7453">
                  <c:v>287.1275</c:v>
                </c:pt>
                <c:pt idx="7454">
                  <c:v>287.16120000000001</c:v>
                </c:pt>
                <c:pt idx="7455">
                  <c:v>287.19380000000001</c:v>
                </c:pt>
                <c:pt idx="7456">
                  <c:v>287.22750000000002</c:v>
                </c:pt>
                <c:pt idx="7457">
                  <c:v>287.26150000000001</c:v>
                </c:pt>
                <c:pt idx="7458">
                  <c:v>287.2944</c:v>
                </c:pt>
                <c:pt idx="7459">
                  <c:v>287.32749999999999</c:v>
                </c:pt>
                <c:pt idx="7460">
                  <c:v>287.36110000000002</c:v>
                </c:pt>
                <c:pt idx="7461">
                  <c:v>287.39499999999998</c:v>
                </c:pt>
                <c:pt idx="7462">
                  <c:v>287.42779999999999</c:v>
                </c:pt>
                <c:pt idx="7463">
                  <c:v>287.46129999999999</c:v>
                </c:pt>
                <c:pt idx="7464">
                  <c:v>287.49520000000001</c:v>
                </c:pt>
                <c:pt idx="7465">
                  <c:v>287.52839999999998</c:v>
                </c:pt>
                <c:pt idx="7466">
                  <c:v>287.56169999999997</c:v>
                </c:pt>
                <c:pt idx="7467">
                  <c:v>287.59449999999998</c:v>
                </c:pt>
                <c:pt idx="7468">
                  <c:v>287.62819999999999</c:v>
                </c:pt>
                <c:pt idx="7469">
                  <c:v>287.66210000000001</c:v>
                </c:pt>
                <c:pt idx="7470">
                  <c:v>287.69499999999999</c:v>
                </c:pt>
                <c:pt idx="7471">
                  <c:v>287.72859999999997</c:v>
                </c:pt>
                <c:pt idx="7472">
                  <c:v>287.76179999999999</c:v>
                </c:pt>
                <c:pt idx="7473">
                  <c:v>287.79500000000002</c:v>
                </c:pt>
                <c:pt idx="7474">
                  <c:v>287.82850000000002</c:v>
                </c:pt>
                <c:pt idx="7475">
                  <c:v>287.86200000000002</c:v>
                </c:pt>
                <c:pt idx="7476">
                  <c:v>287.89530000000002</c:v>
                </c:pt>
                <c:pt idx="7477">
                  <c:v>287.9282</c:v>
                </c:pt>
                <c:pt idx="7478">
                  <c:v>287.96109999999999</c:v>
                </c:pt>
                <c:pt idx="7479">
                  <c:v>287.99540000000002</c:v>
                </c:pt>
                <c:pt idx="7480">
                  <c:v>288.02859999999998</c:v>
                </c:pt>
                <c:pt idx="7481">
                  <c:v>288.06200000000001</c:v>
                </c:pt>
                <c:pt idx="7482">
                  <c:v>288.0958</c:v>
                </c:pt>
                <c:pt idx="7483">
                  <c:v>288.12860000000001</c:v>
                </c:pt>
                <c:pt idx="7484">
                  <c:v>288.16160000000002</c:v>
                </c:pt>
                <c:pt idx="7485">
                  <c:v>288.19540000000001</c:v>
                </c:pt>
                <c:pt idx="7486">
                  <c:v>288.22879999999998</c:v>
                </c:pt>
                <c:pt idx="7487">
                  <c:v>288.262</c:v>
                </c:pt>
                <c:pt idx="7488">
                  <c:v>288.2962</c:v>
                </c:pt>
                <c:pt idx="7489">
                  <c:v>288.32870000000003</c:v>
                </c:pt>
                <c:pt idx="7490">
                  <c:v>288.36259999999999</c:v>
                </c:pt>
                <c:pt idx="7491">
                  <c:v>288.39519999999999</c:v>
                </c:pt>
                <c:pt idx="7492">
                  <c:v>288.42860000000002</c:v>
                </c:pt>
                <c:pt idx="7493">
                  <c:v>288.46230000000003</c:v>
                </c:pt>
                <c:pt idx="7494">
                  <c:v>288.49599999999998</c:v>
                </c:pt>
                <c:pt idx="7495">
                  <c:v>288.5292</c:v>
                </c:pt>
                <c:pt idx="7496">
                  <c:v>288.56259999999997</c:v>
                </c:pt>
                <c:pt idx="7497">
                  <c:v>288.596</c:v>
                </c:pt>
                <c:pt idx="7498">
                  <c:v>288.62959999999998</c:v>
                </c:pt>
                <c:pt idx="7499">
                  <c:v>288.6628</c:v>
                </c:pt>
                <c:pt idx="7500">
                  <c:v>288.69560000000001</c:v>
                </c:pt>
                <c:pt idx="7501">
                  <c:v>288.7294</c:v>
                </c:pt>
                <c:pt idx="7502">
                  <c:v>288.76339999999999</c:v>
                </c:pt>
                <c:pt idx="7503">
                  <c:v>288.79640000000001</c:v>
                </c:pt>
                <c:pt idx="7504">
                  <c:v>288.82979999999998</c:v>
                </c:pt>
                <c:pt idx="7505">
                  <c:v>288.86270000000002</c:v>
                </c:pt>
                <c:pt idx="7506">
                  <c:v>288.8965</c:v>
                </c:pt>
                <c:pt idx="7507">
                  <c:v>288.93020000000001</c:v>
                </c:pt>
                <c:pt idx="7508">
                  <c:v>288.96359999999999</c:v>
                </c:pt>
                <c:pt idx="7509">
                  <c:v>288.99709999999999</c:v>
                </c:pt>
                <c:pt idx="7510">
                  <c:v>289.02980000000002</c:v>
                </c:pt>
                <c:pt idx="7511">
                  <c:v>289.06360000000001</c:v>
                </c:pt>
                <c:pt idx="7512">
                  <c:v>289.09620000000001</c:v>
                </c:pt>
                <c:pt idx="7513">
                  <c:v>289.1302</c:v>
                </c:pt>
                <c:pt idx="7514">
                  <c:v>289.16309999999999</c:v>
                </c:pt>
                <c:pt idx="7515">
                  <c:v>289.19659999999999</c:v>
                </c:pt>
                <c:pt idx="7516">
                  <c:v>289.23009999999999</c:v>
                </c:pt>
                <c:pt idx="7517">
                  <c:v>289.2629</c:v>
                </c:pt>
                <c:pt idx="7518">
                  <c:v>289.29680000000002</c:v>
                </c:pt>
                <c:pt idx="7519">
                  <c:v>289.33100000000002</c:v>
                </c:pt>
                <c:pt idx="7520">
                  <c:v>289.36399999999998</c:v>
                </c:pt>
                <c:pt idx="7521">
                  <c:v>289.3972</c:v>
                </c:pt>
                <c:pt idx="7522">
                  <c:v>289.43090000000001</c:v>
                </c:pt>
                <c:pt idx="7523">
                  <c:v>289.46379999999999</c:v>
                </c:pt>
                <c:pt idx="7524">
                  <c:v>289.49720000000002</c:v>
                </c:pt>
                <c:pt idx="7525">
                  <c:v>289.53059999999999</c:v>
                </c:pt>
                <c:pt idx="7526">
                  <c:v>289.56420000000003</c:v>
                </c:pt>
                <c:pt idx="7527">
                  <c:v>289.59739999999999</c:v>
                </c:pt>
                <c:pt idx="7528">
                  <c:v>289.6311</c:v>
                </c:pt>
                <c:pt idx="7529">
                  <c:v>289.66419999999999</c:v>
                </c:pt>
                <c:pt idx="7530">
                  <c:v>289.69799999999998</c:v>
                </c:pt>
                <c:pt idx="7531">
                  <c:v>289.73160000000001</c:v>
                </c:pt>
                <c:pt idx="7532">
                  <c:v>289.76459999999997</c:v>
                </c:pt>
                <c:pt idx="7533">
                  <c:v>289.79820000000001</c:v>
                </c:pt>
                <c:pt idx="7534">
                  <c:v>289.8313</c:v>
                </c:pt>
                <c:pt idx="7535">
                  <c:v>289.86500000000001</c:v>
                </c:pt>
                <c:pt idx="7536">
                  <c:v>289.89800000000002</c:v>
                </c:pt>
                <c:pt idx="7537">
                  <c:v>289.93209999999999</c:v>
                </c:pt>
                <c:pt idx="7538">
                  <c:v>289.96440000000001</c:v>
                </c:pt>
                <c:pt idx="7539">
                  <c:v>289.99779999999998</c:v>
                </c:pt>
                <c:pt idx="7540">
                  <c:v>290.0317</c:v>
                </c:pt>
                <c:pt idx="7541">
                  <c:v>290.06509999999997</c:v>
                </c:pt>
                <c:pt idx="7542">
                  <c:v>290.09789999999998</c:v>
                </c:pt>
                <c:pt idx="7543">
                  <c:v>290.13130000000001</c:v>
                </c:pt>
                <c:pt idx="7544">
                  <c:v>290.16460000000001</c:v>
                </c:pt>
                <c:pt idx="7545">
                  <c:v>290.19740000000002</c:v>
                </c:pt>
                <c:pt idx="7546">
                  <c:v>290.23160000000001</c:v>
                </c:pt>
                <c:pt idx="7547">
                  <c:v>290.26479999999998</c:v>
                </c:pt>
                <c:pt idx="7548">
                  <c:v>290.2978</c:v>
                </c:pt>
                <c:pt idx="7549">
                  <c:v>290.33139999999997</c:v>
                </c:pt>
                <c:pt idx="7550">
                  <c:v>290.3648</c:v>
                </c:pt>
                <c:pt idx="7551">
                  <c:v>290.39870000000002</c:v>
                </c:pt>
                <c:pt idx="7552">
                  <c:v>290.4314</c:v>
                </c:pt>
                <c:pt idx="7553">
                  <c:v>290.46499999999997</c:v>
                </c:pt>
                <c:pt idx="7554">
                  <c:v>290.4982</c:v>
                </c:pt>
                <c:pt idx="7555">
                  <c:v>290.5324</c:v>
                </c:pt>
                <c:pt idx="7556">
                  <c:v>290.56560000000002</c:v>
                </c:pt>
                <c:pt idx="7557">
                  <c:v>290.5992</c:v>
                </c:pt>
                <c:pt idx="7558">
                  <c:v>290.6318</c:v>
                </c:pt>
                <c:pt idx="7559">
                  <c:v>290.66520000000003</c:v>
                </c:pt>
                <c:pt idx="7560">
                  <c:v>290.69900000000001</c:v>
                </c:pt>
                <c:pt idx="7561">
                  <c:v>290.73250000000002</c:v>
                </c:pt>
                <c:pt idx="7562">
                  <c:v>290.76499999999999</c:v>
                </c:pt>
                <c:pt idx="7563">
                  <c:v>290.79919999999998</c:v>
                </c:pt>
                <c:pt idx="7564">
                  <c:v>290.83300000000003</c:v>
                </c:pt>
                <c:pt idx="7565">
                  <c:v>290.86599999999999</c:v>
                </c:pt>
                <c:pt idx="7566">
                  <c:v>290.89999999999998</c:v>
                </c:pt>
                <c:pt idx="7567">
                  <c:v>290.93299999999999</c:v>
                </c:pt>
                <c:pt idx="7568">
                  <c:v>290.96539999999999</c:v>
                </c:pt>
                <c:pt idx="7569">
                  <c:v>290.99919999999997</c:v>
                </c:pt>
                <c:pt idx="7570">
                  <c:v>291.03280000000001</c:v>
                </c:pt>
                <c:pt idx="7571">
                  <c:v>291.06670000000003</c:v>
                </c:pt>
                <c:pt idx="7572">
                  <c:v>291.09969999999998</c:v>
                </c:pt>
                <c:pt idx="7573">
                  <c:v>291.13310000000001</c:v>
                </c:pt>
                <c:pt idx="7574">
                  <c:v>291.16640000000001</c:v>
                </c:pt>
                <c:pt idx="7575">
                  <c:v>291.19990000000001</c:v>
                </c:pt>
                <c:pt idx="7576">
                  <c:v>291.233</c:v>
                </c:pt>
                <c:pt idx="7577">
                  <c:v>291.2663</c:v>
                </c:pt>
                <c:pt idx="7578">
                  <c:v>291.2996</c:v>
                </c:pt>
                <c:pt idx="7579">
                  <c:v>291.33319999999998</c:v>
                </c:pt>
                <c:pt idx="7580">
                  <c:v>291.36660000000001</c:v>
                </c:pt>
                <c:pt idx="7581">
                  <c:v>291.39929999999998</c:v>
                </c:pt>
                <c:pt idx="7582">
                  <c:v>291.4332</c:v>
                </c:pt>
                <c:pt idx="7583">
                  <c:v>291.46640000000002</c:v>
                </c:pt>
                <c:pt idx="7584">
                  <c:v>291.49990000000003</c:v>
                </c:pt>
                <c:pt idx="7585">
                  <c:v>291.5335</c:v>
                </c:pt>
                <c:pt idx="7586">
                  <c:v>291.56639999999999</c:v>
                </c:pt>
                <c:pt idx="7587">
                  <c:v>291.59949999999998</c:v>
                </c:pt>
                <c:pt idx="7588">
                  <c:v>291.63339999999999</c:v>
                </c:pt>
                <c:pt idx="7589">
                  <c:v>291.66640000000001</c:v>
                </c:pt>
                <c:pt idx="7590">
                  <c:v>291.70030000000003</c:v>
                </c:pt>
                <c:pt idx="7591">
                  <c:v>291.73390000000001</c:v>
                </c:pt>
                <c:pt idx="7592">
                  <c:v>291.76749999999998</c:v>
                </c:pt>
                <c:pt idx="7593">
                  <c:v>291.80029999999999</c:v>
                </c:pt>
                <c:pt idx="7594">
                  <c:v>291.83390000000003</c:v>
                </c:pt>
                <c:pt idx="7595">
                  <c:v>291.86700000000002</c:v>
                </c:pt>
                <c:pt idx="7596">
                  <c:v>291.90050000000002</c:v>
                </c:pt>
                <c:pt idx="7597">
                  <c:v>291.93380000000002</c:v>
                </c:pt>
                <c:pt idx="7598">
                  <c:v>291.9676</c:v>
                </c:pt>
                <c:pt idx="7599">
                  <c:v>292.0016</c:v>
                </c:pt>
                <c:pt idx="7600">
                  <c:v>292.03500000000003</c:v>
                </c:pt>
                <c:pt idx="7601">
                  <c:v>292.06740000000002</c:v>
                </c:pt>
                <c:pt idx="7602">
                  <c:v>292.10039999999998</c:v>
                </c:pt>
                <c:pt idx="7603">
                  <c:v>292.13470000000001</c:v>
                </c:pt>
                <c:pt idx="7604">
                  <c:v>292.16800000000001</c:v>
                </c:pt>
                <c:pt idx="7605">
                  <c:v>292.20159999999998</c:v>
                </c:pt>
                <c:pt idx="7606">
                  <c:v>292.23439999999999</c:v>
                </c:pt>
                <c:pt idx="7607">
                  <c:v>292.26740000000001</c:v>
                </c:pt>
                <c:pt idx="7608">
                  <c:v>292.30090000000001</c:v>
                </c:pt>
                <c:pt idx="7609">
                  <c:v>292.33539999999999</c:v>
                </c:pt>
                <c:pt idx="7610">
                  <c:v>292.3689</c:v>
                </c:pt>
                <c:pt idx="7611">
                  <c:v>292.40159999999997</c:v>
                </c:pt>
                <c:pt idx="7612">
                  <c:v>292.43639999999999</c:v>
                </c:pt>
                <c:pt idx="7613">
                  <c:v>292.46800000000002</c:v>
                </c:pt>
                <c:pt idx="7614">
                  <c:v>292.5018</c:v>
                </c:pt>
                <c:pt idx="7615">
                  <c:v>292.53500000000003</c:v>
                </c:pt>
                <c:pt idx="7616">
                  <c:v>292.5684</c:v>
                </c:pt>
                <c:pt idx="7617">
                  <c:v>292.6028</c:v>
                </c:pt>
                <c:pt idx="7618">
                  <c:v>292.63560000000001</c:v>
                </c:pt>
                <c:pt idx="7619">
                  <c:v>292.66950000000003</c:v>
                </c:pt>
                <c:pt idx="7620">
                  <c:v>292.70299999999997</c:v>
                </c:pt>
                <c:pt idx="7621">
                  <c:v>292.73630000000003</c:v>
                </c:pt>
                <c:pt idx="7622">
                  <c:v>292.76929999999999</c:v>
                </c:pt>
                <c:pt idx="7623">
                  <c:v>292.803</c:v>
                </c:pt>
                <c:pt idx="7624">
                  <c:v>292.83620000000002</c:v>
                </c:pt>
                <c:pt idx="7625">
                  <c:v>292.86950000000002</c:v>
                </c:pt>
                <c:pt idx="7626">
                  <c:v>292.90300000000002</c:v>
                </c:pt>
                <c:pt idx="7627">
                  <c:v>292.93560000000002</c:v>
                </c:pt>
                <c:pt idx="7628">
                  <c:v>292.96940000000001</c:v>
                </c:pt>
                <c:pt idx="7629">
                  <c:v>293.0016</c:v>
                </c:pt>
                <c:pt idx="7630">
                  <c:v>293.03489999999999</c:v>
                </c:pt>
                <c:pt idx="7631">
                  <c:v>293.06920000000002</c:v>
                </c:pt>
                <c:pt idx="7632">
                  <c:v>293.1026</c:v>
                </c:pt>
                <c:pt idx="7633">
                  <c:v>293.13560000000001</c:v>
                </c:pt>
                <c:pt idx="7634">
                  <c:v>293.16899999999998</c:v>
                </c:pt>
                <c:pt idx="7635">
                  <c:v>293.20170000000002</c:v>
                </c:pt>
                <c:pt idx="7636">
                  <c:v>293.23509999999999</c:v>
                </c:pt>
                <c:pt idx="7637">
                  <c:v>293.2688</c:v>
                </c:pt>
                <c:pt idx="7638">
                  <c:v>293.3023</c:v>
                </c:pt>
                <c:pt idx="7639">
                  <c:v>293.33589999999998</c:v>
                </c:pt>
                <c:pt idx="7640">
                  <c:v>293.36860000000001</c:v>
                </c:pt>
                <c:pt idx="7641">
                  <c:v>293.40260000000001</c:v>
                </c:pt>
                <c:pt idx="7642">
                  <c:v>293.43560000000002</c:v>
                </c:pt>
                <c:pt idx="7643">
                  <c:v>293.46980000000002</c:v>
                </c:pt>
                <c:pt idx="7644">
                  <c:v>293.50360000000001</c:v>
                </c:pt>
                <c:pt idx="7645">
                  <c:v>293.53579999999999</c:v>
                </c:pt>
                <c:pt idx="7646">
                  <c:v>293.56939999999997</c:v>
                </c:pt>
                <c:pt idx="7647">
                  <c:v>293.6028</c:v>
                </c:pt>
                <c:pt idx="7648">
                  <c:v>293.63679999999999</c:v>
                </c:pt>
                <c:pt idx="7649">
                  <c:v>293.67</c:v>
                </c:pt>
                <c:pt idx="7650">
                  <c:v>293.70299999999997</c:v>
                </c:pt>
                <c:pt idx="7651">
                  <c:v>293.73599999999999</c:v>
                </c:pt>
                <c:pt idx="7652">
                  <c:v>293.76960000000003</c:v>
                </c:pt>
                <c:pt idx="7653">
                  <c:v>293.80279999999999</c:v>
                </c:pt>
                <c:pt idx="7654">
                  <c:v>293.83629999999999</c:v>
                </c:pt>
                <c:pt idx="7655">
                  <c:v>293.86939999999998</c:v>
                </c:pt>
                <c:pt idx="7656">
                  <c:v>293.90289999999999</c:v>
                </c:pt>
                <c:pt idx="7657">
                  <c:v>293.93700000000001</c:v>
                </c:pt>
                <c:pt idx="7658">
                  <c:v>293.96940000000001</c:v>
                </c:pt>
                <c:pt idx="7659">
                  <c:v>294.00349999999997</c:v>
                </c:pt>
                <c:pt idx="7660">
                  <c:v>294.03730000000002</c:v>
                </c:pt>
                <c:pt idx="7661">
                  <c:v>294.07</c:v>
                </c:pt>
                <c:pt idx="7662">
                  <c:v>294.10340000000002</c:v>
                </c:pt>
                <c:pt idx="7663">
                  <c:v>294.13720000000001</c:v>
                </c:pt>
                <c:pt idx="7664">
                  <c:v>294.17059999999998</c:v>
                </c:pt>
                <c:pt idx="7665">
                  <c:v>294.2038</c:v>
                </c:pt>
                <c:pt idx="7666">
                  <c:v>294.23669999999998</c:v>
                </c:pt>
                <c:pt idx="7667">
                  <c:v>294.27019999999999</c:v>
                </c:pt>
                <c:pt idx="7668">
                  <c:v>294.30380000000002</c:v>
                </c:pt>
                <c:pt idx="7669">
                  <c:v>294.33749999999998</c:v>
                </c:pt>
                <c:pt idx="7670">
                  <c:v>294.37060000000002</c:v>
                </c:pt>
                <c:pt idx="7671">
                  <c:v>294.404</c:v>
                </c:pt>
                <c:pt idx="7672">
                  <c:v>294.43680000000001</c:v>
                </c:pt>
                <c:pt idx="7673">
                  <c:v>294.47120000000001</c:v>
                </c:pt>
                <c:pt idx="7674">
                  <c:v>294.50470000000001</c:v>
                </c:pt>
                <c:pt idx="7675">
                  <c:v>294.53789999999998</c:v>
                </c:pt>
                <c:pt idx="7676">
                  <c:v>294.57049999999998</c:v>
                </c:pt>
                <c:pt idx="7677">
                  <c:v>294.60449999999997</c:v>
                </c:pt>
                <c:pt idx="7678">
                  <c:v>294.63819999999998</c:v>
                </c:pt>
                <c:pt idx="7679">
                  <c:v>294.67059999999998</c:v>
                </c:pt>
                <c:pt idx="7680">
                  <c:v>294.70499999999998</c:v>
                </c:pt>
                <c:pt idx="7681">
                  <c:v>294.738</c:v>
                </c:pt>
                <c:pt idx="7682">
                  <c:v>294.77179999999998</c:v>
                </c:pt>
                <c:pt idx="7683">
                  <c:v>294.80439999999999</c:v>
                </c:pt>
                <c:pt idx="7684">
                  <c:v>294.8381</c:v>
                </c:pt>
                <c:pt idx="7685">
                  <c:v>294.87169999999998</c:v>
                </c:pt>
                <c:pt idx="7686">
                  <c:v>294.90480000000002</c:v>
                </c:pt>
                <c:pt idx="7687">
                  <c:v>294.93799999999999</c:v>
                </c:pt>
                <c:pt idx="7688">
                  <c:v>294.97140000000002</c:v>
                </c:pt>
                <c:pt idx="7689">
                  <c:v>295.0052</c:v>
                </c:pt>
                <c:pt idx="7690">
                  <c:v>295.03769999999997</c:v>
                </c:pt>
                <c:pt idx="7691">
                  <c:v>295.07299999999998</c:v>
                </c:pt>
                <c:pt idx="7692">
                  <c:v>295.1062</c:v>
                </c:pt>
                <c:pt idx="7693">
                  <c:v>295.13929999999999</c:v>
                </c:pt>
                <c:pt idx="7694">
                  <c:v>295.17200000000003</c:v>
                </c:pt>
                <c:pt idx="7695">
                  <c:v>295.20519999999999</c:v>
                </c:pt>
                <c:pt idx="7696">
                  <c:v>295.23849999999999</c:v>
                </c:pt>
                <c:pt idx="7697">
                  <c:v>295.2722</c:v>
                </c:pt>
                <c:pt idx="7698">
                  <c:v>295.30540000000002</c:v>
                </c:pt>
                <c:pt idx="7699">
                  <c:v>295.33890000000002</c:v>
                </c:pt>
                <c:pt idx="7700">
                  <c:v>295.37130000000002</c:v>
                </c:pt>
                <c:pt idx="7701">
                  <c:v>295.40600000000001</c:v>
                </c:pt>
                <c:pt idx="7702">
                  <c:v>295.43920000000003</c:v>
                </c:pt>
                <c:pt idx="7703">
                  <c:v>295.47179999999997</c:v>
                </c:pt>
                <c:pt idx="7704">
                  <c:v>295.50540000000001</c:v>
                </c:pt>
                <c:pt idx="7705">
                  <c:v>295.53809999999999</c:v>
                </c:pt>
                <c:pt idx="7706">
                  <c:v>295.572</c:v>
                </c:pt>
                <c:pt idx="7707">
                  <c:v>295.60550000000001</c:v>
                </c:pt>
                <c:pt idx="7708">
                  <c:v>295.63889999999998</c:v>
                </c:pt>
                <c:pt idx="7709">
                  <c:v>295.67239999999998</c:v>
                </c:pt>
                <c:pt idx="7710">
                  <c:v>295.7054</c:v>
                </c:pt>
                <c:pt idx="7711">
                  <c:v>295.73869999999999</c:v>
                </c:pt>
                <c:pt idx="7712">
                  <c:v>295.77249999999998</c:v>
                </c:pt>
                <c:pt idx="7713">
                  <c:v>295.80619999999999</c:v>
                </c:pt>
                <c:pt idx="7714">
                  <c:v>295.83859999999999</c:v>
                </c:pt>
                <c:pt idx="7715">
                  <c:v>295.87279999999998</c:v>
                </c:pt>
                <c:pt idx="7716">
                  <c:v>295.90640000000002</c:v>
                </c:pt>
                <c:pt idx="7717">
                  <c:v>295.93889999999999</c:v>
                </c:pt>
                <c:pt idx="7718">
                  <c:v>295.97280000000001</c:v>
                </c:pt>
                <c:pt idx="7719">
                  <c:v>296.00619999999998</c:v>
                </c:pt>
                <c:pt idx="7720">
                  <c:v>296.03949999999998</c:v>
                </c:pt>
                <c:pt idx="7721">
                  <c:v>296.07279999999997</c:v>
                </c:pt>
                <c:pt idx="7722">
                  <c:v>296.10680000000002</c:v>
                </c:pt>
                <c:pt idx="7723">
                  <c:v>296.14</c:v>
                </c:pt>
                <c:pt idx="7724">
                  <c:v>296.17329999999998</c:v>
                </c:pt>
                <c:pt idx="7725">
                  <c:v>296.20620000000002</c:v>
                </c:pt>
                <c:pt idx="7726">
                  <c:v>296.24029999999999</c:v>
                </c:pt>
                <c:pt idx="7727">
                  <c:v>296.27359999999999</c:v>
                </c:pt>
                <c:pt idx="7728">
                  <c:v>296.30700000000002</c:v>
                </c:pt>
                <c:pt idx="7729">
                  <c:v>296.34059999999999</c:v>
                </c:pt>
                <c:pt idx="7730">
                  <c:v>296.3741</c:v>
                </c:pt>
                <c:pt idx="7731">
                  <c:v>296.40699999999998</c:v>
                </c:pt>
                <c:pt idx="7732">
                  <c:v>296.43990000000002</c:v>
                </c:pt>
                <c:pt idx="7733">
                  <c:v>296.47300000000001</c:v>
                </c:pt>
                <c:pt idx="7734">
                  <c:v>296.5068</c:v>
                </c:pt>
                <c:pt idx="7735">
                  <c:v>296.54059999999998</c:v>
                </c:pt>
                <c:pt idx="7736">
                  <c:v>296.57350000000002</c:v>
                </c:pt>
                <c:pt idx="7737">
                  <c:v>296.60719999999998</c:v>
                </c:pt>
                <c:pt idx="7738">
                  <c:v>296.63979999999998</c:v>
                </c:pt>
                <c:pt idx="7739">
                  <c:v>296.67380000000003</c:v>
                </c:pt>
                <c:pt idx="7740">
                  <c:v>296.7072</c:v>
                </c:pt>
                <c:pt idx="7741">
                  <c:v>296.74040000000002</c:v>
                </c:pt>
                <c:pt idx="7742">
                  <c:v>296.774</c:v>
                </c:pt>
                <c:pt idx="7743">
                  <c:v>296.80709999999999</c:v>
                </c:pt>
                <c:pt idx="7744">
                  <c:v>296.8408</c:v>
                </c:pt>
                <c:pt idx="7745">
                  <c:v>296.87439999999998</c:v>
                </c:pt>
                <c:pt idx="7746">
                  <c:v>296.9074</c:v>
                </c:pt>
                <c:pt idx="7747">
                  <c:v>296.94159999999999</c:v>
                </c:pt>
                <c:pt idx="7748">
                  <c:v>296.97469999999998</c:v>
                </c:pt>
                <c:pt idx="7749">
                  <c:v>297.00909999999999</c:v>
                </c:pt>
                <c:pt idx="7750">
                  <c:v>297.041</c:v>
                </c:pt>
                <c:pt idx="7751">
                  <c:v>297.07440000000003</c:v>
                </c:pt>
                <c:pt idx="7752">
                  <c:v>297.07440000000003</c:v>
                </c:pt>
              </c:numCache>
            </c:numRef>
          </c:xVal>
          <c:yVal>
            <c:numRef>
              <c:f>Sheet1!$F$6:$F$7760</c:f>
              <c:numCache>
                <c:formatCode>General</c:formatCode>
                <c:ptCount val="7755"/>
                <c:pt idx="0">
                  <c:v>9.9865344399999998</c:v>
                </c:pt>
                <c:pt idx="1">
                  <c:v>9.9867669600000006</c:v>
                </c:pt>
                <c:pt idx="2">
                  <c:v>9.9870054600000007</c:v>
                </c:pt>
                <c:pt idx="3">
                  <c:v>9.9872443799999999</c:v>
                </c:pt>
                <c:pt idx="4">
                  <c:v>9.9875147099999992</c:v>
                </c:pt>
                <c:pt idx="5">
                  <c:v>9.9878035300000008</c:v>
                </c:pt>
                <c:pt idx="6">
                  <c:v>9.9881020700000001</c:v>
                </c:pt>
                <c:pt idx="7">
                  <c:v>9.98841249</c:v>
                </c:pt>
                <c:pt idx="8">
                  <c:v>9.9887001800000004</c:v>
                </c:pt>
                <c:pt idx="9">
                  <c:v>9.9889775600000004</c:v>
                </c:pt>
                <c:pt idx="10">
                  <c:v>9.9892952800000003</c:v>
                </c:pt>
                <c:pt idx="11">
                  <c:v>9.9901979999999995</c:v>
                </c:pt>
                <c:pt idx="12">
                  <c:v>9.9937827000000006</c:v>
                </c:pt>
                <c:pt idx="13">
                  <c:v>10.000423784000001</c:v>
                </c:pt>
                <c:pt idx="14">
                  <c:v>10.011063630000001</c:v>
                </c:pt>
                <c:pt idx="15">
                  <c:v>10.027329099999999</c:v>
                </c:pt>
                <c:pt idx="16">
                  <c:v>10.05163276</c:v>
                </c:pt>
                <c:pt idx="17">
                  <c:v>10.08613808</c:v>
                </c:pt>
                <c:pt idx="18">
                  <c:v>10.117010499999999</c:v>
                </c:pt>
                <c:pt idx="19">
                  <c:v>10.1403354</c:v>
                </c:pt>
                <c:pt idx="20">
                  <c:v>10.164883100000001</c:v>
                </c:pt>
                <c:pt idx="21">
                  <c:v>10.1878566</c:v>
                </c:pt>
                <c:pt idx="22">
                  <c:v>10.213393399999999</c:v>
                </c:pt>
                <c:pt idx="23">
                  <c:v>10.2408205</c:v>
                </c:pt>
                <c:pt idx="24">
                  <c:v>10.26793</c:v>
                </c:pt>
                <c:pt idx="25">
                  <c:v>10.293606799999999</c:v>
                </c:pt>
                <c:pt idx="26">
                  <c:v>10.3153504</c:v>
                </c:pt>
                <c:pt idx="27">
                  <c:v>10.3372267</c:v>
                </c:pt>
                <c:pt idx="28">
                  <c:v>10.3547928</c:v>
                </c:pt>
                <c:pt idx="29">
                  <c:v>10.3732641</c:v>
                </c:pt>
                <c:pt idx="30">
                  <c:v>10.391975</c:v>
                </c:pt>
                <c:pt idx="31">
                  <c:v>10.4031348</c:v>
                </c:pt>
                <c:pt idx="32">
                  <c:v>10.415575</c:v>
                </c:pt>
                <c:pt idx="33">
                  <c:v>10.4244559</c:v>
                </c:pt>
                <c:pt idx="34">
                  <c:v>10.428319200000001</c:v>
                </c:pt>
                <c:pt idx="35">
                  <c:v>10.431675800000001</c:v>
                </c:pt>
                <c:pt idx="36">
                  <c:v>10.4332118</c:v>
                </c:pt>
                <c:pt idx="37">
                  <c:v>10.435087100000001</c:v>
                </c:pt>
                <c:pt idx="38">
                  <c:v>10.435836399999999</c:v>
                </c:pt>
                <c:pt idx="39">
                  <c:v>10.4336544</c:v>
                </c:pt>
                <c:pt idx="40">
                  <c:v>10.428414399999999</c:v>
                </c:pt>
                <c:pt idx="41">
                  <c:v>10.423217599999999</c:v>
                </c:pt>
                <c:pt idx="42">
                  <c:v>10.418043000000001</c:v>
                </c:pt>
                <c:pt idx="43">
                  <c:v>10.409538299999999</c:v>
                </c:pt>
                <c:pt idx="44">
                  <c:v>10.3995383</c:v>
                </c:pt>
                <c:pt idx="45">
                  <c:v>10.3928666</c:v>
                </c:pt>
                <c:pt idx="46">
                  <c:v>10.3871109</c:v>
                </c:pt>
                <c:pt idx="47">
                  <c:v>10.382448399999999</c:v>
                </c:pt>
                <c:pt idx="48">
                  <c:v>10.377768700000001</c:v>
                </c:pt>
                <c:pt idx="49">
                  <c:v>10.371974</c:v>
                </c:pt>
                <c:pt idx="50">
                  <c:v>10.3652546</c:v>
                </c:pt>
                <c:pt idx="51">
                  <c:v>10.3580854</c:v>
                </c:pt>
                <c:pt idx="52">
                  <c:v>10.347641899999999</c:v>
                </c:pt>
                <c:pt idx="53">
                  <c:v>10.335720999999999</c:v>
                </c:pt>
                <c:pt idx="54">
                  <c:v>10.3240778</c:v>
                </c:pt>
                <c:pt idx="55">
                  <c:v>10.310950200000001</c:v>
                </c:pt>
                <c:pt idx="56">
                  <c:v>10.2983157</c:v>
                </c:pt>
                <c:pt idx="57">
                  <c:v>10.286457800000001</c:v>
                </c:pt>
                <c:pt idx="58">
                  <c:v>10.2735977</c:v>
                </c:pt>
                <c:pt idx="59">
                  <c:v>10.2629482</c:v>
                </c:pt>
                <c:pt idx="60">
                  <c:v>10.250184000000001</c:v>
                </c:pt>
                <c:pt idx="61">
                  <c:v>10.2336255</c:v>
                </c:pt>
                <c:pt idx="62">
                  <c:v>10.217216799999999</c:v>
                </c:pt>
                <c:pt idx="63">
                  <c:v>10.201184899999999</c:v>
                </c:pt>
                <c:pt idx="64">
                  <c:v>10.187923400000001</c:v>
                </c:pt>
                <c:pt idx="65">
                  <c:v>10.174194699999999</c:v>
                </c:pt>
                <c:pt idx="66">
                  <c:v>10.162162</c:v>
                </c:pt>
                <c:pt idx="67">
                  <c:v>10.1464242</c:v>
                </c:pt>
                <c:pt idx="68">
                  <c:v>10.1301652</c:v>
                </c:pt>
                <c:pt idx="69">
                  <c:v>10.113179000000001</c:v>
                </c:pt>
                <c:pt idx="70">
                  <c:v>10.094530320000001</c:v>
                </c:pt>
                <c:pt idx="71">
                  <c:v>10.07747303</c:v>
                </c:pt>
                <c:pt idx="72">
                  <c:v>10.0616184</c:v>
                </c:pt>
                <c:pt idx="73">
                  <c:v>10.04537906</c:v>
                </c:pt>
                <c:pt idx="74">
                  <c:v>10.02919043</c:v>
                </c:pt>
                <c:pt idx="75">
                  <c:v>10.01353323</c:v>
                </c:pt>
                <c:pt idx="76">
                  <c:v>9.9956893999999998</c:v>
                </c:pt>
                <c:pt idx="77">
                  <c:v>9.9768081300000002</c:v>
                </c:pt>
                <c:pt idx="78">
                  <c:v>9.9587182500000004</c:v>
                </c:pt>
                <c:pt idx="79">
                  <c:v>9.9432813600000003</c:v>
                </c:pt>
                <c:pt idx="80">
                  <c:v>9.9254745399999997</c:v>
                </c:pt>
                <c:pt idx="81">
                  <c:v>9.9074387799999997</c:v>
                </c:pt>
                <c:pt idx="82">
                  <c:v>9.8911881000000008</c:v>
                </c:pt>
                <c:pt idx="83">
                  <c:v>9.8740243000000003</c:v>
                </c:pt>
                <c:pt idx="84">
                  <c:v>9.8581266999999997</c:v>
                </c:pt>
                <c:pt idx="85">
                  <c:v>9.8426796000000003</c:v>
                </c:pt>
                <c:pt idx="86">
                  <c:v>9.8258987999999992</c:v>
                </c:pt>
                <c:pt idx="87">
                  <c:v>9.806616</c:v>
                </c:pt>
                <c:pt idx="88">
                  <c:v>9.7901714999999996</c:v>
                </c:pt>
                <c:pt idx="89">
                  <c:v>9.7766032999999997</c:v>
                </c:pt>
                <c:pt idx="90">
                  <c:v>9.7657187000000008</c:v>
                </c:pt>
                <c:pt idx="91">
                  <c:v>9.7487440000000003</c:v>
                </c:pt>
                <c:pt idx="92">
                  <c:v>9.7300833999999998</c:v>
                </c:pt>
                <c:pt idx="93">
                  <c:v>9.7114811999999997</c:v>
                </c:pt>
                <c:pt idx="94">
                  <c:v>9.6927000000000003</c:v>
                </c:pt>
                <c:pt idx="95">
                  <c:v>9.6777925000000007</c:v>
                </c:pt>
                <c:pt idx="96">
                  <c:v>9.6623623999999992</c:v>
                </c:pt>
                <c:pt idx="97">
                  <c:v>9.6490170000000006</c:v>
                </c:pt>
                <c:pt idx="98">
                  <c:v>9.6336914</c:v>
                </c:pt>
                <c:pt idx="99">
                  <c:v>9.6204344000000006</c:v>
                </c:pt>
                <c:pt idx="100">
                  <c:v>9.6036965999999993</c:v>
                </c:pt>
                <c:pt idx="101">
                  <c:v>9.5879533000000006</c:v>
                </c:pt>
                <c:pt idx="102">
                  <c:v>9.5706301000000007</c:v>
                </c:pt>
                <c:pt idx="103">
                  <c:v>9.5534466000000009</c:v>
                </c:pt>
                <c:pt idx="104">
                  <c:v>9.5381313999999993</c:v>
                </c:pt>
                <c:pt idx="105">
                  <c:v>9.5250652000000002</c:v>
                </c:pt>
                <c:pt idx="106">
                  <c:v>9.5124791999999996</c:v>
                </c:pt>
                <c:pt idx="107">
                  <c:v>9.4975749999999994</c:v>
                </c:pt>
                <c:pt idx="108">
                  <c:v>9.4850978000000001</c:v>
                </c:pt>
                <c:pt idx="109">
                  <c:v>9.4677769000000005</c:v>
                </c:pt>
                <c:pt idx="110">
                  <c:v>9.4528964000000002</c:v>
                </c:pt>
                <c:pt idx="111">
                  <c:v>9.4402092</c:v>
                </c:pt>
                <c:pt idx="112">
                  <c:v>9.4277774000000001</c:v>
                </c:pt>
                <c:pt idx="113">
                  <c:v>9.4131056999999991</c:v>
                </c:pt>
                <c:pt idx="114">
                  <c:v>9.3996200999999999</c:v>
                </c:pt>
                <c:pt idx="115">
                  <c:v>9.3852577999999998</c:v>
                </c:pt>
                <c:pt idx="116">
                  <c:v>9.3694238999999993</c:v>
                </c:pt>
                <c:pt idx="117">
                  <c:v>9.3561785000000004</c:v>
                </c:pt>
                <c:pt idx="118">
                  <c:v>9.3444900000000004</c:v>
                </c:pt>
                <c:pt idx="119">
                  <c:v>9.3330459999999995</c:v>
                </c:pt>
                <c:pt idx="120">
                  <c:v>9.3210715000000004</c:v>
                </c:pt>
                <c:pt idx="121">
                  <c:v>9.3081072000000002</c:v>
                </c:pt>
                <c:pt idx="122">
                  <c:v>9.2938480000000006</c:v>
                </c:pt>
                <c:pt idx="123">
                  <c:v>9.2838379999999994</c:v>
                </c:pt>
                <c:pt idx="124">
                  <c:v>9.2737830999999993</c:v>
                </c:pt>
                <c:pt idx="125">
                  <c:v>9.2595480999999999</c:v>
                </c:pt>
                <c:pt idx="126">
                  <c:v>9.2458624</c:v>
                </c:pt>
                <c:pt idx="127">
                  <c:v>9.2341878000000008</c:v>
                </c:pt>
                <c:pt idx="128">
                  <c:v>9.2216234000000004</c:v>
                </c:pt>
                <c:pt idx="129">
                  <c:v>9.2126701999999998</c:v>
                </c:pt>
                <c:pt idx="130">
                  <c:v>9.2003646999999997</c:v>
                </c:pt>
                <c:pt idx="131">
                  <c:v>9.1898365999999996</c:v>
                </c:pt>
                <c:pt idx="132">
                  <c:v>9.1772392000000007</c:v>
                </c:pt>
                <c:pt idx="133">
                  <c:v>9.1673953000000008</c:v>
                </c:pt>
                <c:pt idx="134">
                  <c:v>9.1565455</c:v>
                </c:pt>
                <c:pt idx="135">
                  <c:v>9.1451968000000008</c:v>
                </c:pt>
                <c:pt idx="136">
                  <c:v>9.1335343000000009</c:v>
                </c:pt>
                <c:pt idx="137">
                  <c:v>9.1228292999999994</c:v>
                </c:pt>
                <c:pt idx="138">
                  <c:v>9.1128108000000001</c:v>
                </c:pt>
                <c:pt idx="139">
                  <c:v>9.1038671999999998</c:v>
                </c:pt>
                <c:pt idx="140">
                  <c:v>9.0945759000000006</c:v>
                </c:pt>
                <c:pt idx="141">
                  <c:v>9.0840961</c:v>
                </c:pt>
                <c:pt idx="142">
                  <c:v>9.0723064000000004</c:v>
                </c:pt>
                <c:pt idx="143">
                  <c:v>9.0626850000000001</c:v>
                </c:pt>
                <c:pt idx="144">
                  <c:v>9.0535718999999997</c:v>
                </c:pt>
                <c:pt idx="145">
                  <c:v>9.0437323999999997</c:v>
                </c:pt>
                <c:pt idx="146">
                  <c:v>9.0322343000000007</c:v>
                </c:pt>
                <c:pt idx="147">
                  <c:v>9.0231858000000003</c:v>
                </c:pt>
                <c:pt idx="148">
                  <c:v>9.0153335999999999</c:v>
                </c:pt>
                <c:pt idx="149">
                  <c:v>9.0067869999999992</c:v>
                </c:pt>
                <c:pt idx="150">
                  <c:v>8.9985649999999993</c:v>
                </c:pt>
                <c:pt idx="151">
                  <c:v>8.988842</c:v>
                </c:pt>
                <c:pt idx="152">
                  <c:v>8.977803999999999</c:v>
                </c:pt>
                <c:pt idx="153">
                  <c:v>8.9708299999999994</c:v>
                </c:pt>
                <c:pt idx="154">
                  <c:v>8.9624860000000002</c:v>
                </c:pt>
                <c:pt idx="155">
                  <c:v>8.9534780000000005</c:v>
                </c:pt>
                <c:pt idx="156">
                  <c:v>8.9462690000000009</c:v>
                </c:pt>
                <c:pt idx="157">
                  <c:v>8.9382959999999994</c:v>
                </c:pt>
                <c:pt idx="158">
                  <c:v>8.9292309999999997</c:v>
                </c:pt>
                <c:pt idx="159">
                  <c:v>8.9223750000000006</c:v>
                </c:pt>
                <c:pt idx="160">
                  <c:v>8.9138570000000001</c:v>
                </c:pt>
                <c:pt idx="161">
                  <c:v>8.9053400000000007</c:v>
                </c:pt>
                <c:pt idx="162">
                  <c:v>8.8984400000000008</c:v>
                </c:pt>
                <c:pt idx="163">
                  <c:v>8.8908699999999996</c:v>
                </c:pt>
                <c:pt idx="164">
                  <c:v>8.8803040000000006</c:v>
                </c:pt>
                <c:pt idx="165">
                  <c:v>8.872401</c:v>
                </c:pt>
                <c:pt idx="166">
                  <c:v>8.8671819999999997</c:v>
                </c:pt>
                <c:pt idx="167">
                  <c:v>8.8612199999999994</c:v>
                </c:pt>
                <c:pt idx="168">
                  <c:v>8.8550000000000004</c:v>
                </c:pt>
                <c:pt idx="169">
                  <c:v>8.8457880000000007</c:v>
                </c:pt>
                <c:pt idx="170">
                  <c:v>8.836981999999999</c:v>
                </c:pt>
                <c:pt idx="171">
                  <c:v>8.8311069999999994</c:v>
                </c:pt>
                <c:pt idx="172">
                  <c:v>8.8261439999999993</c:v>
                </c:pt>
                <c:pt idx="173">
                  <c:v>8.8214009999999998</c:v>
                </c:pt>
                <c:pt idx="174">
                  <c:v>8.8167830000000009</c:v>
                </c:pt>
                <c:pt idx="175">
                  <c:v>8.8077950000000005</c:v>
                </c:pt>
                <c:pt idx="176">
                  <c:v>8.8017509999999994</c:v>
                </c:pt>
                <c:pt idx="177">
                  <c:v>8.7963719999999999</c:v>
                </c:pt>
                <c:pt idx="178">
                  <c:v>8.7893159999999995</c:v>
                </c:pt>
                <c:pt idx="179">
                  <c:v>8.7820160000000005</c:v>
                </c:pt>
                <c:pt idx="180">
                  <c:v>8.7725390000000001</c:v>
                </c:pt>
                <c:pt idx="181">
                  <c:v>8.7644040000000007</c:v>
                </c:pt>
                <c:pt idx="182">
                  <c:v>8.7588120000000007</c:v>
                </c:pt>
                <c:pt idx="183">
                  <c:v>8.7540259999999996</c:v>
                </c:pt>
                <c:pt idx="184">
                  <c:v>8.7506389999999996</c:v>
                </c:pt>
                <c:pt idx="185">
                  <c:v>8.7438199999999995</c:v>
                </c:pt>
                <c:pt idx="186">
                  <c:v>8.7370249999999992</c:v>
                </c:pt>
                <c:pt idx="187">
                  <c:v>8.73142</c:v>
                </c:pt>
                <c:pt idx="188">
                  <c:v>8.7263319999999993</c:v>
                </c:pt>
                <c:pt idx="189">
                  <c:v>8.7236290000000007</c:v>
                </c:pt>
                <c:pt idx="190">
                  <c:v>8.7184449999999991</c:v>
                </c:pt>
                <c:pt idx="191">
                  <c:v>8.7118079999999996</c:v>
                </c:pt>
                <c:pt idx="192">
                  <c:v>8.7080000000000002</c:v>
                </c:pt>
                <c:pt idx="193">
                  <c:v>8.7050649999999994</c:v>
                </c:pt>
                <c:pt idx="194">
                  <c:v>8.7000050000000009</c:v>
                </c:pt>
                <c:pt idx="195">
                  <c:v>8.694172</c:v>
                </c:pt>
                <c:pt idx="196">
                  <c:v>8.6882640000000002</c:v>
                </c:pt>
                <c:pt idx="197">
                  <c:v>8.682048</c:v>
                </c:pt>
                <c:pt idx="198">
                  <c:v>8.6771630000000002</c:v>
                </c:pt>
                <c:pt idx="199">
                  <c:v>8.6723339999999993</c:v>
                </c:pt>
                <c:pt idx="200">
                  <c:v>8.6664680000000001</c:v>
                </c:pt>
                <c:pt idx="201">
                  <c:v>8.6618619999999993</c:v>
                </c:pt>
                <c:pt idx="202">
                  <c:v>8.6578890000000008</c:v>
                </c:pt>
                <c:pt idx="203">
                  <c:v>8.6541309999999996</c:v>
                </c:pt>
                <c:pt idx="204">
                  <c:v>8.6504139999999996</c:v>
                </c:pt>
                <c:pt idx="205">
                  <c:v>8.6467270000000003</c:v>
                </c:pt>
                <c:pt idx="206">
                  <c:v>8.6431819999999995</c:v>
                </c:pt>
                <c:pt idx="207">
                  <c:v>8.6384650000000001</c:v>
                </c:pt>
                <c:pt idx="208">
                  <c:v>8.6328019999999999</c:v>
                </c:pt>
                <c:pt idx="209">
                  <c:v>8.6273540000000004</c:v>
                </c:pt>
                <c:pt idx="210">
                  <c:v>8.6223139999999994</c:v>
                </c:pt>
                <c:pt idx="211">
                  <c:v>8.6182979999999993</c:v>
                </c:pt>
                <c:pt idx="212">
                  <c:v>8.6145390000000006</c:v>
                </c:pt>
                <c:pt idx="213">
                  <c:v>8.6107420000000001</c:v>
                </c:pt>
                <c:pt idx="214">
                  <c:v>8.6071439999999999</c:v>
                </c:pt>
                <c:pt idx="215">
                  <c:v>8.6036830000000002</c:v>
                </c:pt>
                <c:pt idx="216">
                  <c:v>8.5999309999999998</c:v>
                </c:pt>
                <c:pt idx="217">
                  <c:v>8.5964829999999992</c:v>
                </c:pt>
                <c:pt idx="218">
                  <c:v>8.5919170000000005</c:v>
                </c:pt>
                <c:pt idx="219">
                  <c:v>8.5877040000000004</c:v>
                </c:pt>
                <c:pt idx="220">
                  <c:v>8.5833060000000003</c:v>
                </c:pt>
                <c:pt idx="221">
                  <c:v>8.5796069999999993</c:v>
                </c:pt>
                <c:pt idx="222">
                  <c:v>8.5764409999999991</c:v>
                </c:pt>
                <c:pt idx="223">
                  <c:v>8.5736989999999995</c:v>
                </c:pt>
                <c:pt idx="224">
                  <c:v>8.5696840000000005</c:v>
                </c:pt>
                <c:pt idx="225">
                  <c:v>8.5650300000000001</c:v>
                </c:pt>
                <c:pt idx="226">
                  <c:v>8.5607640000000007</c:v>
                </c:pt>
                <c:pt idx="227">
                  <c:v>8.557307999999999</c:v>
                </c:pt>
                <c:pt idx="228">
                  <c:v>8.5550060000000006</c:v>
                </c:pt>
                <c:pt idx="229">
                  <c:v>8.5525389999999994</c:v>
                </c:pt>
                <c:pt idx="230">
                  <c:v>8.5493100000000002</c:v>
                </c:pt>
                <c:pt idx="231">
                  <c:v>8.5460010000000004</c:v>
                </c:pt>
                <c:pt idx="232">
                  <c:v>8.5428080000000008</c:v>
                </c:pt>
                <c:pt idx="233">
                  <c:v>8.539477999999999</c:v>
                </c:pt>
                <c:pt idx="234">
                  <c:v>8.5361700000000003</c:v>
                </c:pt>
                <c:pt idx="235">
                  <c:v>8.5334260000000004</c:v>
                </c:pt>
                <c:pt idx="236">
                  <c:v>8.5300580000000004</c:v>
                </c:pt>
                <c:pt idx="237">
                  <c:v>8.5270849999999996</c:v>
                </c:pt>
                <c:pt idx="238">
                  <c:v>8.5243839999999995</c:v>
                </c:pt>
                <c:pt idx="239">
                  <c:v>8.5219889999999996</c:v>
                </c:pt>
                <c:pt idx="240">
                  <c:v>8.5195170000000005</c:v>
                </c:pt>
                <c:pt idx="241">
                  <c:v>8.5170290000000008</c:v>
                </c:pt>
                <c:pt idx="242">
                  <c:v>8.5144939999999991</c:v>
                </c:pt>
                <c:pt idx="243">
                  <c:v>8.5112220000000001</c:v>
                </c:pt>
                <c:pt idx="244">
                  <c:v>8.5082789999999999</c:v>
                </c:pt>
                <c:pt idx="245">
                  <c:v>8.5058919999999993</c:v>
                </c:pt>
                <c:pt idx="246">
                  <c:v>8.5024920000000002</c:v>
                </c:pt>
                <c:pt idx="247">
                  <c:v>8.4996609999999997</c:v>
                </c:pt>
                <c:pt idx="248">
                  <c:v>8.497268</c:v>
                </c:pt>
                <c:pt idx="249">
                  <c:v>8.4947920000000003</c:v>
                </c:pt>
                <c:pt idx="250">
                  <c:v>8.4929129999999997</c:v>
                </c:pt>
                <c:pt idx="251">
                  <c:v>8.4909909999999993</c:v>
                </c:pt>
                <c:pt idx="252">
                  <c:v>8.4882379999999991</c:v>
                </c:pt>
                <c:pt idx="253">
                  <c:v>8.4854240000000001</c:v>
                </c:pt>
                <c:pt idx="254">
                  <c:v>8.4826519999999999</c:v>
                </c:pt>
                <c:pt idx="255">
                  <c:v>8.4783720000000002</c:v>
                </c:pt>
                <c:pt idx="256">
                  <c:v>8.4742010000000008</c:v>
                </c:pt>
                <c:pt idx="257">
                  <c:v>8.4715120000000006</c:v>
                </c:pt>
                <c:pt idx="258">
                  <c:v>8.4698539999999998</c:v>
                </c:pt>
                <c:pt idx="259">
                  <c:v>8.4688140000000001</c:v>
                </c:pt>
                <c:pt idx="260">
                  <c:v>8.4674119999999995</c:v>
                </c:pt>
                <c:pt idx="261">
                  <c:v>8.4650590000000001</c:v>
                </c:pt>
                <c:pt idx="262">
                  <c:v>8.4623449999999991</c:v>
                </c:pt>
                <c:pt idx="263">
                  <c:v>8.4603610000000007</c:v>
                </c:pt>
                <c:pt idx="264">
                  <c:v>8.458715999999999</c:v>
                </c:pt>
                <c:pt idx="265">
                  <c:v>8.4573839999999993</c:v>
                </c:pt>
                <c:pt idx="266">
                  <c:v>8.4557520000000004</c:v>
                </c:pt>
                <c:pt idx="267">
                  <c:v>8.4533339999999999</c:v>
                </c:pt>
                <c:pt idx="268">
                  <c:v>8.4503219999999999</c:v>
                </c:pt>
                <c:pt idx="269">
                  <c:v>8.4474830000000001</c:v>
                </c:pt>
                <c:pt idx="270">
                  <c:v>8.4452460000000009</c:v>
                </c:pt>
                <c:pt idx="271">
                  <c:v>8.4431200000000004</c:v>
                </c:pt>
                <c:pt idx="272">
                  <c:v>8.4407540000000001</c:v>
                </c:pt>
                <c:pt idx="273">
                  <c:v>8.438441000000001</c:v>
                </c:pt>
                <c:pt idx="274">
                  <c:v>8.4363790000000005</c:v>
                </c:pt>
                <c:pt idx="275">
                  <c:v>8.4348559999999999</c:v>
                </c:pt>
                <c:pt idx="276">
                  <c:v>8.4335869999999993</c:v>
                </c:pt>
                <c:pt idx="277">
                  <c:v>8.4322540000000004</c:v>
                </c:pt>
                <c:pt idx="278">
                  <c:v>8.4305489999999992</c:v>
                </c:pt>
                <c:pt idx="279">
                  <c:v>8.4287570000000009</c:v>
                </c:pt>
                <c:pt idx="280">
                  <c:v>8.4270759999999996</c:v>
                </c:pt>
                <c:pt idx="281">
                  <c:v>8.4255409999999991</c:v>
                </c:pt>
                <c:pt idx="282">
                  <c:v>8.423584</c:v>
                </c:pt>
                <c:pt idx="283">
                  <c:v>8.4215990000000005</c:v>
                </c:pt>
                <c:pt idx="284">
                  <c:v>8.4194890000000004</c:v>
                </c:pt>
                <c:pt idx="285">
                  <c:v>8.4180709999999994</c:v>
                </c:pt>
                <c:pt idx="286">
                  <c:v>8.4169699999999992</c:v>
                </c:pt>
                <c:pt idx="287">
                  <c:v>8.416053999999999</c:v>
                </c:pt>
                <c:pt idx="288">
                  <c:v>8.4148870000000002</c:v>
                </c:pt>
                <c:pt idx="289">
                  <c:v>8.4132239999999996</c:v>
                </c:pt>
                <c:pt idx="290">
                  <c:v>8.4112030000000004</c:v>
                </c:pt>
                <c:pt idx="291">
                  <c:v>8.4087770000000006</c:v>
                </c:pt>
                <c:pt idx="292">
                  <c:v>8.4069149999999997</c:v>
                </c:pt>
                <c:pt idx="293">
                  <c:v>8.4057239999999993</c:v>
                </c:pt>
                <c:pt idx="294">
                  <c:v>8.4044089999999994</c:v>
                </c:pt>
                <c:pt idx="295">
                  <c:v>8.4030850000000008</c:v>
                </c:pt>
                <c:pt idx="296">
                  <c:v>8.4014000000000006</c:v>
                </c:pt>
                <c:pt idx="297">
                  <c:v>8.3995460000000008</c:v>
                </c:pt>
                <c:pt idx="298">
                  <c:v>8.3975100000000005</c:v>
                </c:pt>
                <c:pt idx="299">
                  <c:v>8.3957309999999996</c:v>
                </c:pt>
                <c:pt idx="300">
                  <c:v>8.3943340000000006</c:v>
                </c:pt>
                <c:pt idx="301">
                  <c:v>8.3932380000000002</c:v>
                </c:pt>
                <c:pt idx="302">
                  <c:v>8.3922729999999994</c:v>
                </c:pt>
                <c:pt idx="303">
                  <c:v>8.3916120000000003</c:v>
                </c:pt>
                <c:pt idx="304">
                  <c:v>8.3902359999999998</c:v>
                </c:pt>
                <c:pt idx="305">
                  <c:v>8.3882510000000003</c:v>
                </c:pt>
                <c:pt idx="306">
                  <c:v>8.3867849999999997</c:v>
                </c:pt>
                <c:pt idx="307">
                  <c:v>8.3857339999999994</c:v>
                </c:pt>
                <c:pt idx="308">
                  <c:v>8.3848009999999995</c:v>
                </c:pt>
                <c:pt idx="309">
                  <c:v>8.3839199999999998</c:v>
                </c:pt>
                <c:pt idx="310">
                  <c:v>8.3826339999999995</c:v>
                </c:pt>
                <c:pt idx="311">
                  <c:v>8.3811929999999997</c:v>
                </c:pt>
                <c:pt idx="312">
                  <c:v>8.3801670000000001</c:v>
                </c:pt>
                <c:pt idx="313">
                  <c:v>8.3793509999999998</c:v>
                </c:pt>
                <c:pt idx="314">
                  <c:v>8.3783030000000007</c:v>
                </c:pt>
                <c:pt idx="315">
                  <c:v>8.3770310000000006</c:v>
                </c:pt>
                <c:pt idx="316">
                  <c:v>8.3755489999999995</c:v>
                </c:pt>
                <c:pt idx="317">
                  <c:v>8.3743350000000003</c:v>
                </c:pt>
                <c:pt idx="318">
                  <c:v>8.3734909999999996</c:v>
                </c:pt>
                <c:pt idx="319">
                  <c:v>8.3729659999999999</c:v>
                </c:pt>
                <c:pt idx="320">
                  <c:v>8.3722890000000003</c:v>
                </c:pt>
                <c:pt idx="321">
                  <c:v>8.3712099999999996</c:v>
                </c:pt>
                <c:pt idx="322">
                  <c:v>8.3703160000000008</c:v>
                </c:pt>
                <c:pt idx="323">
                  <c:v>8.3692060000000001</c:v>
                </c:pt>
                <c:pt idx="324">
                  <c:v>8.3679539999999992</c:v>
                </c:pt>
                <c:pt idx="325">
                  <c:v>8.3669700000000002</c:v>
                </c:pt>
                <c:pt idx="326">
                  <c:v>8.3659479999999995</c:v>
                </c:pt>
                <c:pt idx="327">
                  <c:v>8.3651479999999996</c:v>
                </c:pt>
                <c:pt idx="328">
                  <c:v>8.3643509999999992</c:v>
                </c:pt>
                <c:pt idx="329">
                  <c:v>8.3634120000000003</c:v>
                </c:pt>
                <c:pt idx="330">
                  <c:v>8.36233</c:v>
                </c:pt>
                <c:pt idx="331">
                  <c:v>8.3612269999999995</c:v>
                </c:pt>
                <c:pt idx="332">
                  <c:v>8.3601179999999999</c:v>
                </c:pt>
                <c:pt idx="333">
                  <c:v>8.3584019999999999</c:v>
                </c:pt>
                <c:pt idx="334">
                  <c:v>8.356446</c:v>
                </c:pt>
                <c:pt idx="335">
                  <c:v>8.3549910000000001</c:v>
                </c:pt>
                <c:pt idx="336">
                  <c:v>8.3541050000000006</c:v>
                </c:pt>
                <c:pt idx="337">
                  <c:v>8.3531300000000002</c:v>
                </c:pt>
                <c:pt idx="338">
                  <c:v>8.3525279999999995</c:v>
                </c:pt>
                <c:pt idx="339">
                  <c:v>8.3519079999999999</c:v>
                </c:pt>
                <c:pt idx="340">
                  <c:v>8.3513380000000002</c:v>
                </c:pt>
                <c:pt idx="341">
                  <c:v>8.3507429999999996</c:v>
                </c:pt>
                <c:pt idx="342">
                  <c:v>8.3498079999999995</c:v>
                </c:pt>
                <c:pt idx="343">
                  <c:v>8.3487139999999993</c:v>
                </c:pt>
                <c:pt idx="344">
                  <c:v>8.3477709999999998</c:v>
                </c:pt>
                <c:pt idx="345">
                  <c:v>8.3467970000000005</c:v>
                </c:pt>
                <c:pt idx="346">
                  <c:v>8.3458500000000004</c:v>
                </c:pt>
                <c:pt idx="347">
                  <c:v>8.3451839999999997</c:v>
                </c:pt>
                <c:pt idx="348">
                  <c:v>8.3445400000000003</c:v>
                </c:pt>
                <c:pt idx="349">
                  <c:v>8.3437710000000003</c:v>
                </c:pt>
                <c:pt idx="350">
                  <c:v>8.3430669999999996</c:v>
                </c:pt>
                <c:pt idx="351">
                  <c:v>8.3420459999999999</c:v>
                </c:pt>
                <c:pt idx="352">
                  <c:v>8.3410510000000002</c:v>
                </c:pt>
                <c:pt idx="353">
                  <c:v>8.3405360000000002</c:v>
                </c:pt>
                <c:pt idx="354">
                  <c:v>8.3400239999999997</c:v>
                </c:pt>
                <c:pt idx="355">
                  <c:v>8.3392920000000004</c:v>
                </c:pt>
                <c:pt idx="356">
                  <c:v>8.3382140000000007</c:v>
                </c:pt>
                <c:pt idx="357">
                  <c:v>8.3370809999999995</c:v>
                </c:pt>
                <c:pt idx="358">
                  <c:v>8.3362789999999993</c:v>
                </c:pt>
                <c:pt idx="359">
                  <c:v>8.3357100000000006</c:v>
                </c:pt>
                <c:pt idx="360">
                  <c:v>8.3351019999999991</c:v>
                </c:pt>
                <c:pt idx="361">
                  <c:v>8.3346060000000008</c:v>
                </c:pt>
                <c:pt idx="362">
                  <c:v>8.3341399999999997</c:v>
                </c:pt>
                <c:pt idx="363">
                  <c:v>8.3336930000000002</c:v>
                </c:pt>
                <c:pt idx="364">
                  <c:v>8.3331750000000007</c:v>
                </c:pt>
                <c:pt idx="365">
                  <c:v>8.3323630000000009</c:v>
                </c:pt>
                <c:pt idx="366">
                  <c:v>8.3316999999999997</c:v>
                </c:pt>
                <c:pt idx="367">
                  <c:v>8.3309339999999992</c:v>
                </c:pt>
                <c:pt idx="368">
                  <c:v>8.3303550000000008</c:v>
                </c:pt>
                <c:pt idx="369">
                  <c:v>8.3298090000000009</c:v>
                </c:pt>
                <c:pt idx="370">
                  <c:v>8.3290520000000008</c:v>
                </c:pt>
                <c:pt idx="371">
                  <c:v>8.3281010000000002</c:v>
                </c:pt>
                <c:pt idx="372">
                  <c:v>8.3268740000000001</c:v>
                </c:pt>
                <c:pt idx="373">
                  <c:v>8.3255359999999996</c:v>
                </c:pt>
                <c:pt idx="374">
                  <c:v>8.3244720000000001</c:v>
                </c:pt>
                <c:pt idx="375">
                  <c:v>8.3234499999999993</c:v>
                </c:pt>
                <c:pt idx="376">
                  <c:v>8.3229439999999997</c:v>
                </c:pt>
                <c:pt idx="377">
                  <c:v>8.3224780000000003</c:v>
                </c:pt>
                <c:pt idx="378">
                  <c:v>8.3219740000000009</c:v>
                </c:pt>
                <c:pt idx="379">
                  <c:v>8.321415</c:v>
                </c:pt>
                <c:pt idx="380">
                  <c:v>8.3208439999999992</c:v>
                </c:pt>
                <c:pt idx="381">
                  <c:v>8.3201289999999997</c:v>
                </c:pt>
                <c:pt idx="382">
                  <c:v>8.3194479999999995</c:v>
                </c:pt>
                <c:pt idx="383">
                  <c:v>8.3188359999999992</c:v>
                </c:pt>
                <c:pt idx="384">
                  <c:v>8.3181809999999992</c:v>
                </c:pt>
                <c:pt idx="385">
                  <c:v>8.3175629999999998</c:v>
                </c:pt>
                <c:pt idx="386">
                  <c:v>8.3169570000000004</c:v>
                </c:pt>
                <c:pt idx="387">
                  <c:v>8.3162249999999993</c:v>
                </c:pt>
                <c:pt idx="388">
                  <c:v>8.3151879999999991</c:v>
                </c:pt>
                <c:pt idx="389">
                  <c:v>8.3146140000000006</c:v>
                </c:pt>
                <c:pt idx="390">
                  <c:v>8.3141099999999994</c:v>
                </c:pt>
                <c:pt idx="391">
                  <c:v>8.3136159999999997</c:v>
                </c:pt>
                <c:pt idx="392">
                  <c:v>8.3131299999999992</c:v>
                </c:pt>
                <c:pt idx="393">
                  <c:v>8.312538</c:v>
                </c:pt>
                <c:pt idx="394">
                  <c:v>8.3115810000000003</c:v>
                </c:pt>
                <c:pt idx="395">
                  <c:v>8.3106220000000004</c:v>
                </c:pt>
                <c:pt idx="396">
                  <c:v>8.309743000000001</c:v>
                </c:pt>
                <c:pt idx="397">
                  <c:v>8.3091159999999995</c:v>
                </c:pt>
                <c:pt idx="398">
                  <c:v>8.3086149999999996</c:v>
                </c:pt>
                <c:pt idx="399">
                  <c:v>8.3081099999999992</c:v>
                </c:pt>
                <c:pt idx="400">
                  <c:v>8.3076150000000002</c:v>
                </c:pt>
                <c:pt idx="401">
                  <c:v>8.3069860000000002</c:v>
                </c:pt>
                <c:pt idx="402">
                  <c:v>8.3059019999999997</c:v>
                </c:pt>
                <c:pt idx="403">
                  <c:v>8.3049490000000006</c:v>
                </c:pt>
                <c:pt idx="404">
                  <c:v>8.3043410000000009</c:v>
                </c:pt>
                <c:pt idx="405">
                  <c:v>8.3038089999999993</c:v>
                </c:pt>
                <c:pt idx="406">
                  <c:v>8.3032629999999994</c:v>
                </c:pt>
                <c:pt idx="407">
                  <c:v>8.3026789999999995</c:v>
                </c:pt>
                <c:pt idx="408">
                  <c:v>8.3021069999999995</c:v>
                </c:pt>
                <c:pt idx="409">
                  <c:v>8.3013460000000006</c:v>
                </c:pt>
                <c:pt idx="410">
                  <c:v>8.3006449999999994</c:v>
                </c:pt>
                <c:pt idx="411">
                  <c:v>8.3001170000000002</c:v>
                </c:pt>
                <c:pt idx="412">
                  <c:v>8.2995760000000001</c:v>
                </c:pt>
                <c:pt idx="413">
                  <c:v>8.2987120000000001</c:v>
                </c:pt>
                <c:pt idx="414">
                  <c:v>8.2979400000000005</c:v>
                </c:pt>
                <c:pt idx="415">
                  <c:v>8.2973189999999999</c:v>
                </c:pt>
                <c:pt idx="416">
                  <c:v>8.2967890000000004</c:v>
                </c:pt>
                <c:pt idx="417">
                  <c:v>8.2962710000000008</c:v>
                </c:pt>
                <c:pt idx="418">
                  <c:v>8.295736999999999</c:v>
                </c:pt>
                <c:pt idx="419">
                  <c:v>8.2950780000000002</c:v>
                </c:pt>
                <c:pt idx="420">
                  <c:v>8.2942</c:v>
                </c:pt>
                <c:pt idx="421">
                  <c:v>8.2935200000000009</c:v>
                </c:pt>
                <c:pt idx="422">
                  <c:v>8.2929589999999997</c:v>
                </c:pt>
                <c:pt idx="423">
                  <c:v>8.2922159999999998</c:v>
                </c:pt>
                <c:pt idx="424">
                  <c:v>8.2916559999999997</c:v>
                </c:pt>
                <c:pt idx="425">
                  <c:v>8.2910959999999996</c:v>
                </c:pt>
                <c:pt idx="426">
                  <c:v>8.2905320000000007</c:v>
                </c:pt>
                <c:pt idx="427">
                  <c:v>8.2899989999999999</c:v>
                </c:pt>
                <c:pt idx="428">
                  <c:v>8.2893670000000004</c:v>
                </c:pt>
                <c:pt idx="429">
                  <c:v>8.288119</c:v>
                </c:pt>
                <c:pt idx="430">
                  <c:v>8.2868700000000004</c:v>
                </c:pt>
                <c:pt idx="431">
                  <c:v>8.2853110000000001</c:v>
                </c:pt>
                <c:pt idx="432">
                  <c:v>8.2844739999999994</c:v>
                </c:pt>
                <c:pt idx="433">
                  <c:v>8.2839120000000008</c:v>
                </c:pt>
                <c:pt idx="434">
                  <c:v>8.2832969999999992</c:v>
                </c:pt>
                <c:pt idx="435">
                  <c:v>8.2826979999999999</c:v>
                </c:pt>
                <c:pt idx="436">
                  <c:v>8.2821510000000007</c:v>
                </c:pt>
                <c:pt idx="437">
                  <c:v>8.2816159999999996</c:v>
                </c:pt>
                <c:pt idx="438">
                  <c:v>8.2810710000000007</c:v>
                </c:pt>
                <c:pt idx="439">
                  <c:v>8.2804769999999994</c:v>
                </c:pt>
                <c:pt idx="440">
                  <c:v>8.2793860000000006</c:v>
                </c:pt>
                <c:pt idx="441">
                  <c:v>8.2783839999999991</c:v>
                </c:pt>
                <c:pt idx="442">
                  <c:v>8.2777729999999998</c:v>
                </c:pt>
                <c:pt idx="443">
                  <c:v>8.2772100000000002</c:v>
                </c:pt>
                <c:pt idx="444">
                  <c:v>8.2766649999999995</c:v>
                </c:pt>
                <c:pt idx="445">
                  <c:v>8.2760719999999992</c:v>
                </c:pt>
                <c:pt idx="446">
                  <c:v>8.2751559999999991</c:v>
                </c:pt>
                <c:pt idx="447">
                  <c:v>8.2742149999999999</c:v>
                </c:pt>
                <c:pt idx="448">
                  <c:v>8.2732709999999994</c:v>
                </c:pt>
                <c:pt idx="449">
                  <c:v>8.272666000000001</c:v>
                </c:pt>
                <c:pt idx="450">
                  <c:v>8.2721</c:v>
                </c:pt>
                <c:pt idx="451">
                  <c:v>8.2715230000000002</c:v>
                </c:pt>
                <c:pt idx="452">
                  <c:v>8.2708930000000009</c:v>
                </c:pt>
                <c:pt idx="453">
                  <c:v>8.2702950000000008</c:v>
                </c:pt>
                <c:pt idx="454">
                  <c:v>8.2697199999999995</c:v>
                </c:pt>
                <c:pt idx="455">
                  <c:v>8.2691289999999995</c:v>
                </c:pt>
                <c:pt idx="456">
                  <c:v>8.2685379999999995</c:v>
                </c:pt>
                <c:pt idx="457">
                  <c:v>8.2676660000000002</c:v>
                </c:pt>
                <c:pt idx="458">
                  <c:v>8.2669859999999993</c:v>
                </c:pt>
                <c:pt idx="459">
                  <c:v>8.2664030000000004</c:v>
                </c:pt>
                <c:pt idx="460">
                  <c:v>8.2658190000000005</c:v>
                </c:pt>
                <c:pt idx="461">
                  <c:v>8.2650100000000002</c:v>
                </c:pt>
                <c:pt idx="462">
                  <c:v>8.2640060000000002</c:v>
                </c:pt>
                <c:pt idx="463">
                  <c:v>8.2632600000000007</c:v>
                </c:pt>
                <c:pt idx="464">
                  <c:v>8.2626109999999997</c:v>
                </c:pt>
                <c:pt idx="465">
                  <c:v>8.2619790000000002</c:v>
                </c:pt>
                <c:pt idx="466">
                  <c:v>8.2613710000000005</c:v>
                </c:pt>
                <c:pt idx="467">
                  <c:v>8.2607049999999997</c:v>
                </c:pt>
                <c:pt idx="468">
                  <c:v>8.259449</c:v>
                </c:pt>
                <c:pt idx="469">
                  <c:v>8.2586040000000001</c:v>
                </c:pt>
                <c:pt idx="470">
                  <c:v>8.2577440000000006</c:v>
                </c:pt>
                <c:pt idx="471">
                  <c:v>8.2570809999999994</c:v>
                </c:pt>
                <c:pt idx="472">
                  <c:v>8.2564980000000006</c:v>
                </c:pt>
                <c:pt idx="473">
                  <c:v>8.2559240000000003</c:v>
                </c:pt>
                <c:pt idx="474">
                  <c:v>8.2553280000000004</c:v>
                </c:pt>
                <c:pt idx="475">
                  <c:v>8.2547390000000007</c:v>
                </c:pt>
                <c:pt idx="476">
                  <c:v>8.2541569999999993</c:v>
                </c:pt>
                <c:pt idx="477">
                  <c:v>8.2535710000000009</c:v>
                </c:pt>
                <c:pt idx="478">
                  <c:v>8.2525999999999993</c:v>
                </c:pt>
                <c:pt idx="479">
                  <c:v>8.2512939999999997</c:v>
                </c:pt>
                <c:pt idx="480">
                  <c:v>8.2497100000000003</c:v>
                </c:pt>
                <c:pt idx="481">
                  <c:v>8.2486080000000008</c:v>
                </c:pt>
                <c:pt idx="482">
                  <c:v>8.2476970000000005</c:v>
                </c:pt>
                <c:pt idx="483">
                  <c:v>8.246988</c:v>
                </c:pt>
                <c:pt idx="484">
                  <c:v>8.2463949999999997</c:v>
                </c:pt>
                <c:pt idx="485">
                  <c:v>8.2457960000000003</c:v>
                </c:pt>
                <c:pt idx="486">
                  <c:v>8.2452079999999999</c:v>
                </c:pt>
                <c:pt idx="487">
                  <c:v>8.2445939999999993</c:v>
                </c:pt>
                <c:pt idx="488">
                  <c:v>8.2437880000000003</c:v>
                </c:pt>
                <c:pt idx="489">
                  <c:v>8.2429629999999996</c:v>
                </c:pt>
                <c:pt idx="490">
                  <c:v>8.2423020000000005</c:v>
                </c:pt>
                <c:pt idx="491">
                  <c:v>8.2416239999999998</c:v>
                </c:pt>
                <c:pt idx="492">
                  <c:v>8.2408479999999997</c:v>
                </c:pt>
                <c:pt idx="493">
                  <c:v>8.2400959999999994</c:v>
                </c:pt>
                <c:pt idx="494">
                  <c:v>8.2391480000000001</c:v>
                </c:pt>
                <c:pt idx="495">
                  <c:v>8.2379160000000002</c:v>
                </c:pt>
                <c:pt idx="496">
                  <c:v>8.2367279999999994</c:v>
                </c:pt>
                <c:pt idx="497">
                  <c:v>8.2356339999999992</c:v>
                </c:pt>
                <c:pt idx="498">
                  <c:v>8.2345019999999991</c:v>
                </c:pt>
                <c:pt idx="499">
                  <c:v>8.2335619999999992</c:v>
                </c:pt>
                <c:pt idx="500">
                  <c:v>8.2329310000000007</c:v>
                </c:pt>
                <c:pt idx="501">
                  <c:v>8.2323190000000004</c:v>
                </c:pt>
                <c:pt idx="502">
                  <c:v>8.2317239999999998</c:v>
                </c:pt>
                <c:pt idx="503">
                  <c:v>8.2311329999999998</c:v>
                </c:pt>
                <c:pt idx="504">
                  <c:v>8.2305080000000004</c:v>
                </c:pt>
                <c:pt idx="505">
                  <c:v>8.2298589999999994</c:v>
                </c:pt>
                <c:pt idx="506">
                  <c:v>8.2288250000000005</c:v>
                </c:pt>
                <c:pt idx="507">
                  <c:v>8.2276480000000003</c:v>
                </c:pt>
                <c:pt idx="508">
                  <c:v>8.22654</c:v>
                </c:pt>
                <c:pt idx="509">
                  <c:v>8.225325999999999</c:v>
                </c:pt>
                <c:pt idx="510">
                  <c:v>8.2241619999999998</c:v>
                </c:pt>
                <c:pt idx="511">
                  <c:v>8.2230000000000008</c:v>
                </c:pt>
                <c:pt idx="512">
                  <c:v>8.2219069999999999</c:v>
                </c:pt>
                <c:pt idx="513">
                  <c:v>8.2208410000000001</c:v>
                </c:pt>
                <c:pt idx="514">
                  <c:v>8.2196560000000005</c:v>
                </c:pt>
                <c:pt idx="515">
                  <c:v>8.2185889999999997</c:v>
                </c:pt>
                <c:pt idx="516">
                  <c:v>8.2174589999999998</c:v>
                </c:pt>
                <c:pt idx="517">
                  <c:v>8.216526</c:v>
                </c:pt>
                <c:pt idx="518">
                  <c:v>8.2157590000000003</c:v>
                </c:pt>
                <c:pt idx="519">
                  <c:v>8.2149219999999996</c:v>
                </c:pt>
                <c:pt idx="520">
                  <c:v>8.2140170000000001</c:v>
                </c:pt>
                <c:pt idx="521">
                  <c:v>8.213063</c:v>
                </c:pt>
                <c:pt idx="522">
                  <c:v>8.2118579999999994</c:v>
                </c:pt>
                <c:pt idx="523">
                  <c:v>8.2102599999999999</c:v>
                </c:pt>
                <c:pt idx="524">
                  <c:v>8.2083659999999998</c:v>
                </c:pt>
                <c:pt idx="525">
                  <c:v>8.2072199999999995</c:v>
                </c:pt>
                <c:pt idx="526">
                  <c:v>8.2064819999999994</c:v>
                </c:pt>
                <c:pt idx="527">
                  <c:v>8.2058879999999998</c:v>
                </c:pt>
                <c:pt idx="528">
                  <c:v>8.2050629999999991</c:v>
                </c:pt>
                <c:pt idx="529">
                  <c:v>8.2036759999999997</c:v>
                </c:pt>
                <c:pt idx="530">
                  <c:v>8.2026229999999991</c:v>
                </c:pt>
                <c:pt idx="531">
                  <c:v>8.2019190000000002</c:v>
                </c:pt>
                <c:pt idx="532">
                  <c:v>8.2010439999999996</c:v>
                </c:pt>
                <c:pt idx="533">
                  <c:v>8.199580000000001</c:v>
                </c:pt>
                <c:pt idx="534">
                  <c:v>8.1974459999999993</c:v>
                </c:pt>
                <c:pt idx="535">
                  <c:v>8.1951129999999992</c:v>
                </c:pt>
                <c:pt idx="536">
                  <c:v>8.193308</c:v>
                </c:pt>
                <c:pt idx="537">
                  <c:v>8.1917550000000006</c:v>
                </c:pt>
                <c:pt idx="538">
                  <c:v>8.1905040000000007</c:v>
                </c:pt>
                <c:pt idx="539">
                  <c:v>8.1888799999999993</c:v>
                </c:pt>
                <c:pt idx="540">
                  <c:v>8.1873170000000002</c:v>
                </c:pt>
                <c:pt idx="541">
                  <c:v>8.1863250000000001</c:v>
                </c:pt>
                <c:pt idx="542">
                  <c:v>8.1849319999999999</c:v>
                </c:pt>
                <c:pt idx="543">
                  <c:v>8.183268</c:v>
                </c:pt>
                <c:pt idx="544">
                  <c:v>8.1818969999999993</c:v>
                </c:pt>
                <c:pt idx="545">
                  <c:v>8.1803360000000005</c:v>
                </c:pt>
                <c:pt idx="546">
                  <c:v>8.1789860000000001</c:v>
                </c:pt>
                <c:pt idx="547">
                  <c:v>8.1776699999999991</c:v>
                </c:pt>
                <c:pt idx="548">
                  <c:v>8.1760529999999996</c:v>
                </c:pt>
                <c:pt idx="549">
                  <c:v>8.1735629999999997</c:v>
                </c:pt>
                <c:pt idx="550">
                  <c:v>8.1704220000000003</c:v>
                </c:pt>
                <c:pt idx="551">
                  <c:v>8.1669909999999994</c:v>
                </c:pt>
                <c:pt idx="552">
                  <c:v>8.1646079999999994</c:v>
                </c:pt>
                <c:pt idx="553">
                  <c:v>8.1628830000000008</c:v>
                </c:pt>
                <c:pt idx="554">
                  <c:v>8.1607620000000001</c:v>
                </c:pt>
                <c:pt idx="555">
                  <c:v>8.1584079999999997</c:v>
                </c:pt>
                <c:pt idx="556">
                  <c:v>8.1557949999999995</c:v>
                </c:pt>
                <c:pt idx="557">
                  <c:v>8.1536189999999991</c:v>
                </c:pt>
                <c:pt idx="558">
                  <c:v>8.1520100000000006</c:v>
                </c:pt>
                <c:pt idx="559">
                  <c:v>8.1499260000000007</c:v>
                </c:pt>
                <c:pt idx="560">
                  <c:v>8.1470889999999994</c:v>
                </c:pt>
                <c:pt idx="561">
                  <c:v>8.144006000000001</c:v>
                </c:pt>
                <c:pt idx="562">
                  <c:v>8.1412110000000002</c:v>
                </c:pt>
                <c:pt idx="563">
                  <c:v>8.1385240000000003</c:v>
                </c:pt>
                <c:pt idx="564">
                  <c:v>8.1355909999999998</c:v>
                </c:pt>
                <c:pt idx="565">
                  <c:v>8.1322949999999992</c:v>
                </c:pt>
                <c:pt idx="566">
                  <c:v>8.1294269999999997</c:v>
                </c:pt>
                <c:pt idx="567">
                  <c:v>8.1273970000000002</c:v>
                </c:pt>
                <c:pt idx="568">
                  <c:v>8.1255609999999994</c:v>
                </c:pt>
                <c:pt idx="569">
                  <c:v>8.1232959999999999</c:v>
                </c:pt>
                <c:pt idx="570">
                  <c:v>8.1206409999999991</c:v>
                </c:pt>
                <c:pt idx="571">
                  <c:v>8.1173330000000004</c:v>
                </c:pt>
                <c:pt idx="572">
                  <c:v>8.1142380000000003</c:v>
                </c:pt>
                <c:pt idx="573">
                  <c:v>8.1114329999999999</c:v>
                </c:pt>
                <c:pt idx="574">
                  <c:v>8.1088789999999999</c:v>
                </c:pt>
                <c:pt idx="575">
                  <c:v>8.1052149999999994</c:v>
                </c:pt>
                <c:pt idx="576">
                  <c:v>8.1013160000000006</c:v>
                </c:pt>
                <c:pt idx="577">
                  <c:v>8.0983160000000005</c:v>
                </c:pt>
                <c:pt idx="578">
                  <c:v>8.095326</c:v>
                </c:pt>
                <c:pt idx="579">
                  <c:v>8.0925039999999999</c:v>
                </c:pt>
                <c:pt idx="580">
                  <c:v>8.0897989999999993</c:v>
                </c:pt>
                <c:pt idx="581">
                  <c:v>8.0864609999999999</c:v>
                </c:pt>
                <c:pt idx="582">
                  <c:v>8.0826250000000002</c:v>
                </c:pt>
                <c:pt idx="583">
                  <c:v>8.0786210000000001</c:v>
                </c:pt>
                <c:pt idx="584">
                  <c:v>8.0751340000000003</c:v>
                </c:pt>
                <c:pt idx="585">
                  <c:v>8.0716769999999993</c:v>
                </c:pt>
                <c:pt idx="586">
                  <c:v>8.0683559999999996</c:v>
                </c:pt>
                <c:pt idx="587">
                  <c:v>8.0651419999999998</c:v>
                </c:pt>
                <c:pt idx="588">
                  <c:v>8.0610719999999993</c:v>
                </c:pt>
                <c:pt idx="589">
                  <c:v>8.0578260000000004</c:v>
                </c:pt>
                <c:pt idx="590">
                  <c:v>8.0548780000000004</c:v>
                </c:pt>
                <c:pt idx="591">
                  <c:v>8.0515290000000004</c:v>
                </c:pt>
                <c:pt idx="592">
                  <c:v>8.0473140000000001</c:v>
                </c:pt>
                <c:pt idx="593">
                  <c:v>8.0425889999999995</c:v>
                </c:pt>
                <c:pt idx="594">
                  <c:v>8.0378500000000006</c:v>
                </c:pt>
                <c:pt idx="595">
                  <c:v>8.0347460000000002</c:v>
                </c:pt>
                <c:pt idx="596">
                  <c:v>8.0317779999999992</c:v>
                </c:pt>
                <c:pt idx="597">
                  <c:v>8.0281680000000009</c:v>
                </c:pt>
                <c:pt idx="598">
                  <c:v>8.0247860000000006</c:v>
                </c:pt>
                <c:pt idx="599">
                  <c:v>8.0218340000000001</c:v>
                </c:pt>
                <c:pt idx="600">
                  <c:v>8.0185429999999993</c:v>
                </c:pt>
                <c:pt idx="601">
                  <c:v>8.0144509999999993</c:v>
                </c:pt>
                <c:pt idx="602">
                  <c:v>8.0093879999999995</c:v>
                </c:pt>
                <c:pt idx="603">
                  <c:v>8.0048960000000005</c:v>
                </c:pt>
                <c:pt idx="604">
                  <c:v>8.0016390000000008</c:v>
                </c:pt>
                <c:pt idx="605">
                  <c:v>7.9984820000000001</c:v>
                </c:pt>
                <c:pt idx="606">
                  <c:v>7.9951059999999998</c:v>
                </c:pt>
                <c:pt idx="607">
                  <c:v>7.9899939999999994</c:v>
                </c:pt>
                <c:pt idx="608">
                  <c:v>7.9848710000000001</c:v>
                </c:pt>
                <c:pt idx="609">
                  <c:v>7.9814159999999994</c:v>
                </c:pt>
                <c:pt idx="610">
                  <c:v>7.9782760000000001</c:v>
                </c:pt>
                <c:pt idx="611">
                  <c:v>7.9752779999999994</c:v>
                </c:pt>
                <c:pt idx="612">
                  <c:v>7.9719009999999999</c:v>
                </c:pt>
                <c:pt idx="613">
                  <c:v>7.968477</c:v>
                </c:pt>
                <c:pt idx="614">
                  <c:v>7.9656339999999997</c:v>
                </c:pt>
                <c:pt idx="615">
                  <c:v>7.9624199999999998</c:v>
                </c:pt>
                <c:pt idx="616">
                  <c:v>7.9582480000000002</c:v>
                </c:pt>
                <c:pt idx="617">
                  <c:v>7.9525090000000001</c:v>
                </c:pt>
                <c:pt idx="618">
                  <c:v>7.9457279999999999</c:v>
                </c:pt>
                <c:pt idx="619">
                  <c:v>7.9407130000000006</c:v>
                </c:pt>
                <c:pt idx="620">
                  <c:v>7.9382590000000004</c:v>
                </c:pt>
                <c:pt idx="621">
                  <c:v>7.9356679999999997</c:v>
                </c:pt>
                <c:pt idx="622">
                  <c:v>7.9327760000000005</c:v>
                </c:pt>
                <c:pt idx="623">
                  <c:v>7.9287130000000001</c:v>
                </c:pt>
                <c:pt idx="624">
                  <c:v>7.9235369999999996</c:v>
                </c:pt>
                <c:pt idx="625">
                  <c:v>7.9193169999999995</c:v>
                </c:pt>
                <c:pt idx="626">
                  <c:v>7.9158569999999999</c:v>
                </c:pt>
                <c:pt idx="627">
                  <c:v>7.9125259999999997</c:v>
                </c:pt>
                <c:pt idx="628">
                  <c:v>7.9088960000000004</c:v>
                </c:pt>
                <c:pt idx="629">
                  <c:v>7.9057680000000001</c:v>
                </c:pt>
                <c:pt idx="630">
                  <c:v>7.9031940000000001</c:v>
                </c:pt>
                <c:pt idx="631">
                  <c:v>7.9000260000000004</c:v>
                </c:pt>
                <c:pt idx="632">
                  <c:v>7.8962380000000003</c:v>
                </c:pt>
                <c:pt idx="633">
                  <c:v>7.8913169999999999</c:v>
                </c:pt>
                <c:pt idx="634">
                  <c:v>7.8861609999999995</c:v>
                </c:pt>
                <c:pt idx="635">
                  <c:v>7.8817839999999997</c:v>
                </c:pt>
                <c:pt idx="636">
                  <c:v>7.8793740000000003</c:v>
                </c:pt>
                <c:pt idx="637">
                  <c:v>7.877148</c:v>
                </c:pt>
                <c:pt idx="638">
                  <c:v>7.8748469999999999</c:v>
                </c:pt>
                <c:pt idx="639">
                  <c:v>7.8728040000000004</c:v>
                </c:pt>
                <c:pt idx="640">
                  <c:v>7.8700359999999998</c:v>
                </c:pt>
                <c:pt idx="641">
                  <c:v>7.8664249999999996</c:v>
                </c:pt>
                <c:pt idx="642">
                  <c:v>7.8642029999999998</c:v>
                </c:pt>
                <c:pt idx="643">
                  <c:v>7.86252</c:v>
                </c:pt>
                <c:pt idx="644">
                  <c:v>7.8609559999999998</c:v>
                </c:pt>
                <c:pt idx="645">
                  <c:v>7.8588629999999995</c:v>
                </c:pt>
                <c:pt idx="646">
                  <c:v>7.8564559999999997</c:v>
                </c:pt>
                <c:pt idx="647">
                  <c:v>7.8540980000000005</c:v>
                </c:pt>
                <c:pt idx="648">
                  <c:v>7.8521320000000001</c:v>
                </c:pt>
                <c:pt idx="649">
                  <c:v>7.8506640000000001</c:v>
                </c:pt>
                <c:pt idx="650">
                  <c:v>7.8492150000000001</c:v>
                </c:pt>
                <c:pt idx="651">
                  <c:v>7.8478639999999995</c:v>
                </c:pt>
                <c:pt idx="652">
                  <c:v>7.8468599999999995</c:v>
                </c:pt>
                <c:pt idx="653">
                  <c:v>7.8458620000000003</c:v>
                </c:pt>
                <c:pt idx="654">
                  <c:v>7.8451260000000005</c:v>
                </c:pt>
                <c:pt idx="655">
                  <c:v>7.8446099999999994</c:v>
                </c:pt>
                <c:pt idx="656">
                  <c:v>7.8440799999999999</c:v>
                </c:pt>
                <c:pt idx="657">
                  <c:v>7.8436400000000006</c:v>
                </c:pt>
                <c:pt idx="658">
                  <c:v>7.8432709999999997</c:v>
                </c:pt>
                <c:pt idx="659">
                  <c:v>7.8428490000000002</c:v>
                </c:pt>
                <c:pt idx="660">
                  <c:v>7.8425969999999996</c:v>
                </c:pt>
                <c:pt idx="661">
                  <c:v>7.8424339999999999</c:v>
                </c:pt>
                <c:pt idx="662">
                  <c:v>7.842238</c:v>
                </c:pt>
                <c:pt idx="663">
                  <c:v>7.8421859999999999</c:v>
                </c:pt>
                <c:pt idx="664">
                  <c:v>7.8421839999999996</c:v>
                </c:pt>
                <c:pt idx="665">
                  <c:v>7.8421199999999995</c:v>
                </c:pt>
                <c:pt idx="666">
                  <c:v>7.8420240000000003</c:v>
                </c:pt>
                <c:pt idx="667">
                  <c:v>7.8419720000000002</c:v>
                </c:pt>
                <c:pt idx="668">
                  <c:v>7.8419840000000001</c:v>
                </c:pt>
                <c:pt idx="669">
                  <c:v>7.8421750000000001</c:v>
                </c:pt>
                <c:pt idx="670">
                  <c:v>7.842568</c:v>
                </c:pt>
                <c:pt idx="671">
                  <c:v>7.843153</c:v>
                </c:pt>
                <c:pt idx="672">
                  <c:v>7.8437380000000001</c:v>
                </c:pt>
                <c:pt idx="673">
                  <c:v>7.8443749999999994</c:v>
                </c:pt>
                <c:pt idx="674">
                  <c:v>7.8452599999999997</c:v>
                </c:pt>
                <c:pt idx="675">
                  <c:v>7.8465699999999998</c:v>
                </c:pt>
                <c:pt idx="676">
                  <c:v>7.8486720000000005</c:v>
                </c:pt>
                <c:pt idx="677">
                  <c:v>7.8513959999999994</c:v>
                </c:pt>
                <c:pt idx="678">
                  <c:v>7.8542760000000005</c:v>
                </c:pt>
                <c:pt idx="679">
                  <c:v>7.8570489999999999</c:v>
                </c:pt>
                <c:pt idx="680">
                  <c:v>7.8602369999999997</c:v>
                </c:pt>
                <c:pt idx="681">
                  <c:v>7.8633039999999994</c:v>
                </c:pt>
                <c:pt idx="682">
                  <c:v>7.8663170000000004</c:v>
                </c:pt>
                <c:pt idx="683">
                  <c:v>7.870317</c:v>
                </c:pt>
                <c:pt idx="684">
                  <c:v>7.874981</c:v>
                </c:pt>
                <c:pt idx="685">
                  <c:v>7.8805560000000003</c:v>
                </c:pt>
                <c:pt idx="686">
                  <c:v>7.8871950000000002</c:v>
                </c:pt>
                <c:pt idx="687">
                  <c:v>7.8927170000000002</c:v>
                </c:pt>
                <c:pt idx="688">
                  <c:v>7.8969100000000001</c:v>
                </c:pt>
                <c:pt idx="689">
                  <c:v>7.9015300000000002</c:v>
                </c:pt>
                <c:pt idx="690">
                  <c:v>7.9059059999999999</c:v>
                </c:pt>
                <c:pt idx="691">
                  <c:v>7.9109750000000005</c:v>
                </c:pt>
                <c:pt idx="692">
                  <c:v>7.9166310000000006</c:v>
                </c:pt>
                <c:pt idx="693">
                  <c:v>7.9210890000000003</c:v>
                </c:pt>
                <c:pt idx="694">
                  <c:v>7.9246420000000004</c:v>
                </c:pt>
                <c:pt idx="695">
                  <c:v>7.9289050000000003</c:v>
                </c:pt>
                <c:pt idx="696">
                  <c:v>7.9339840000000006</c:v>
                </c:pt>
                <c:pt idx="697">
                  <c:v>7.9389719999999997</c:v>
                </c:pt>
                <c:pt idx="698">
                  <c:v>7.9435690000000001</c:v>
                </c:pt>
                <c:pt idx="699">
                  <c:v>7.9472629999999995</c:v>
                </c:pt>
                <c:pt idx="700">
                  <c:v>7.9496859999999998</c:v>
                </c:pt>
                <c:pt idx="701">
                  <c:v>7.9525640000000006</c:v>
                </c:pt>
                <c:pt idx="702">
                  <c:v>7.9556079999999998</c:v>
                </c:pt>
                <c:pt idx="703">
                  <c:v>7.9595140000000004</c:v>
                </c:pt>
                <c:pt idx="704">
                  <c:v>7.9637169999999999</c:v>
                </c:pt>
                <c:pt idx="705">
                  <c:v>7.9680990000000005</c:v>
                </c:pt>
                <c:pt idx="706">
                  <c:v>7.9728110000000001</c:v>
                </c:pt>
                <c:pt idx="707">
                  <c:v>7.9769059999999996</c:v>
                </c:pt>
                <c:pt idx="708">
                  <c:v>7.9797539999999998</c:v>
                </c:pt>
                <c:pt idx="709">
                  <c:v>7.9822939999999996</c:v>
                </c:pt>
                <c:pt idx="710">
                  <c:v>7.9850490000000001</c:v>
                </c:pt>
                <c:pt idx="711">
                  <c:v>7.9879929999999995</c:v>
                </c:pt>
                <c:pt idx="712">
                  <c:v>7.9919760000000002</c:v>
                </c:pt>
                <c:pt idx="713">
                  <c:v>7.9953769999999995</c:v>
                </c:pt>
                <c:pt idx="714">
                  <c:v>7.9982860000000002</c:v>
                </c:pt>
                <c:pt idx="715">
                  <c:v>8.0011890000000001</c:v>
                </c:pt>
                <c:pt idx="716">
                  <c:v>8.003838</c:v>
                </c:pt>
                <c:pt idx="717">
                  <c:v>8.0063209999999998</c:v>
                </c:pt>
                <c:pt idx="718">
                  <c:v>8.0085689999999996</c:v>
                </c:pt>
                <c:pt idx="719">
                  <c:v>8.0109110000000001</c:v>
                </c:pt>
                <c:pt idx="720">
                  <c:v>8.0124659999999999</c:v>
                </c:pt>
                <c:pt idx="721">
                  <c:v>8.0141030000000004</c:v>
                </c:pt>
                <c:pt idx="722">
                  <c:v>8.0158970000000007</c:v>
                </c:pt>
                <c:pt idx="723">
                  <c:v>8.0178600000000007</c:v>
                </c:pt>
                <c:pt idx="724">
                  <c:v>8.0207909999999991</c:v>
                </c:pt>
                <c:pt idx="725">
                  <c:v>8.0246919999999999</c:v>
                </c:pt>
                <c:pt idx="726">
                  <c:v>8.0291569999999997</c:v>
                </c:pt>
                <c:pt idx="727">
                  <c:v>8.0326219999999999</c:v>
                </c:pt>
                <c:pt idx="728">
                  <c:v>8.0349740000000001</c:v>
                </c:pt>
                <c:pt idx="729">
                  <c:v>8.0367080000000009</c:v>
                </c:pt>
                <c:pt idx="730">
                  <c:v>8.0384039999999999</c:v>
                </c:pt>
                <c:pt idx="731">
                  <c:v>8.039828</c:v>
                </c:pt>
                <c:pt idx="732">
                  <c:v>8.0418680000000009</c:v>
                </c:pt>
                <c:pt idx="733">
                  <c:v>8.0440059999999995</c:v>
                </c:pt>
                <c:pt idx="734">
                  <c:v>8.0463679999999993</c:v>
                </c:pt>
                <c:pt idx="735">
                  <c:v>8.0482659999999999</c:v>
                </c:pt>
                <c:pt idx="736">
                  <c:v>8.0499399999999994</c:v>
                </c:pt>
                <c:pt idx="737">
                  <c:v>8.0515880000000006</c:v>
                </c:pt>
                <c:pt idx="738">
                  <c:v>8.0536200000000004</c:v>
                </c:pt>
                <c:pt idx="739">
                  <c:v>8.0552449999999993</c:v>
                </c:pt>
                <c:pt idx="740">
                  <c:v>8.0569190000000006</c:v>
                </c:pt>
                <c:pt idx="741">
                  <c:v>8.0583170000000006</c:v>
                </c:pt>
                <c:pt idx="742">
                  <c:v>8.059272</c:v>
                </c:pt>
                <c:pt idx="743">
                  <c:v>8.0605519999999995</c:v>
                </c:pt>
                <c:pt idx="744">
                  <c:v>8.0617370000000008</c:v>
                </c:pt>
                <c:pt idx="745">
                  <c:v>8.0629799999999996</c:v>
                </c:pt>
                <c:pt idx="746">
                  <c:v>8.0638559999999995</c:v>
                </c:pt>
                <c:pt idx="747">
                  <c:v>8.0646400000000007</c:v>
                </c:pt>
                <c:pt idx="748">
                  <c:v>8.0657359999999994</c:v>
                </c:pt>
                <c:pt idx="749">
                  <c:v>8.0671189999999999</c:v>
                </c:pt>
                <c:pt idx="750">
                  <c:v>8.0687250000000006</c:v>
                </c:pt>
                <c:pt idx="751">
                  <c:v>8.0703169999999993</c:v>
                </c:pt>
                <c:pt idx="752">
                  <c:v>8.0712390000000003</c:v>
                </c:pt>
                <c:pt idx="753">
                  <c:v>8.0721150000000002</c:v>
                </c:pt>
                <c:pt idx="754">
                  <c:v>8.0729779999999991</c:v>
                </c:pt>
                <c:pt idx="755">
                  <c:v>8.0736559999999997</c:v>
                </c:pt>
                <c:pt idx="756">
                  <c:v>8.0744240000000005</c:v>
                </c:pt>
                <c:pt idx="757">
                  <c:v>8.0754459999999995</c:v>
                </c:pt>
                <c:pt idx="758">
                  <c:v>8.0767360000000004</c:v>
                </c:pt>
                <c:pt idx="759">
                  <c:v>8.0778979999999994</c:v>
                </c:pt>
                <c:pt idx="760">
                  <c:v>8.0789469999999994</c:v>
                </c:pt>
                <c:pt idx="761">
                  <c:v>8.0799210000000006</c:v>
                </c:pt>
                <c:pt idx="762">
                  <c:v>8.0808879999999998</c:v>
                </c:pt>
                <c:pt idx="763">
                  <c:v>8.082332000000001</c:v>
                </c:pt>
                <c:pt idx="764">
                  <c:v>8.0832949999999997</c:v>
                </c:pt>
                <c:pt idx="765">
                  <c:v>8.0839949999999998</c:v>
                </c:pt>
                <c:pt idx="766">
                  <c:v>8.0844229999999992</c:v>
                </c:pt>
                <c:pt idx="767">
                  <c:v>8.0849250000000001</c:v>
                </c:pt>
                <c:pt idx="768">
                  <c:v>8.0856949999999994</c:v>
                </c:pt>
                <c:pt idx="769">
                  <c:v>8.0864139999999995</c:v>
                </c:pt>
                <c:pt idx="770">
                  <c:v>8.0868560000000009</c:v>
                </c:pt>
                <c:pt idx="771">
                  <c:v>8.0871929999999992</c:v>
                </c:pt>
                <c:pt idx="772">
                  <c:v>8.0875109999999992</c:v>
                </c:pt>
                <c:pt idx="773">
                  <c:v>8.0880700000000001</c:v>
                </c:pt>
                <c:pt idx="774">
                  <c:v>8.0887619999999991</c:v>
                </c:pt>
                <c:pt idx="775">
                  <c:v>8.089359</c:v>
                </c:pt>
                <c:pt idx="776">
                  <c:v>8.0897240000000004</c:v>
                </c:pt>
                <c:pt idx="777">
                  <c:v>8.0900359999999996</c:v>
                </c:pt>
                <c:pt idx="778">
                  <c:v>8.0903379999999991</c:v>
                </c:pt>
                <c:pt idx="779">
                  <c:v>8.0906549999999999</c:v>
                </c:pt>
                <c:pt idx="780">
                  <c:v>8.0909779999999998</c:v>
                </c:pt>
                <c:pt idx="781">
                  <c:v>8.0913909999999998</c:v>
                </c:pt>
                <c:pt idx="782">
                  <c:v>8.091823999999999</c:v>
                </c:pt>
                <c:pt idx="783">
                  <c:v>8.0922370000000008</c:v>
                </c:pt>
                <c:pt idx="784">
                  <c:v>8.0926460000000002</c:v>
                </c:pt>
                <c:pt idx="785">
                  <c:v>8.0929690000000001</c:v>
                </c:pt>
                <c:pt idx="786">
                  <c:v>8.0933290000000007</c:v>
                </c:pt>
                <c:pt idx="787">
                  <c:v>8.0939239999999995</c:v>
                </c:pt>
                <c:pt idx="788">
                  <c:v>8.094633</c:v>
                </c:pt>
                <c:pt idx="789">
                  <c:v>8.0949869999999997</c:v>
                </c:pt>
                <c:pt idx="790">
                  <c:v>8.095383</c:v>
                </c:pt>
                <c:pt idx="791">
                  <c:v>8.0956679999999999</c:v>
                </c:pt>
                <c:pt idx="792">
                  <c:v>8.0959760000000003</c:v>
                </c:pt>
                <c:pt idx="793">
                  <c:v>8.0963089999999998</c:v>
                </c:pt>
                <c:pt idx="794">
                  <c:v>8.0966640000000005</c:v>
                </c:pt>
                <c:pt idx="795">
                  <c:v>8.0969909999999992</c:v>
                </c:pt>
                <c:pt idx="796">
                  <c:v>8.097294999999999</c:v>
                </c:pt>
                <c:pt idx="797">
                  <c:v>8.0975920000000006</c:v>
                </c:pt>
                <c:pt idx="798">
                  <c:v>8.0978919999999999</c:v>
                </c:pt>
                <c:pt idx="799">
                  <c:v>8.0982079999999996</c:v>
                </c:pt>
                <c:pt idx="800">
                  <c:v>8.0985560000000003</c:v>
                </c:pt>
                <c:pt idx="801">
                  <c:v>8.098904000000001</c:v>
                </c:pt>
                <c:pt idx="802">
                  <c:v>8.0992569999999997</c:v>
                </c:pt>
                <c:pt idx="803">
                  <c:v>8.099596</c:v>
                </c:pt>
                <c:pt idx="804">
                  <c:v>8.0999180000000006</c:v>
                </c:pt>
                <c:pt idx="805">
                  <c:v>8.1002360000000007</c:v>
                </c:pt>
                <c:pt idx="806">
                  <c:v>8.1005629999999993</c:v>
                </c:pt>
                <c:pt idx="807">
                  <c:v>8.1009019999999996</c:v>
                </c:pt>
                <c:pt idx="808">
                  <c:v>8.1012280000000008</c:v>
                </c:pt>
                <c:pt idx="809">
                  <c:v>8.1015479999999993</c:v>
                </c:pt>
                <c:pt idx="810">
                  <c:v>8.1018469999999994</c:v>
                </c:pt>
                <c:pt idx="811">
                  <c:v>8.1021479999999997</c:v>
                </c:pt>
                <c:pt idx="812">
                  <c:v>8.1024530000000006</c:v>
                </c:pt>
                <c:pt idx="813">
                  <c:v>8.1027480000000001</c:v>
                </c:pt>
                <c:pt idx="814">
                  <c:v>8.1030309999999997</c:v>
                </c:pt>
                <c:pt idx="815">
                  <c:v>8.1032930000000007</c:v>
                </c:pt>
                <c:pt idx="816">
                  <c:v>8.1035660000000007</c:v>
                </c:pt>
                <c:pt idx="817">
                  <c:v>8.1038540000000001</c:v>
                </c:pt>
                <c:pt idx="818">
                  <c:v>8.1041840000000001</c:v>
                </c:pt>
                <c:pt idx="819">
                  <c:v>8.1045149999999992</c:v>
                </c:pt>
                <c:pt idx="820">
                  <c:v>8.1048369999999998</c:v>
                </c:pt>
                <c:pt idx="821">
                  <c:v>8.1051450000000003</c:v>
                </c:pt>
                <c:pt idx="822">
                  <c:v>8.1054019999999998</c:v>
                </c:pt>
                <c:pt idx="823">
                  <c:v>8.1056059999999999</c:v>
                </c:pt>
                <c:pt idx="824">
                  <c:v>8.1058140000000005</c:v>
                </c:pt>
                <c:pt idx="825">
                  <c:v>8.1060420000000004</c:v>
                </c:pt>
                <c:pt idx="826">
                  <c:v>8.1062860000000008</c:v>
                </c:pt>
                <c:pt idx="827">
                  <c:v>8.1065469999999991</c:v>
                </c:pt>
                <c:pt idx="828">
                  <c:v>8.1067940000000007</c:v>
                </c:pt>
                <c:pt idx="829">
                  <c:v>8.1070340000000005</c:v>
                </c:pt>
                <c:pt idx="830">
                  <c:v>8.1072629999999997</c:v>
                </c:pt>
                <c:pt idx="831">
                  <c:v>8.1074750000000009</c:v>
                </c:pt>
                <c:pt idx="832">
                  <c:v>8.1076750000000004</c:v>
                </c:pt>
                <c:pt idx="833">
                  <c:v>8.1078799999999998</c:v>
                </c:pt>
                <c:pt idx="834">
                  <c:v>8.1080719999999999</c:v>
                </c:pt>
                <c:pt idx="835">
                  <c:v>8.108276</c:v>
                </c:pt>
                <c:pt idx="836">
                  <c:v>8.1084859999999992</c:v>
                </c:pt>
                <c:pt idx="837">
                  <c:v>8.1087059999999997</c:v>
                </c:pt>
                <c:pt idx="838">
                  <c:v>8.1089090000000006</c:v>
                </c:pt>
                <c:pt idx="839">
                  <c:v>8.1090839999999993</c:v>
                </c:pt>
                <c:pt idx="840">
                  <c:v>8.1092499999999994</c:v>
                </c:pt>
                <c:pt idx="841">
                  <c:v>8.1094229999999996</c:v>
                </c:pt>
                <c:pt idx="842">
                  <c:v>8.1096040000000009</c:v>
                </c:pt>
                <c:pt idx="843">
                  <c:v>8.1097920000000006</c:v>
                </c:pt>
                <c:pt idx="844">
                  <c:v>8.1099630000000005</c:v>
                </c:pt>
                <c:pt idx="845">
                  <c:v>8.1101500000000009</c:v>
                </c:pt>
                <c:pt idx="846">
                  <c:v>8.1103090000000009</c:v>
                </c:pt>
                <c:pt idx="847">
                  <c:v>8.1104430000000001</c:v>
                </c:pt>
                <c:pt idx="848">
                  <c:v>8.1105800000000006</c:v>
                </c:pt>
                <c:pt idx="849">
                  <c:v>8.1107279999999999</c:v>
                </c:pt>
                <c:pt idx="850">
                  <c:v>8.1108989999999999</c:v>
                </c:pt>
                <c:pt idx="851">
                  <c:v>8.1110620000000004</c:v>
                </c:pt>
                <c:pt idx="852">
                  <c:v>8.1112009999999994</c:v>
                </c:pt>
                <c:pt idx="853">
                  <c:v>8.1112749999999991</c:v>
                </c:pt>
                <c:pt idx="854">
                  <c:v>8.1113479999999996</c:v>
                </c:pt>
                <c:pt idx="855">
                  <c:v>8.1114359999999994</c:v>
                </c:pt>
                <c:pt idx="856">
                  <c:v>8.1115110000000001</c:v>
                </c:pt>
                <c:pt idx="857">
                  <c:v>8.1115539999999999</c:v>
                </c:pt>
                <c:pt idx="858">
                  <c:v>8.1115999999999993</c:v>
                </c:pt>
                <c:pt idx="859">
                  <c:v>8.1116530000000004</c:v>
                </c:pt>
                <c:pt idx="860">
                  <c:v>8.1117349999999995</c:v>
                </c:pt>
                <c:pt idx="861">
                  <c:v>8.111834</c:v>
                </c:pt>
                <c:pt idx="862">
                  <c:v>8.1119050000000001</c:v>
                </c:pt>
                <c:pt idx="863">
                  <c:v>8.111955</c:v>
                </c:pt>
                <c:pt idx="864">
                  <c:v>8.1119839999999996</c:v>
                </c:pt>
                <c:pt idx="865">
                  <c:v>8.1119810000000001</c:v>
                </c:pt>
                <c:pt idx="866">
                  <c:v>8.1119900000000005</c:v>
                </c:pt>
                <c:pt idx="867">
                  <c:v>8.1120000000000001</c:v>
                </c:pt>
                <c:pt idx="868">
                  <c:v>8.1120260000000002</c:v>
                </c:pt>
                <c:pt idx="869">
                  <c:v>8.1120750000000008</c:v>
                </c:pt>
                <c:pt idx="870">
                  <c:v>8.1121359999999996</c:v>
                </c:pt>
                <c:pt idx="871">
                  <c:v>8.1121780000000001</c:v>
                </c:pt>
                <c:pt idx="872">
                  <c:v>8.1121870000000005</c:v>
                </c:pt>
                <c:pt idx="873">
                  <c:v>8.1121580000000009</c:v>
                </c:pt>
                <c:pt idx="874">
                  <c:v>8.1121029999999994</c:v>
                </c:pt>
                <c:pt idx="875">
                  <c:v>8.1120640000000002</c:v>
                </c:pt>
                <c:pt idx="876">
                  <c:v>8.1120599999999996</c:v>
                </c:pt>
                <c:pt idx="877">
                  <c:v>8.1120660000000004</c:v>
                </c:pt>
                <c:pt idx="878">
                  <c:v>8.112055999999999</c:v>
                </c:pt>
                <c:pt idx="879">
                  <c:v>8.1120440000000009</c:v>
                </c:pt>
                <c:pt idx="880">
                  <c:v>8.1120199999999993</c:v>
                </c:pt>
                <c:pt idx="881">
                  <c:v>8.1119730000000008</c:v>
                </c:pt>
                <c:pt idx="882">
                  <c:v>8.1119129999999995</c:v>
                </c:pt>
                <c:pt idx="883">
                  <c:v>8.1118310000000005</c:v>
                </c:pt>
                <c:pt idx="884">
                  <c:v>8.1117519999999992</c:v>
                </c:pt>
                <c:pt idx="885">
                  <c:v>8.1116580000000003</c:v>
                </c:pt>
                <c:pt idx="886">
                  <c:v>8.1115720000000007</c:v>
                </c:pt>
                <c:pt idx="887">
                  <c:v>8.1114689999999996</c:v>
                </c:pt>
                <c:pt idx="888">
                  <c:v>8.1113739999999996</c:v>
                </c:pt>
                <c:pt idx="889">
                  <c:v>8.1112850000000005</c:v>
                </c:pt>
                <c:pt idx="890">
                  <c:v>8.1112059999999992</c:v>
                </c:pt>
                <c:pt idx="891">
                  <c:v>8.11111</c:v>
                </c:pt>
                <c:pt idx="892">
                  <c:v>8.1109960000000001</c:v>
                </c:pt>
                <c:pt idx="893">
                  <c:v>8.1108700000000002</c:v>
                </c:pt>
                <c:pt idx="894">
                  <c:v>8.1107370000000003</c:v>
                </c:pt>
                <c:pt idx="895">
                  <c:v>8.1106060000000006</c:v>
                </c:pt>
                <c:pt idx="896">
                  <c:v>8.1104880000000001</c:v>
                </c:pt>
                <c:pt idx="897">
                  <c:v>8.110341</c:v>
                </c:pt>
                <c:pt idx="898">
                  <c:v>8.1101840000000003</c:v>
                </c:pt>
                <c:pt idx="899">
                  <c:v>8.110023</c:v>
                </c:pt>
                <c:pt idx="900">
                  <c:v>8.1098710000000001</c:v>
                </c:pt>
                <c:pt idx="901">
                  <c:v>8.1097110000000008</c:v>
                </c:pt>
                <c:pt idx="902">
                  <c:v>8.1095690000000005</c:v>
                </c:pt>
                <c:pt idx="903">
                  <c:v>8.1094439999999999</c:v>
                </c:pt>
                <c:pt idx="904">
                  <c:v>8.1092809999999993</c:v>
                </c:pt>
                <c:pt idx="905">
                  <c:v>8.109100999999999</c:v>
                </c:pt>
                <c:pt idx="906">
                  <c:v>8.1089000000000002</c:v>
                </c:pt>
                <c:pt idx="907">
                  <c:v>8.10867</c:v>
                </c:pt>
                <c:pt idx="908">
                  <c:v>8.1084589999999999</c:v>
                </c:pt>
                <c:pt idx="909">
                  <c:v>8.1082839999999994</c:v>
                </c:pt>
                <c:pt idx="910">
                  <c:v>8.1080939999999995</c:v>
                </c:pt>
                <c:pt idx="911">
                  <c:v>8.1079019999999993</c:v>
                </c:pt>
                <c:pt idx="912">
                  <c:v>8.1077080000000006</c:v>
                </c:pt>
                <c:pt idx="913">
                  <c:v>8.1075280000000003</c:v>
                </c:pt>
                <c:pt idx="914">
                  <c:v>8.1073540000000008</c:v>
                </c:pt>
                <c:pt idx="915">
                  <c:v>8.1071799999999996</c:v>
                </c:pt>
                <c:pt idx="916">
                  <c:v>8.1069800000000001</c:v>
                </c:pt>
                <c:pt idx="917">
                  <c:v>8.1067389999999993</c:v>
                </c:pt>
                <c:pt idx="918">
                  <c:v>8.1064679999999996</c:v>
                </c:pt>
                <c:pt idx="919">
                  <c:v>8.1061879999999995</c:v>
                </c:pt>
                <c:pt idx="920">
                  <c:v>8.1058719999999997</c:v>
                </c:pt>
                <c:pt idx="921">
                  <c:v>8.1056270000000001</c:v>
                </c:pt>
                <c:pt idx="922">
                  <c:v>8.1054169999999992</c:v>
                </c:pt>
                <c:pt idx="923">
                  <c:v>8.1051859999999998</c:v>
                </c:pt>
                <c:pt idx="924">
                  <c:v>8.1049260000000007</c:v>
                </c:pt>
                <c:pt idx="925">
                  <c:v>8.104654</c:v>
                </c:pt>
                <c:pt idx="926">
                  <c:v>8.1043780000000005</c:v>
                </c:pt>
                <c:pt idx="927">
                  <c:v>8.1041000000000007</c:v>
                </c:pt>
                <c:pt idx="928">
                  <c:v>8.1038029999999992</c:v>
                </c:pt>
                <c:pt idx="929">
                  <c:v>8.1035079999999997</c:v>
                </c:pt>
                <c:pt idx="930">
                  <c:v>8.1031849999999999</c:v>
                </c:pt>
                <c:pt idx="931">
                  <c:v>8.1028730000000007</c:v>
                </c:pt>
                <c:pt idx="932">
                  <c:v>8.1025960000000001</c:v>
                </c:pt>
                <c:pt idx="933">
                  <c:v>8.1022979999999993</c:v>
                </c:pt>
                <c:pt idx="934">
                  <c:v>8.101972</c:v>
                </c:pt>
                <c:pt idx="935">
                  <c:v>8.1016429999999993</c:v>
                </c:pt>
                <c:pt idx="936">
                  <c:v>8.1013029999999997</c:v>
                </c:pt>
                <c:pt idx="937">
                  <c:v>8.1009790000000006</c:v>
                </c:pt>
                <c:pt idx="938">
                  <c:v>8.100676</c:v>
                </c:pt>
                <c:pt idx="939">
                  <c:v>8.1003819999999997</c:v>
                </c:pt>
                <c:pt idx="940">
                  <c:v>8.1000610000000002</c:v>
                </c:pt>
                <c:pt idx="941">
                  <c:v>8.0997050000000002</c:v>
                </c:pt>
                <c:pt idx="942">
                  <c:v>8.0992110000000004</c:v>
                </c:pt>
                <c:pt idx="943">
                  <c:v>8.0986329999999995</c:v>
                </c:pt>
                <c:pt idx="944">
                  <c:v>8.0982439999999993</c:v>
                </c:pt>
                <c:pt idx="945">
                  <c:v>8.0979100000000006</c:v>
                </c:pt>
                <c:pt idx="946">
                  <c:v>8.0976079999999993</c:v>
                </c:pt>
                <c:pt idx="947">
                  <c:v>8.0972869999999997</c:v>
                </c:pt>
                <c:pt idx="948">
                  <c:v>8.0969270000000009</c:v>
                </c:pt>
                <c:pt idx="949">
                  <c:v>8.0965439999999997</c:v>
                </c:pt>
                <c:pt idx="950">
                  <c:v>8.0961590000000001</c:v>
                </c:pt>
                <c:pt idx="951">
                  <c:v>8.0957860000000004</c:v>
                </c:pt>
                <c:pt idx="952">
                  <c:v>8.0954289999999993</c:v>
                </c:pt>
                <c:pt idx="953">
                  <c:v>8.0950889999999998</c:v>
                </c:pt>
                <c:pt idx="954">
                  <c:v>8.0947849999999999</c:v>
                </c:pt>
                <c:pt idx="955">
                  <c:v>8.0944710000000004</c:v>
                </c:pt>
                <c:pt idx="956">
                  <c:v>8.0941229999999997</c:v>
                </c:pt>
                <c:pt idx="957">
                  <c:v>8.0936869999999992</c:v>
                </c:pt>
                <c:pt idx="958">
                  <c:v>8.0930889999999991</c:v>
                </c:pt>
                <c:pt idx="959">
                  <c:v>8.0926329999999993</c:v>
                </c:pt>
                <c:pt idx="960">
                  <c:v>8.0922219999999996</c:v>
                </c:pt>
                <c:pt idx="961">
                  <c:v>8.0918480000000006</c:v>
                </c:pt>
                <c:pt idx="962">
                  <c:v>8.0914739999999998</c:v>
                </c:pt>
                <c:pt idx="963">
                  <c:v>8.0910849999999996</c:v>
                </c:pt>
                <c:pt idx="964">
                  <c:v>8.0906880000000001</c:v>
                </c:pt>
                <c:pt idx="965">
                  <c:v>8.0902849999999997</c:v>
                </c:pt>
                <c:pt idx="966">
                  <c:v>8.0898609999999991</c:v>
                </c:pt>
                <c:pt idx="967">
                  <c:v>8.0894490000000001</c:v>
                </c:pt>
                <c:pt idx="968">
                  <c:v>8.0890339999999998</c:v>
                </c:pt>
                <c:pt idx="969">
                  <c:v>8.0886449999999996</c:v>
                </c:pt>
                <c:pt idx="970">
                  <c:v>8.0882609999999993</c:v>
                </c:pt>
                <c:pt idx="971">
                  <c:v>8.0878669999999993</c:v>
                </c:pt>
                <c:pt idx="972">
                  <c:v>8.0874360000000003</c:v>
                </c:pt>
                <c:pt idx="973">
                  <c:v>8.086964</c:v>
                </c:pt>
                <c:pt idx="974">
                  <c:v>8.0864879999999992</c:v>
                </c:pt>
                <c:pt idx="975">
                  <c:v>8.0860330000000005</c:v>
                </c:pt>
                <c:pt idx="976">
                  <c:v>8.0855960000000007</c:v>
                </c:pt>
                <c:pt idx="977">
                  <c:v>8.0851520000000008</c:v>
                </c:pt>
                <c:pt idx="978">
                  <c:v>8.0847200000000008</c:v>
                </c:pt>
                <c:pt idx="979">
                  <c:v>8.0842799999999997</c:v>
                </c:pt>
                <c:pt idx="980">
                  <c:v>8.0838169999999998</c:v>
                </c:pt>
                <c:pt idx="981">
                  <c:v>8.083361</c:v>
                </c:pt>
                <c:pt idx="982">
                  <c:v>8.0828989999999994</c:v>
                </c:pt>
                <c:pt idx="983">
                  <c:v>8.0824350000000003</c:v>
                </c:pt>
                <c:pt idx="984">
                  <c:v>8.0819969999999994</c:v>
                </c:pt>
                <c:pt idx="985">
                  <c:v>8.0815400000000004</c:v>
                </c:pt>
                <c:pt idx="986">
                  <c:v>8.081054</c:v>
                </c:pt>
                <c:pt idx="987">
                  <c:v>8.0805530000000001</c:v>
                </c:pt>
                <c:pt idx="988">
                  <c:v>8.0799769999999995</c:v>
                </c:pt>
                <c:pt idx="989">
                  <c:v>8.0791780000000006</c:v>
                </c:pt>
                <c:pt idx="990">
                  <c:v>8.0784800000000008</c:v>
                </c:pt>
                <c:pt idx="991">
                  <c:v>8.0777509999999992</c:v>
                </c:pt>
                <c:pt idx="992">
                  <c:v>8.0772510000000004</c:v>
                </c:pt>
                <c:pt idx="993">
                  <c:v>8.0767710000000008</c:v>
                </c:pt>
                <c:pt idx="994">
                  <c:v>8.0762859999999996</c:v>
                </c:pt>
                <c:pt idx="995">
                  <c:v>8.0756580000000007</c:v>
                </c:pt>
                <c:pt idx="996">
                  <c:v>8.0747920000000004</c:v>
                </c:pt>
                <c:pt idx="997">
                  <c:v>8.0739929999999998</c:v>
                </c:pt>
                <c:pt idx="998">
                  <c:v>8.0734569999999994</c:v>
                </c:pt>
                <c:pt idx="999">
                  <c:v>8.0729889999999997</c:v>
                </c:pt>
                <c:pt idx="1000">
                  <c:v>8.0725020000000001</c:v>
                </c:pt>
                <c:pt idx="1001">
                  <c:v>8.0719969999999996</c:v>
                </c:pt>
                <c:pt idx="1002">
                  <c:v>8.0715120000000002</c:v>
                </c:pt>
                <c:pt idx="1003">
                  <c:v>8.0710169999999994</c:v>
                </c:pt>
                <c:pt idx="1004">
                  <c:v>8.0705419999999997</c:v>
                </c:pt>
                <c:pt idx="1005">
                  <c:v>8.0700520000000004</c:v>
                </c:pt>
                <c:pt idx="1006">
                  <c:v>8.0695259999999998</c:v>
                </c:pt>
                <c:pt idx="1007">
                  <c:v>8.0689960000000003</c:v>
                </c:pt>
                <c:pt idx="1008">
                  <c:v>8.0684819999999995</c:v>
                </c:pt>
                <c:pt idx="1009">
                  <c:v>8.0679780000000001</c:v>
                </c:pt>
                <c:pt idx="1010">
                  <c:v>8.0674139999999994</c:v>
                </c:pt>
                <c:pt idx="1011">
                  <c:v>8.0667819999999999</c:v>
                </c:pt>
                <c:pt idx="1012">
                  <c:v>8.0660319999999999</c:v>
                </c:pt>
                <c:pt idx="1013">
                  <c:v>8.0650560000000002</c:v>
                </c:pt>
                <c:pt idx="1014">
                  <c:v>8.0644290000000005</c:v>
                </c:pt>
                <c:pt idx="1015">
                  <c:v>8.0638970000000008</c:v>
                </c:pt>
                <c:pt idx="1016">
                  <c:v>8.063345</c:v>
                </c:pt>
                <c:pt idx="1017">
                  <c:v>8.0627659999999999</c:v>
                </c:pt>
                <c:pt idx="1018">
                  <c:v>8.0622039999999995</c:v>
                </c:pt>
                <c:pt idx="1019">
                  <c:v>8.0616769999999995</c:v>
                </c:pt>
                <c:pt idx="1020">
                  <c:v>8.0611259999999998</c:v>
                </c:pt>
                <c:pt idx="1021">
                  <c:v>8.0605150000000005</c:v>
                </c:pt>
                <c:pt idx="1022">
                  <c:v>8.0595809999999997</c:v>
                </c:pt>
                <c:pt idx="1023">
                  <c:v>8.058565999999999</c:v>
                </c:pt>
                <c:pt idx="1024">
                  <c:v>8.0579739999999997</c:v>
                </c:pt>
                <c:pt idx="1025">
                  <c:v>8.0574449999999995</c:v>
                </c:pt>
                <c:pt idx="1026">
                  <c:v>8.056909000000001</c:v>
                </c:pt>
                <c:pt idx="1027">
                  <c:v>8.0562319999999996</c:v>
                </c:pt>
                <c:pt idx="1028">
                  <c:v>8.0556479999999997</c:v>
                </c:pt>
                <c:pt idx="1029">
                  <c:v>8.0550940000000004</c:v>
                </c:pt>
                <c:pt idx="1030">
                  <c:v>8.0545589999999994</c:v>
                </c:pt>
                <c:pt idx="1031">
                  <c:v>8.0540260000000004</c:v>
                </c:pt>
                <c:pt idx="1032">
                  <c:v>8.0534119999999998</c:v>
                </c:pt>
                <c:pt idx="1033">
                  <c:v>8.0528329999999997</c:v>
                </c:pt>
                <c:pt idx="1034">
                  <c:v>8.0522200000000002</c:v>
                </c:pt>
                <c:pt idx="1035">
                  <c:v>8.05166</c:v>
                </c:pt>
                <c:pt idx="1036">
                  <c:v>8.0511250000000008</c:v>
                </c:pt>
                <c:pt idx="1037">
                  <c:v>8.0505759999999995</c:v>
                </c:pt>
                <c:pt idx="1038">
                  <c:v>8.05002</c:v>
                </c:pt>
                <c:pt idx="1039">
                  <c:v>8.0494129999999995</c:v>
                </c:pt>
                <c:pt idx="1040">
                  <c:v>8.0488</c:v>
                </c:pt>
                <c:pt idx="1041">
                  <c:v>8.0482340000000008</c:v>
                </c:pt>
                <c:pt idx="1042">
                  <c:v>8.0476530000000004</c:v>
                </c:pt>
                <c:pt idx="1043">
                  <c:v>8.0469310000000007</c:v>
                </c:pt>
                <c:pt idx="1044">
                  <c:v>8.0460619999999992</c:v>
                </c:pt>
                <c:pt idx="1045">
                  <c:v>8.045304999999999</c:v>
                </c:pt>
                <c:pt idx="1046">
                  <c:v>8.0447439999999997</c:v>
                </c:pt>
                <c:pt idx="1047">
                  <c:v>8.0441739999999999</c:v>
                </c:pt>
                <c:pt idx="1048">
                  <c:v>8.0436230000000002</c:v>
                </c:pt>
                <c:pt idx="1049">
                  <c:v>8.0430770000000003</c:v>
                </c:pt>
                <c:pt idx="1050">
                  <c:v>8.0425299999999993</c:v>
                </c:pt>
                <c:pt idx="1051">
                  <c:v>8.0419710000000002</c:v>
                </c:pt>
                <c:pt idx="1052">
                  <c:v>8.0413980000000009</c:v>
                </c:pt>
                <c:pt idx="1053">
                  <c:v>8.0407899999999994</c:v>
                </c:pt>
                <c:pt idx="1054">
                  <c:v>8.0401659999999993</c:v>
                </c:pt>
                <c:pt idx="1055">
                  <c:v>8.0395780000000006</c:v>
                </c:pt>
                <c:pt idx="1056">
                  <c:v>8.0390010000000007</c:v>
                </c:pt>
                <c:pt idx="1057">
                  <c:v>8.0384469999999997</c:v>
                </c:pt>
                <c:pt idx="1058">
                  <c:v>8.0378880000000006</c:v>
                </c:pt>
                <c:pt idx="1059">
                  <c:v>8.0368530000000007</c:v>
                </c:pt>
                <c:pt idx="1060">
                  <c:v>8.0354279999999996</c:v>
                </c:pt>
                <c:pt idx="1061">
                  <c:v>8.0341649999999998</c:v>
                </c:pt>
                <c:pt idx="1062">
                  <c:v>8.0332179999999997</c:v>
                </c:pt>
                <c:pt idx="1063">
                  <c:v>8.0326039999999992</c:v>
                </c:pt>
                <c:pt idx="1064">
                  <c:v>8.0320339999999995</c:v>
                </c:pt>
                <c:pt idx="1065">
                  <c:v>8.0314759999999996</c:v>
                </c:pt>
                <c:pt idx="1066">
                  <c:v>8.0309109999999997</c:v>
                </c:pt>
                <c:pt idx="1067">
                  <c:v>8.0303199999999997</c:v>
                </c:pt>
                <c:pt idx="1068">
                  <c:v>8.0294430000000006</c:v>
                </c:pt>
                <c:pt idx="1069">
                  <c:v>8.0285740000000008</c:v>
                </c:pt>
                <c:pt idx="1070">
                  <c:v>8.0279869999999995</c:v>
                </c:pt>
                <c:pt idx="1071">
                  <c:v>8.0274140000000003</c:v>
                </c:pt>
                <c:pt idx="1072">
                  <c:v>8.0267820000000007</c:v>
                </c:pt>
                <c:pt idx="1073">
                  <c:v>8.0261469999999999</c:v>
                </c:pt>
                <c:pt idx="1074">
                  <c:v>8.0254379999999994</c:v>
                </c:pt>
                <c:pt idx="1075">
                  <c:v>8.0246279999999999</c:v>
                </c:pt>
                <c:pt idx="1076">
                  <c:v>8.0239220000000007</c:v>
                </c:pt>
                <c:pt idx="1077">
                  <c:v>8.0233240000000006</c:v>
                </c:pt>
                <c:pt idx="1078">
                  <c:v>8.0226900000000008</c:v>
                </c:pt>
                <c:pt idx="1079">
                  <c:v>8.0221020000000003</c:v>
                </c:pt>
                <c:pt idx="1080">
                  <c:v>8.0215139999999998</c:v>
                </c:pt>
                <c:pt idx="1081">
                  <c:v>8.020778</c:v>
                </c:pt>
                <c:pt idx="1082">
                  <c:v>8.0201650000000004</c:v>
                </c:pt>
                <c:pt idx="1083">
                  <c:v>8.0195670000000003</c:v>
                </c:pt>
                <c:pt idx="1084">
                  <c:v>8.0189660000000007</c:v>
                </c:pt>
                <c:pt idx="1085">
                  <c:v>8.0181539999999991</c:v>
                </c:pt>
                <c:pt idx="1086">
                  <c:v>8.0163799999999998</c:v>
                </c:pt>
                <c:pt idx="1087">
                  <c:v>8.0147530000000007</c:v>
                </c:pt>
                <c:pt idx="1088">
                  <c:v>8.0140960000000003</c:v>
                </c:pt>
                <c:pt idx="1089">
                  <c:v>8.013459000000001</c:v>
                </c:pt>
                <c:pt idx="1090">
                  <c:v>8.0128710000000005</c:v>
                </c:pt>
                <c:pt idx="1091">
                  <c:v>8.0121850000000006</c:v>
                </c:pt>
                <c:pt idx="1092">
                  <c:v>8.0116019999999999</c:v>
                </c:pt>
                <c:pt idx="1093">
                  <c:v>8.0110080000000004</c:v>
                </c:pt>
                <c:pt idx="1094">
                  <c:v>8.0104179999999996</c:v>
                </c:pt>
                <c:pt idx="1095">
                  <c:v>8.0098129999999994</c:v>
                </c:pt>
                <c:pt idx="1096">
                  <c:v>8.0091079999999994</c:v>
                </c:pt>
                <c:pt idx="1097">
                  <c:v>8.0080220000000004</c:v>
                </c:pt>
                <c:pt idx="1098">
                  <c:v>8.006537999999999</c:v>
                </c:pt>
                <c:pt idx="1099">
                  <c:v>8.0055200000000006</c:v>
                </c:pt>
                <c:pt idx="1100">
                  <c:v>8.0048859999999991</c:v>
                </c:pt>
                <c:pt idx="1101">
                  <c:v>8.0041480000000007</c:v>
                </c:pt>
                <c:pt idx="1102">
                  <c:v>8.0035959999999999</c:v>
                </c:pt>
                <c:pt idx="1103">
                  <c:v>8.0030020000000004</c:v>
                </c:pt>
                <c:pt idx="1104">
                  <c:v>8.002123000000001</c:v>
                </c:pt>
                <c:pt idx="1105">
                  <c:v>8.0011890000000001</c:v>
                </c:pt>
                <c:pt idx="1106">
                  <c:v>8.0002089999999999</c:v>
                </c:pt>
                <c:pt idx="1107">
                  <c:v>7.9994829999999997</c:v>
                </c:pt>
                <c:pt idx="1108">
                  <c:v>7.9986560000000004</c:v>
                </c:pt>
                <c:pt idx="1109">
                  <c:v>7.998062</c:v>
                </c:pt>
                <c:pt idx="1110">
                  <c:v>7.997369</c:v>
                </c:pt>
                <c:pt idx="1111">
                  <c:v>7.9966489999999997</c:v>
                </c:pt>
                <c:pt idx="1112">
                  <c:v>7.9960339999999999</c:v>
                </c:pt>
                <c:pt idx="1113">
                  <c:v>7.9953859999999999</c:v>
                </c:pt>
                <c:pt idx="1114">
                  <c:v>7.9947309999999998</c:v>
                </c:pt>
                <c:pt idx="1115">
                  <c:v>7.9941270000000006</c:v>
                </c:pt>
                <c:pt idx="1116">
                  <c:v>7.9935</c:v>
                </c:pt>
                <c:pt idx="1117">
                  <c:v>7.9928460000000001</c:v>
                </c:pt>
                <c:pt idx="1118">
                  <c:v>7.9919690000000001</c:v>
                </c:pt>
                <c:pt idx="1119">
                  <c:v>7.99071</c:v>
                </c:pt>
                <c:pt idx="1120">
                  <c:v>7.989636</c:v>
                </c:pt>
                <c:pt idx="1121">
                  <c:v>7.9889380000000001</c:v>
                </c:pt>
                <c:pt idx="1122">
                  <c:v>7.9882679999999997</c:v>
                </c:pt>
                <c:pt idx="1123">
                  <c:v>7.9876170000000002</c:v>
                </c:pt>
                <c:pt idx="1124">
                  <c:v>7.9870320000000001</c:v>
                </c:pt>
                <c:pt idx="1125">
                  <c:v>7.9864199999999999</c:v>
                </c:pt>
                <c:pt idx="1126">
                  <c:v>7.9855619999999998</c:v>
                </c:pt>
                <c:pt idx="1127">
                  <c:v>7.9848789999999994</c:v>
                </c:pt>
                <c:pt idx="1128">
                  <c:v>7.983911</c:v>
                </c:pt>
                <c:pt idx="1129">
                  <c:v>7.983174</c:v>
                </c:pt>
                <c:pt idx="1130">
                  <c:v>7.9825390000000001</c:v>
                </c:pt>
                <c:pt idx="1131">
                  <c:v>7.9818479999999994</c:v>
                </c:pt>
                <c:pt idx="1132">
                  <c:v>7.981109</c:v>
                </c:pt>
                <c:pt idx="1133">
                  <c:v>7.9804019999999998</c:v>
                </c:pt>
                <c:pt idx="1134">
                  <c:v>7.9796740000000002</c:v>
                </c:pt>
                <c:pt idx="1135">
                  <c:v>7.979006</c:v>
                </c:pt>
                <c:pt idx="1136">
                  <c:v>7.9781360000000001</c:v>
                </c:pt>
                <c:pt idx="1137">
                  <c:v>7.9771789999999996</c:v>
                </c:pt>
                <c:pt idx="1138">
                  <c:v>7.9763459999999995</c:v>
                </c:pt>
                <c:pt idx="1139">
                  <c:v>7.975479</c:v>
                </c:pt>
                <c:pt idx="1140">
                  <c:v>7.9748339999999995</c:v>
                </c:pt>
                <c:pt idx="1141">
                  <c:v>7.9741660000000003</c:v>
                </c:pt>
                <c:pt idx="1142">
                  <c:v>7.9732649999999996</c:v>
                </c:pt>
                <c:pt idx="1143">
                  <c:v>7.9723880000000005</c:v>
                </c:pt>
                <c:pt idx="1144">
                  <c:v>7.9715310000000006</c:v>
                </c:pt>
                <c:pt idx="1145">
                  <c:v>7.9705119999999994</c:v>
                </c:pt>
                <c:pt idx="1146">
                  <c:v>7.9693249999999995</c:v>
                </c:pt>
                <c:pt idx="1147">
                  <c:v>7.9677609999999994</c:v>
                </c:pt>
                <c:pt idx="1148">
                  <c:v>7.9663950000000003</c:v>
                </c:pt>
                <c:pt idx="1149">
                  <c:v>7.9654299999999996</c:v>
                </c:pt>
                <c:pt idx="1150">
                  <c:v>7.9648149999999998</c:v>
                </c:pt>
                <c:pt idx="1151">
                  <c:v>7.9642090000000003</c:v>
                </c:pt>
                <c:pt idx="1152">
                  <c:v>7.9635889999999998</c:v>
                </c:pt>
                <c:pt idx="1153">
                  <c:v>7.9628999999999994</c:v>
                </c:pt>
                <c:pt idx="1154">
                  <c:v>7.962154</c:v>
                </c:pt>
                <c:pt idx="1155">
                  <c:v>7.9614320000000003</c:v>
                </c:pt>
                <c:pt idx="1156">
                  <c:v>7.9605759999999997</c:v>
                </c:pt>
                <c:pt idx="1157">
                  <c:v>7.9597920000000002</c:v>
                </c:pt>
                <c:pt idx="1158">
                  <c:v>7.9581110000000006</c:v>
                </c:pt>
                <c:pt idx="1159">
                  <c:v>7.956372</c:v>
                </c:pt>
                <c:pt idx="1160">
                  <c:v>7.9555600000000002</c:v>
                </c:pt>
                <c:pt idx="1161">
                  <c:v>7.9549710000000005</c:v>
                </c:pt>
                <c:pt idx="1162">
                  <c:v>7.9543850000000003</c:v>
                </c:pt>
                <c:pt idx="1163">
                  <c:v>7.9536850000000001</c:v>
                </c:pt>
                <c:pt idx="1164">
                  <c:v>7.9524509999999999</c:v>
                </c:pt>
                <c:pt idx="1165">
                  <c:v>7.9514759999999995</c:v>
                </c:pt>
                <c:pt idx="1166">
                  <c:v>7.9508539999999996</c:v>
                </c:pt>
                <c:pt idx="1167">
                  <c:v>7.9502609999999994</c:v>
                </c:pt>
                <c:pt idx="1168">
                  <c:v>7.9492580000000004</c:v>
                </c:pt>
                <c:pt idx="1169">
                  <c:v>7.9473470000000006</c:v>
                </c:pt>
                <c:pt idx="1170">
                  <c:v>7.9457170000000001</c:v>
                </c:pt>
                <c:pt idx="1171">
                  <c:v>7.9444219999999994</c:v>
                </c:pt>
                <c:pt idx="1172">
                  <c:v>7.9436610000000005</c:v>
                </c:pt>
                <c:pt idx="1173">
                  <c:v>7.9425910000000002</c:v>
                </c:pt>
                <c:pt idx="1174">
                  <c:v>7.9410249999999998</c:v>
                </c:pt>
                <c:pt idx="1175">
                  <c:v>7.9395059999999997</c:v>
                </c:pt>
                <c:pt idx="1176">
                  <c:v>7.9386080000000003</c:v>
                </c:pt>
                <c:pt idx="1177">
                  <c:v>7.9379590000000002</c:v>
                </c:pt>
                <c:pt idx="1178">
                  <c:v>7.9371270000000003</c:v>
                </c:pt>
                <c:pt idx="1179">
                  <c:v>7.9364400000000002</c:v>
                </c:pt>
                <c:pt idx="1180">
                  <c:v>7.9356499999999999</c:v>
                </c:pt>
                <c:pt idx="1181">
                  <c:v>7.9349609999999995</c:v>
                </c:pt>
                <c:pt idx="1182">
                  <c:v>7.9342069999999998</c:v>
                </c:pt>
                <c:pt idx="1183">
                  <c:v>7.9330669999999994</c:v>
                </c:pt>
                <c:pt idx="1184">
                  <c:v>7.9318109999999997</c:v>
                </c:pt>
                <c:pt idx="1185">
                  <c:v>7.9300999999999995</c:v>
                </c:pt>
                <c:pt idx="1186">
                  <c:v>7.9287369999999999</c:v>
                </c:pt>
                <c:pt idx="1187">
                  <c:v>7.927422</c:v>
                </c:pt>
                <c:pt idx="1188">
                  <c:v>7.9265310000000007</c:v>
                </c:pt>
                <c:pt idx="1189">
                  <c:v>7.9257790000000004</c:v>
                </c:pt>
                <c:pt idx="1190">
                  <c:v>7.9249939999999999</c:v>
                </c:pt>
                <c:pt idx="1191">
                  <c:v>7.9241779999999995</c:v>
                </c:pt>
                <c:pt idx="1192">
                  <c:v>7.9234229999999997</c:v>
                </c:pt>
                <c:pt idx="1193">
                  <c:v>7.9224269999999999</c:v>
                </c:pt>
                <c:pt idx="1194">
                  <c:v>7.9212039999999995</c:v>
                </c:pt>
                <c:pt idx="1195">
                  <c:v>7.9198880000000003</c:v>
                </c:pt>
                <c:pt idx="1196">
                  <c:v>7.9188879999999999</c:v>
                </c:pt>
                <c:pt idx="1197">
                  <c:v>7.9179379999999995</c:v>
                </c:pt>
                <c:pt idx="1198">
                  <c:v>7.9170160000000003</c:v>
                </c:pt>
                <c:pt idx="1199">
                  <c:v>7.9157039999999999</c:v>
                </c:pt>
                <c:pt idx="1200">
                  <c:v>7.9146289999999997</c:v>
                </c:pt>
                <c:pt idx="1201">
                  <c:v>7.9134060000000002</c:v>
                </c:pt>
                <c:pt idx="1202">
                  <c:v>7.9124249999999998</c:v>
                </c:pt>
                <c:pt idx="1203">
                  <c:v>7.9117169999999994</c:v>
                </c:pt>
                <c:pt idx="1204">
                  <c:v>7.9111019999999996</c:v>
                </c:pt>
                <c:pt idx="1205">
                  <c:v>7.9105159999999994</c:v>
                </c:pt>
                <c:pt idx="1206">
                  <c:v>7.9097780000000002</c:v>
                </c:pt>
                <c:pt idx="1207">
                  <c:v>7.9090690000000006</c:v>
                </c:pt>
                <c:pt idx="1208">
                  <c:v>7.9082600000000003</c:v>
                </c:pt>
                <c:pt idx="1209">
                  <c:v>7.9075889999999998</c:v>
                </c:pt>
                <c:pt idx="1210">
                  <c:v>7.9067819999999998</c:v>
                </c:pt>
                <c:pt idx="1211">
                  <c:v>7.9058700000000002</c:v>
                </c:pt>
                <c:pt idx="1212">
                  <c:v>7.9045190000000005</c:v>
                </c:pt>
                <c:pt idx="1213">
                  <c:v>7.9029419999999995</c:v>
                </c:pt>
                <c:pt idx="1214">
                  <c:v>7.9017420000000005</c:v>
                </c:pt>
                <c:pt idx="1215">
                  <c:v>7.900633</c:v>
                </c:pt>
                <c:pt idx="1216">
                  <c:v>7.8998020000000002</c:v>
                </c:pt>
                <c:pt idx="1217">
                  <c:v>7.8990010000000002</c:v>
                </c:pt>
                <c:pt idx="1218">
                  <c:v>7.8979029999999995</c:v>
                </c:pt>
                <c:pt idx="1219">
                  <c:v>7.8967499999999999</c:v>
                </c:pt>
                <c:pt idx="1220">
                  <c:v>7.8957790000000001</c:v>
                </c:pt>
                <c:pt idx="1221">
                  <c:v>7.8950200000000006</c:v>
                </c:pt>
                <c:pt idx="1222">
                  <c:v>7.8941780000000001</c:v>
                </c:pt>
                <c:pt idx="1223">
                  <c:v>7.8933330000000002</c:v>
                </c:pt>
                <c:pt idx="1224">
                  <c:v>7.8926280000000002</c:v>
                </c:pt>
                <c:pt idx="1225">
                  <c:v>7.8917389999999994</c:v>
                </c:pt>
                <c:pt idx="1226">
                  <c:v>7.8905200000000004</c:v>
                </c:pt>
                <c:pt idx="1227">
                  <c:v>7.8890519999999995</c:v>
                </c:pt>
                <c:pt idx="1228">
                  <c:v>7.8876780000000002</c:v>
                </c:pt>
                <c:pt idx="1229">
                  <c:v>7.8867010000000004</c:v>
                </c:pt>
                <c:pt idx="1230">
                  <c:v>7.8856920000000006</c:v>
                </c:pt>
                <c:pt idx="1231">
                  <c:v>7.8848020000000005</c:v>
                </c:pt>
                <c:pt idx="1232">
                  <c:v>7.8836659999999998</c:v>
                </c:pt>
                <c:pt idx="1233">
                  <c:v>7.8825450000000004</c:v>
                </c:pt>
                <c:pt idx="1234">
                  <c:v>7.8818529999999996</c:v>
                </c:pt>
                <c:pt idx="1235">
                  <c:v>7.881132</c:v>
                </c:pt>
                <c:pt idx="1236">
                  <c:v>7.8802490000000001</c:v>
                </c:pt>
                <c:pt idx="1237">
                  <c:v>7.8791899999999995</c:v>
                </c:pt>
                <c:pt idx="1238">
                  <c:v>7.8780049999999999</c:v>
                </c:pt>
                <c:pt idx="1239">
                  <c:v>7.8767060000000004</c:v>
                </c:pt>
                <c:pt idx="1240">
                  <c:v>7.875572</c:v>
                </c:pt>
                <c:pt idx="1241">
                  <c:v>7.8743289999999995</c:v>
                </c:pt>
                <c:pt idx="1242">
                  <c:v>7.8729789999999999</c:v>
                </c:pt>
                <c:pt idx="1243">
                  <c:v>7.8718349999999999</c:v>
                </c:pt>
                <c:pt idx="1244">
                  <c:v>7.8709799999999994</c:v>
                </c:pt>
                <c:pt idx="1245">
                  <c:v>7.869872</c:v>
                </c:pt>
                <c:pt idx="1246">
                  <c:v>7.8687939999999994</c:v>
                </c:pt>
                <c:pt idx="1247">
                  <c:v>7.8673109999999999</c:v>
                </c:pt>
                <c:pt idx="1248">
                  <c:v>7.8656779999999999</c:v>
                </c:pt>
                <c:pt idx="1249">
                  <c:v>7.8641129999999997</c:v>
                </c:pt>
                <c:pt idx="1250">
                  <c:v>7.8625159999999994</c:v>
                </c:pt>
                <c:pt idx="1251">
                  <c:v>7.8607820000000004</c:v>
                </c:pt>
                <c:pt idx="1252">
                  <c:v>7.859648</c:v>
                </c:pt>
                <c:pt idx="1253">
                  <c:v>7.8587639999999999</c:v>
                </c:pt>
                <c:pt idx="1254">
                  <c:v>7.8579850000000002</c:v>
                </c:pt>
                <c:pt idx="1255">
                  <c:v>7.8570349999999998</c:v>
                </c:pt>
                <c:pt idx="1256">
                  <c:v>7.8559350000000006</c:v>
                </c:pt>
                <c:pt idx="1257">
                  <c:v>7.8546329999999998</c:v>
                </c:pt>
                <c:pt idx="1258">
                  <c:v>7.8532010000000003</c:v>
                </c:pt>
                <c:pt idx="1259">
                  <c:v>7.85121</c:v>
                </c:pt>
                <c:pt idx="1260">
                  <c:v>7.8486980000000006</c:v>
                </c:pt>
                <c:pt idx="1261">
                  <c:v>7.846902</c:v>
                </c:pt>
                <c:pt idx="1262">
                  <c:v>7.845383</c:v>
                </c:pt>
                <c:pt idx="1263">
                  <c:v>7.8440560000000001</c:v>
                </c:pt>
                <c:pt idx="1264">
                  <c:v>7.84321</c:v>
                </c:pt>
                <c:pt idx="1265">
                  <c:v>7.8424130000000005</c:v>
                </c:pt>
                <c:pt idx="1266">
                  <c:v>7.8417150000000007</c:v>
                </c:pt>
                <c:pt idx="1267">
                  <c:v>7.8410700000000002</c:v>
                </c:pt>
                <c:pt idx="1268">
                  <c:v>7.8403</c:v>
                </c:pt>
                <c:pt idx="1269">
                  <c:v>7.8392819999999999</c:v>
                </c:pt>
                <c:pt idx="1270">
                  <c:v>7.838152</c:v>
                </c:pt>
                <c:pt idx="1271">
                  <c:v>7.8368739999999999</c:v>
                </c:pt>
                <c:pt idx="1272">
                  <c:v>7.8355480000000002</c:v>
                </c:pt>
                <c:pt idx="1273">
                  <c:v>7.8343179999999997</c:v>
                </c:pt>
                <c:pt idx="1274">
                  <c:v>7.8330199999999994</c:v>
                </c:pt>
                <c:pt idx="1275">
                  <c:v>7.831912</c:v>
                </c:pt>
                <c:pt idx="1276">
                  <c:v>7.8307409999999997</c:v>
                </c:pt>
                <c:pt idx="1277">
                  <c:v>7.829828</c:v>
                </c:pt>
                <c:pt idx="1278">
                  <c:v>7.8289910000000003</c:v>
                </c:pt>
                <c:pt idx="1279">
                  <c:v>7.828074</c:v>
                </c:pt>
                <c:pt idx="1280">
                  <c:v>7.8266019999999994</c:v>
                </c:pt>
                <c:pt idx="1281">
                  <c:v>7.8248579999999999</c:v>
                </c:pt>
                <c:pt idx="1282">
                  <c:v>7.8230249999999995</c:v>
                </c:pt>
                <c:pt idx="1283">
                  <c:v>7.8212030000000006</c:v>
                </c:pt>
                <c:pt idx="1284">
                  <c:v>7.8196519999999996</c:v>
                </c:pt>
                <c:pt idx="1285">
                  <c:v>7.8182070000000001</c:v>
                </c:pt>
                <c:pt idx="1286">
                  <c:v>7.8166000000000002</c:v>
                </c:pt>
                <c:pt idx="1287">
                  <c:v>7.8153620000000004</c:v>
                </c:pt>
                <c:pt idx="1288">
                  <c:v>7.8136539999999997</c:v>
                </c:pt>
                <c:pt idx="1289">
                  <c:v>7.8119870000000002</c:v>
                </c:pt>
                <c:pt idx="1290">
                  <c:v>7.8106670000000005</c:v>
                </c:pt>
                <c:pt idx="1291">
                  <c:v>7.8096060000000005</c:v>
                </c:pt>
                <c:pt idx="1292">
                  <c:v>7.8087400000000002</c:v>
                </c:pt>
                <c:pt idx="1293">
                  <c:v>7.8079599999999996</c:v>
                </c:pt>
                <c:pt idx="1294">
                  <c:v>7.8068910000000002</c:v>
                </c:pt>
                <c:pt idx="1295">
                  <c:v>7.8053220000000003</c:v>
                </c:pt>
                <c:pt idx="1296">
                  <c:v>7.8034689999999998</c:v>
                </c:pt>
                <c:pt idx="1297">
                  <c:v>7.8017620000000001</c:v>
                </c:pt>
                <c:pt idx="1298">
                  <c:v>7.8002889999999994</c:v>
                </c:pt>
                <c:pt idx="1299">
                  <c:v>7.7994719999999997</c:v>
                </c:pt>
                <c:pt idx="1300">
                  <c:v>7.7984270000000002</c:v>
                </c:pt>
                <c:pt idx="1301">
                  <c:v>7.7974169999999994</c:v>
                </c:pt>
                <c:pt idx="1302">
                  <c:v>7.7963559999999994</c:v>
                </c:pt>
                <c:pt idx="1303">
                  <c:v>7.7952329999999996</c:v>
                </c:pt>
                <c:pt idx="1304">
                  <c:v>7.7941060000000002</c:v>
                </c:pt>
                <c:pt idx="1305">
                  <c:v>7.7920859999999994</c:v>
                </c:pt>
                <c:pt idx="1306">
                  <c:v>7.7897879999999997</c:v>
                </c:pt>
                <c:pt idx="1307">
                  <c:v>7.7885589999999993</c:v>
                </c:pt>
                <c:pt idx="1308">
                  <c:v>7.7880229999999999</c:v>
                </c:pt>
                <c:pt idx="1309">
                  <c:v>7.7875139999999998</c:v>
                </c:pt>
                <c:pt idx="1310">
                  <c:v>7.7867490000000004</c:v>
                </c:pt>
                <c:pt idx="1311">
                  <c:v>7.78491</c:v>
                </c:pt>
                <c:pt idx="1312">
                  <c:v>7.7824200000000001</c:v>
                </c:pt>
                <c:pt idx="1313">
                  <c:v>7.7806449999999998</c:v>
                </c:pt>
                <c:pt idx="1314">
                  <c:v>7.7796520000000005</c:v>
                </c:pt>
                <c:pt idx="1315">
                  <c:v>7.7790490000000005</c:v>
                </c:pt>
                <c:pt idx="1316">
                  <c:v>7.7782739999999997</c:v>
                </c:pt>
                <c:pt idx="1317">
                  <c:v>7.7766190000000002</c:v>
                </c:pt>
                <c:pt idx="1318">
                  <c:v>7.7736599999999996</c:v>
                </c:pt>
                <c:pt idx="1319">
                  <c:v>7.7709809999999999</c:v>
                </c:pt>
                <c:pt idx="1320">
                  <c:v>7.7691420000000004</c:v>
                </c:pt>
                <c:pt idx="1321">
                  <c:v>7.7680740000000004</c:v>
                </c:pt>
                <c:pt idx="1322">
                  <c:v>7.7672150000000002</c:v>
                </c:pt>
                <c:pt idx="1323">
                  <c:v>7.7660090000000004</c:v>
                </c:pt>
                <c:pt idx="1324">
                  <c:v>7.764602</c:v>
                </c:pt>
                <c:pt idx="1325">
                  <c:v>7.7634319999999999</c:v>
                </c:pt>
                <c:pt idx="1326">
                  <c:v>7.7623669999999994</c:v>
                </c:pt>
                <c:pt idx="1327">
                  <c:v>7.7607850000000003</c:v>
                </c:pt>
                <c:pt idx="1328">
                  <c:v>7.7588699999999999</c:v>
                </c:pt>
                <c:pt idx="1329">
                  <c:v>7.7569439999999998</c:v>
                </c:pt>
                <c:pt idx="1330">
                  <c:v>7.7558480000000003</c:v>
                </c:pt>
                <c:pt idx="1331">
                  <c:v>7.7551880000000004</c:v>
                </c:pt>
                <c:pt idx="1332">
                  <c:v>7.7542100000000005</c:v>
                </c:pt>
                <c:pt idx="1333">
                  <c:v>7.7525740000000001</c:v>
                </c:pt>
                <c:pt idx="1334">
                  <c:v>7.7506659999999998</c:v>
                </c:pt>
                <c:pt idx="1335">
                  <c:v>7.7488399999999995</c:v>
                </c:pt>
                <c:pt idx="1336">
                  <c:v>7.747827</c:v>
                </c:pt>
                <c:pt idx="1337">
                  <c:v>7.7469649999999994</c:v>
                </c:pt>
                <c:pt idx="1338">
                  <c:v>7.7459100000000003</c:v>
                </c:pt>
                <c:pt idx="1339">
                  <c:v>7.7448199999999998</c:v>
                </c:pt>
                <c:pt idx="1340">
                  <c:v>7.7433909999999999</c:v>
                </c:pt>
                <c:pt idx="1341">
                  <c:v>7.7416879999999999</c:v>
                </c:pt>
                <c:pt idx="1342">
                  <c:v>7.7401949999999999</c:v>
                </c:pt>
                <c:pt idx="1343">
                  <c:v>7.7389390000000002</c:v>
                </c:pt>
                <c:pt idx="1344">
                  <c:v>7.7374179999999999</c:v>
                </c:pt>
                <c:pt idx="1345">
                  <c:v>7.7359299999999998</c:v>
                </c:pt>
                <c:pt idx="1346">
                  <c:v>7.7345660000000001</c:v>
                </c:pt>
                <c:pt idx="1347">
                  <c:v>7.7333660000000002</c:v>
                </c:pt>
                <c:pt idx="1348">
                  <c:v>7.7317540000000005</c:v>
                </c:pt>
                <c:pt idx="1349">
                  <c:v>7.7302300000000006</c:v>
                </c:pt>
                <c:pt idx="1350">
                  <c:v>7.7291150000000002</c:v>
                </c:pt>
                <c:pt idx="1351">
                  <c:v>7.727468</c:v>
                </c:pt>
                <c:pt idx="1352">
                  <c:v>7.7256780000000003</c:v>
                </c:pt>
                <c:pt idx="1353">
                  <c:v>7.7241819999999999</c:v>
                </c:pt>
                <c:pt idx="1354">
                  <c:v>7.72234</c:v>
                </c:pt>
                <c:pt idx="1355">
                  <c:v>7.7212350000000001</c:v>
                </c:pt>
                <c:pt idx="1356">
                  <c:v>7.7202780000000004</c:v>
                </c:pt>
                <c:pt idx="1357">
                  <c:v>7.71882</c:v>
                </c:pt>
                <c:pt idx="1358">
                  <c:v>7.7176799999999997</c:v>
                </c:pt>
                <c:pt idx="1359">
                  <c:v>7.7166820000000005</c:v>
                </c:pt>
                <c:pt idx="1360">
                  <c:v>7.7157099999999996</c:v>
                </c:pt>
                <c:pt idx="1361">
                  <c:v>7.7145450000000002</c:v>
                </c:pt>
                <c:pt idx="1362">
                  <c:v>7.7129979999999998</c:v>
                </c:pt>
                <c:pt idx="1363">
                  <c:v>7.7110539999999999</c:v>
                </c:pt>
                <c:pt idx="1364">
                  <c:v>7.7089439999999998</c:v>
                </c:pt>
                <c:pt idx="1365">
                  <c:v>7.7066180000000006</c:v>
                </c:pt>
                <c:pt idx="1366">
                  <c:v>7.705076</c:v>
                </c:pt>
                <c:pt idx="1367">
                  <c:v>7.7041360000000001</c:v>
                </c:pt>
                <c:pt idx="1368">
                  <c:v>7.7033710000000006</c:v>
                </c:pt>
                <c:pt idx="1369">
                  <c:v>7.702744</c:v>
                </c:pt>
                <c:pt idx="1370">
                  <c:v>7.701784</c:v>
                </c:pt>
                <c:pt idx="1371">
                  <c:v>7.7003089999999998</c:v>
                </c:pt>
                <c:pt idx="1372">
                  <c:v>7.6985169999999998</c:v>
                </c:pt>
                <c:pt idx="1373">
                  <c:v>7.6968589999999999</c:v>
                </c:pt>
                <c:pt idx="1374">
                  <c:v>7.6952759999999998</c:v>
                </c:pt>
                <c:pt idx="1375">
                  <c:v>7.6935710000000004</c:v>
                </c:pt>
                <c:pt idx="1376">
                  <c:v>7.6915460000000007</c:v>
                </c:pt>
                <c:pt idx="1377">
                  <c:v>7.6895240000000005</c:v>
                </c:pt>
                <c:pt idx="1378">
                  <c:v>7.6874579999999995</c:v>
                </c:pt>
                <c:pt idx="1379">
                  <c:v>7.686077</c:v>
                </c:pt>
                <c:pt idx="1380">
                  <c:v>7.6852490000000007</c:v>
                </c:pt>
                <c:pt idx="1381">
                  <c:v>7.6843880000000002</c:v>
                </c:pt>
                <c:pt idx="1382">
                  <c:v>7.6829079999999994</c:v>
                </c:pt>
                <c:pt idx="1383">
                  <c:v>7.6814200000000001</c:v>
                </c:pt>
                <c:pt idx="1384">
                  <c:v>7.6794390000000003</c:v>
                </c:pt>
                <c:pt idx="1385">
                  <c:v>7.6775820000000001</c:v>
                </c:pt>
                <c:pt idx="1386">
                  <c:v>7.6758199999999999</c:v>
                </c:pt>
                <c:pt idx="1387">
                  <c:v>7.6738540000000004</c:v>
                </c:pt>
                <c:pt idx="1388">
                  <c:v>7.6716829999999998</c:v>
                </c:pt>
                <c:pt idx="1389">
                  <c:v>7.6699989999999998</c:v>
                </c:pt>
                <c:pt idx="1390">
                  <c:v>7.6686719999999999</c:v>
                </c:pt>
                <c:pt idx="1391">
                  <c:v>7.6672709999999995</c:v>
                </c:pt>
                <c:pt idx="1392">
                  <c:v>7.6655619999999995</c:v>
                </c:pt>
                <c:pt idx="1393">
                  <c:v>7.664034</c:v>
                </c:pt>
                <c:pt idx="1394">
                  <c:v>7.6628439999999998</c:v>
                </c:pt>
                <c:pt idx="1395">
                  <c:v>7.6618390000000005</c:v>
                </c:pt>
                <c:pt idx="1396">
                  <c:v>7.6609820000000006</c:v>
                </c:pt>
                <c:pt idx="1397">
                  <c:v>7.6596449999999994</c:v>
                </c:pt>
                <c:pt idx="1398">
                  <c:v>7.658493</c:v>
                </c:pt>
                <c:pt idx="1399">
                  <c:v>7.657305</c:v>
                </c:pt>
                <c:pt idx="1400">
                  <c:v>7.6564750000000004</c:v>
                </c:pt>
                <c:pt idx="1401">
                  <c:v>7.6555549999999997</c:v>
                </c:pt>
                <c:pt idx="1402">
                  <c:v>7.6542029999999999</c:v>
                </c:pt>
                <c:pt idx="1403">
                  <c:v>7.6526770000000006</c:v>
                </c:pt>
                <c:pt idx="1404">
                  <c:v>7.6513779999999993</c:v>
                </c:pt>
                <c:pt idx="1405">
                  <c:v>7.6505260000000002</c:v>
                </c:pt>
                <c:pt idx="1406">
                  <c:v>7.6497760000000001</c:v>
                </c:pt>
                <c:pt idx="1407">
                  <c:v>7.6490600000000004</c:v>
                </c:pt>
                <c:pt idx="1408">
                  <c:v>7.6477450000000005</c:v>
                </c:pt>
                <c:pt idx="1409">
                  <c:v>7.6460020000000002</c:v>
                </c:pt>
                <c:pt idx="1410">
                  <c:v>7.6443060000000003</c:v>
                </c:pt>
                <c:pt idx="1411">
                  <c:v>7.642328</c:v>
                </c:pt>
                <c:pt idx="1412">
                  <c:v>7.6410079999999994</c:v>
                </c:pt>
                <c:pt idx="1413">
                  <c:v>7.6397170000000001</c:v>
                </c:pt>
                <c:pt idx="1414">
                  <c:v>7.6384080000000001</c:v>
                </c:pt>
                <c:pt idx="1415">
                  <c:v>7.6377649999999999</c:v>
                </c:pt>
                <c:pt idx="1416">
                  <c:v>7.6373959999999999</c:v>
                </c:pt>
                <c:pt idx="1417">
                  <c:v>7.6369699999999998</c:v>
                </c:pt>
                <c:pt idx="1418">
                  <c:v>7.6363260000000004</c:v>
                </c:pt>
                <c:pt idx="1419">
                  <c:v>7.6353150000000003</c:v>
                </c:pt>
                <c:pt idx="1420">
                  <c:v>7.6339090000000001</c:v>
                </c:pt>
                <c:pt idx="1421">
                  <c:v>7.6325859999999999</c:v>
                </c:pt>
                <c:pt idx="1422">
                  <c:v>7.6314790000000006</c:v>
                </c:pt>
                <c:pt idx="1423">
                  <c:v>7.6301360000000003</c:v>
                </c:pt>
                <c:pt idx="1424">
                  <c:v>7.6289509999999998</c:v>
                </c:pt>
                <c:pt idx="1425">
                  <c:v>7.6278600000000001</c:v>
                </c:pt>
                <c:pt idx="1426">
                  <c:v>7.626595</c:v>
                </c:pt>
                <c:pt idx="1427">
                  <c:v>7.6252779999999998</c:v>
                </c:pt>
                <c:pt idx="1428">
                  <c:v>7.6238600000000005</c:v>
                </c:pt>
                <c:pt idx="1429">
                  <c:v>7.6227350000000005</c:v>
                </c:pt>
                <c:pt idx="1430">
                  <c:v>7.6218079999999997</c:v>
                </c:pt>
                <c:pt idx="1431">
                  <c:v>7.6212789999999995</c:v>
                </c:pt>
                <c:pt idx="1432">
                  <c:v>7.620584</c:v>
                </c:pt>
                <c:pt idx="1433">
                  <c:v>7.6198680000000003</c:v>
                </c:pt>
                <c:pt idx="1434">
                  <c:v>7.6192489999999999</c:v>
                </c:pt>
                <c:pt idx="1435">
                  <c:v>7.6187109999999993</c:v>
                </c:pt>
                <c:pt idx="1436">
                  <c:v>7.61808</c:v>
                </c:pt>
                <c:pt idx="1437">
                  <c:v>7.6174300000000006</c:v>
                </c:pt>
                <c:pt idx="1438">
                  <c:v>7.616854</c:v>
                </c:pt>
                <c:pt idx="1439">
                  <c:v>7.616352</c:v>
                </c:pt>
                <c:pt idx="1440">
                  <c:v>7.6159110000000005</c:v>
                </c:pt>
                <c:pt idx="1441">
                  <c:v>7.6153560000000002</c:v>
                </c:pt>
                <c:pt idx="1442">
                  <c:v>7.6147969999999994</c:v>
                </c:pt>
                <c:pt idx="1443">
                  <c:v>7.6143179999999999</c:v>
                </c:pt>
                <c:pt idx="1444">
                  <c:v>7.6138300000000001</c:v>
                </c:pt>
                <c:pt idx="1445">
                  <c:v>7.6131899999999995</c:v>
                </c:pt>
                <c:pt idx="1446">
                  <c:v>7.6122459999999998</c:v>
                </c:pt>
                <c:pt idx="1447">
                  <c:v>7.6116720000000004</c:v>
                </c:pt>
                <c:pt idx="1448">
                  <c:v>7.6110550000000003</c:v>
                </c:pt>
                <c:pt idx="1449">
                  <c:v>7.6105580000000002</c:v>
                </c:pt>
                <c:pt idx="1450">
                  <c:v>7.6101190000000001</c:v>
                </c:pt>
                <c:pt idx="1451">
                  <c:v>7.6096620000000001</c:v>
                </c:pt>
                <c:pt idx="1452">
                  <c:v>7.6092170000000001</c:v>
                </c:pt>
                <c:pt idx="1453">
                  <c:v>7.6087069999999999</c:v>
                </c:pt>
                <c:pt idx="1454">
                  <c:v>7.6082920000000005</c:v>
                </c:pt>
                <c:pt idx="1455">
                  <c:v>7.6078619999999999</c:v>
                </c:pt>
                <c:pt idx="1456">
                  <c:v>7.6074160000000006</c:v>
                </c:pt>
                <c:pt idx="1457">
                  <c:v>7.606986</c:v>
                </c:pt>
                <c:pt idx="1458">
                  <c:v>7.6066000000000003</c:v>
                </c:pt>
                <c:pt idx="1459">
                  <c:v>7.6062349999999999</c:v>
                </c:pt>
                <c:pt idx="1460">
                  <c:v>7.6058409999999999</c:v>
                </c:pt>
                <c:pt idx="1461">
                  <c:v>7.6054040000000001</c:v>
                </c:pt>
                <c:pt idx="1462">
                  <c:v>7.604908</c:v>
                </c:pt>
                <c:pt idx="1463">
                  <c:v>7.6044179999999999</c:v>
                </c:pt>
                <c:pt idx="1464">
                  <c:v>7.6040019999999995</c:v>
                </c:pt>
                <c:pt idx="1465">
                  <c:v>7.6036260000000002</c:v>
                </c:pt>
                <c:pt idx="1466">
                  <c:v>7.6032670000000007</c:v>
                </c:pt>
                <c:pt idx="1467">
                  <c:v>7.6029160000000005</c:v>
                </c:pt>
                <c:pt idx="1468">
                  <c:v>7.6025559999999999</c:v>
                </c:pt>
                <c:pt idx="1469">
                  <c:v>7.6021900000000002</c:v>
                </c:pt>
                <c:pt idx="1470">
                  <c:v>7.6018500000000007</c:v>
                </c:pt>
                <c:pt idx="1471">
                  <c:v>7.6014900000000001</c:v>
                </c:pt>
                <c:pt idx="1472">
                  <c:v>7.6011550000000003</c:v>
                </c:pt>
                <c:pt idx="1473">
                  <c:v>7.6008599999999999</c:v>
                </c:pt>
                <c:pt idx="1474">
                  <c:v>7.6005539999999998</c:v>
                </c:pt>
                <c:pt idx="1475">
                  <c:v>7.6002849999999995</c:v>
                </c:pt>
                <c:pt idx="1476">
                  <c:v>7.6000399999999999</c:v>
                </c:pt>
                <c:pt idx="1477">
                  <c:v>7.5997870000000001</c:v>
                </c:pt>
                <c:pt idx="1478">
                  <c:v>7.5995439999999999</c:v>
                </c:pt>
                <c:pt idx="1479">
                  <c:v>7.5993339999999998</c:v>
                </c:pt>
                <c:pt idx="1480">
                  <c:v>7.5991230000000005</c:v>
                </c:pt>
                <c:pt idx="1481">
                  <c:v>7.5989459999999998</c:v>
                </c:pt>
                <c:pt idx="1482">
                  <c:v>7.5987520000000002</c:v>
                </c:pt>
                <c:pt idx="1483">
                  <c:v>7.5985339999999999</c:v>
                </c:pt>
                <c:pt idx="1484">
                  <c:v>7.5983289999999997</c:v>
                </c:pt>
                <c:pt idx="1485">
                  <c:v>7.5981369999999995</c:v>
                </c:pt>
                <c:pt idx="1486">
                  <c:v>7.5979609999999997</c:v>
                </c:pt>
                <c:pt idx="1487">
                  <c:v>7.5978200000000005</c:v>
                </c:pt>
                <c:pt idx="1488">
                  <c:v>7.5976850000000002</c:v>
                </c:pt>
                <c:pt idx="1489">
                  <c:v>7.597556</c:v>
                </c:pt>
                <c:pt idx="1490">
                  <c:v>7.597448</c:v>
                </c:pt>
                <c:pt idx="1491">
                  <c:v>7.5973480000000002</c:v>
                </c:pt>
                <c:pt idx="1492">
                  <c:v>7.5972759999999999</c:v>
                </c:pt>
                <c:pt idx="1493">
                  <c:v>7.5972419999999996</c:v>
                </c:pt>
                <c:pt idx="1494">
                  <c:v>7.5972100000000005</c:v>
                </c:pt>
                <c:pt idx="1495">
                  <c:v>7.5971639999999994</c:v>
                </c:pt>
                <c:pt idx="1496">
                  <c:v>7.5971080000000004</c:v>
                </c:pt>
                <c:pt idx="1497">
                  <c:v>7.5970510000000004</c:v>
                </c:pt>
                <c:pt idx="1498">
                  <c:v>7.5970149999999999</c:v>
                </c:pt>
                <c:pt idx="1499">
                  <c:v>7.5969890000000007</c:v>
                </c:pt>
                <c:pt idx="1500">
                  <c:v>7.5969790000000001</c:v>
                </c:pt>
                <c:pt idx="1501">
                  <c:v>7.5969870000000004</c:v>
                </c:pt>
                <c:pt idx="1502">
                  <c:v>7.5970250000000004</c:v>
                </c:pt>
                <c:pt idx="1503">
                  <c:v>7.5971139999999995</c:v>
                </c:pt>
                <c:pt idx="1504">
                  <c:v>7.5971600000000006</c:v>
                </c:pt>
                <c:pt idx="1505">
                  <c:v>7.5972379999999999</c:v>
                </c:pt>
                <c:pt idx="1506">
                  <c:v>7.5973290000000002</c:v>
                </c:pt>
                <c:pt idx="1507">
                  <c:v>7.5974260000000005</c:v>
                </c:pt>
                <c:pt idx="1508">
                  <c:v>7.597588</c:v>
                </c:pt>
                <c:pt idx="1509">
                  <c:v>7.5977250000000005</c:v>
                </c:pt>
                <c:pt idx="1510">
                  <c:v>7.597817</c:v>
                </c:pt>
                <c:pt idx="1511">
                  <c:v>7.5979899999999994</c:v>
                </c:pt>
                <c:pt idx="1512">
                  <c:v>7.5981439999999996</c:v>
                </c:pt>
                <c:pt idx="1513">
                  <c:v>7.598376</c:v>
                </c:pt>
                <c:pt idx="1514">
                  <c:v>7.5986340000000006</c:v>
                </c:pt>
                <c:pt idx="1515">
                  <c:v>7.5988030000000002</c:v>
                </c:pt>
                <c:pt idx="1516">
                  <c:v>7.5989550000000001</c:v>
                </c:pt>
                <c:pt idx="1517">
                  <c:v>7.5990640000000003</c:v>
                </c:pt>
                <c:pt idx="1518">
                  <c:v>7.5991559999999998</c:v>
                </c:pt>
                <c:pt idx="1519">
                  <c:v>7.5992739999999994</c:v>
                </c:pt>
                <c:pt idx="1520">
                  <c:v>7.5994169999999999</c:v>
                </c:pt>
                <c:pt idx="1521">
                  <c:v>7.599634</c:v>
                </c:pt>
                <c:pt idx="1522">
                  <c:v>7.5998599999999996</c:v>
                </c:pt>
                <c:pt idx="1523">
                  <c:v>7.6000940000000003</c:v>
                </c:pt>
                <c:pt idx="1524">
                  <c:v>7.6003919999999994</c:v>
                </c:pt>
                <c:pt idx="1525">
                  <c:v>7.6006819999999999</c:v>
                </c:pt>
                <c:pt idx="1526">
                  <c:v>7.6009220000000006</c:v>
                </c:pt>
                <c:pt idx="1527">
                  <c:v>7.6011489999999995</c:v>
                </c:pt>
                <c:pt idx="1528">
                  <c:v>7.6013739999999999</c:v>
                </c:pt>
                <c:pt idx="1529">
                  <c:v>7.601566</c:v>
                </c:pt>
                <c:pt idx="1530">
                  <c:v>7.6017530000000004</c:v>
                </c:pt>
                <c:pt idx="1531">
                  <c:v>7.6019699999999997</c:v>
                </c:pt>
                <c:pt idx="1532">
                  <c:v>7.6022160000000003</c:v>
                </c:pt>
                <c:pt idx="1533">
                  <c:v>7.6024989999999999</c:v>
                </c:pt>
                <c:pt idx="1534">
                  <c:v>7.602786</c:v>
                </c:pt>
                <c:pt idx="1535">
                  <c:v>7.6030350000000002</c:v>
                </c:pt>
                <c:pt idx="1536">
                  <c:v>7.603275</c:v>
                </c:pt>
                <c:pt idx="1537">
                  <c:v>7.6035000000000004</c:v>
                </c:pt>
                <c:pt idx="1538">
                  <c:v>7.6037180000000006</c:v>
                </c:pt>
                <c:pt idx="1539">
                  <c:v>7.6039430000000001</c:v>
                </c:pt>
                <c:pt idx="1540">
                  <c:v>7.6041620000000005</c:v>
                </c:pt>
                <c:pt idx="1541">
                  <c:v>7.604355</c:v>
                </c:pt>
                <c:pt idx="1542">
                  <c:v>7.6045429999999996</c:v>
                </c:pt>
                <c:pt idx="1543">
                  <c:v>7.6047259999999994</c:v>
                </c:pt>
                <c:pt idx="1544">
                  <c:v>7.6049360000000004</c:v>
                </c:pt>
                <c:pt idx="1545">
                  <c:v>7.6051599999999997</c:v>
                </c:pt>
                <c:pt idx="1546">
                  <c:v>7.6053999999999995</c:v>
                </c:pt>
                <c:pt idx="1547">
                  <c:v>7.6056439999999998</c:v>
                </c:pt>
                <c:pt idx="1548">
                  <c:v>7.6058629999999994</c:v>
                </c:pt>
                <c:pt idx="1549">
                  <c:v>7.6060750000000006</c:v>
                </c:pt>
                <c:pt idx="1550">
                  <c:v>7.6062659999999997</c:v>
                </c:pt>
                <c:pt idx="1551">
                  <c:v>7.6064480000000003</c:v>
                </c:pt>
                <c:pt idx="1552">
                  <c:v>7.6066520000000004</c:v>
                </c:pt>
                <c:pt idx="1553">
                  <c:v>7.606865</c:v>
                </c:pt>
                <c:pt idx="1554">
                  <c:v>7.6070479999999998</c:v>
                </c:pt>
                <c:pt idx="1555">
                  <c:v>7.6072519999999999</c:v>
                </c:pt>
                <c:pt idx="1556">
                  <c:v>7.6074409999999997</c:v>
                </c:pt>
                <c:pt idx="1557">
                  <c:v>7.6075819999999998</c:v>
                </c:pt>
                <c:pt idx="1558">
                  <c:v>7.6077159999999999</c:v>
                </c:pt>
                <c:pt idx="1559">
                  <c:v>7.6078460000000003</c:v>
                </c:pt>
                <c:pt idx="1560">
                  <c:v>7.6079759999999998</c:v>
                </c:pt>
                <c:pt idx="1561">
                  <c:v>7.6081249999999994</c:v>
                </c:pt>
                <c:pt idx="1562">
                  <c:v>7.6082939999999999</c:v>
                </c:pt>
                <c:pt idx="1563">
                  <c:v>7.6084709999999998</c:v>
                </c:pt>
                <c:pt idx="1564">
                  <c:v>7.6086550000000006</c:v>
                </c:pt>
                <c:pt idx="1565">
                  <c:v>7.6088380000000004</c:v>
                </c:pt>
                <c:pt idx="1566">
                  <c:v>7.608968</c:v>
                </c:pt>
                <c:pt idx="1567">
                  <c:v>7.6090719999999994</c:v>
                </c:pt>
                <c:pt idx="1568">
                  <c:v>7.609191</c:v>
                </c:pt>
                <c:pt idx="1569">
                  <c:v>7.6093250000000001</c:v>
                </c:pt>
                <c:pt idx="1570">
                  <c:v>7.6094559999999998</c:v>
                </c:pt>
                <c:pt idx="1571">
                  <c:v>7.6095740000000003</c:v>
                </c:pt>
                <c:pt idx="1572">
                  <c:v>7.6096889999999995</c:v>
                </c:pt>
                <c:pt idx="1573">
                  <c:v>7.6097850000000005</c:v>
                </c:pt>
                <c:pt idx="1574">
                  <c:v>7.6098470000000002</c:v>
                </c:pt>
                <c:pt idx="1575">
                  <c:v>7.609877</c:v>
                </c:pt>
                <c:pt idx="1576">
                  <c:v>7.6099079999999999</c:v>
                </c:pt>
                <c:pt idx="1577">
                  <c:v>7.6099549999999994</c:v>
                </c:pt>
                <c:pt idx="1578">
                  <c:v>7.6100569999999994</c:v>
                </c:pt>
                <c:pt idx="1579">
                  <c:v>7.61015</c:v>
                </c:pt>
                <c:pt idx="1580">
                  <c:v>7.6102020000000001</c:v>
                </c:pt>
                <c:pt idx="1581">
                  <c:v>7.6102170000000005</c:v>
                </c:pt>
                <c:pt idx="1582">
                  <c:v>7.6102179999999997</c:v>
                </c:pt>
                <c:pt idx="1583">
                  <c:v>7.6102129999999999</c:v>
                </c:pt>
                <c:pt idx="1584">
                  <c:v>7.6102129999999999</c:v>
                </c:pt>
                <c:pt idx="1585">
                  <c:v>7.6102069999999999</c:v>
                </c:pt>
                <c:pt idx="1586">
                  <c:v>7.610169</c:v>
                </c:pt>
                <c:pt idx="1587">
                  <c:v>7.6101299999999998</c:v>
                </c:pt>
                <c:pt idx="1588">
                  <c:v>7.6101070000000002</c:v>
                </c:pt>
                <c:pt idx="1589">
                  <c:v>7.6100960000000004</c:v>
                </c:pt>
                <c:pt idx="1590">
                  <c:v>7.6101030000000005</c:v>
                </c:pt>
                <c:pt idx="1591">
                  <c:v>7.6100919999999999</c:v>
                </c:pt>
                <c:pt idx="1592">
                  <c:v>7.6100539999999999</c:v>
                </c:pt>
                <c:pt idx="1593">
                  <c:v>7.6099949999999996</c:v>
                </c:pt>
                <c:pt idx="1594">
                  <c:v>7.6099079999999999</c:v>
                </c:pt>
                <c:pt idx="1595">
                  <c:v>7.6098020000000002</c:v>
                </c:pt>
                <c:pt idx="1596">
                  <c:v>7.6097079999999995</c:v>
                </c:pt>
                <c:pt idx="1597">
                  <c:v>7.6096020000000006</c:v>
                </c:pt>
                <c:pt idx="1598">
                  <c:v>7.6095009999999998</c:v>
                </c:pt>
                <c:pt idx="1599">
                  <c:v>7.6094100000000005</c:v>
                </c:pt>
                <c:pt idx="1600">
                  <c:v>7.6092919999999999</c:v>
                </c:pt>
                <c:pt idx="1601">
                  <c:v>7.6091420000000003</c:v>
                </c:pt>
                <c:pt idx="1602">
                  <c:v>7.6089229999999999</c:v>
                </c:pt>
                <c:pt idx="1603">
                  <c:v>7.6086419999999997</c:v>
                </c:pt>
                <c:pt idx="1604">
                  <c:v>7.6084490000000002</c:v>
                </c:pt>
                <c:pt idx="1605">
                  <c:v>7.6082990000000006</c:v>
                </c:pt>
                <c:pt idx="1606">
                  <c:v>7.6081450000000004</c:v>
                </c:pt>
                <c:pt idx="1607">
                  <c:v>7.6079410000000003</c:v>
                </c:pt>
                <c:pt idx="1608">
                  <c:v>7.6076899999999998</c:v>
                </c:pt>
                <c:pt idx="1609">
                  <c:v>7.6074599999999997</c:v>
                </c:pt>
                <c:pt idx="1610">
                  <c:v>7.6071900000000001</c:v>
                </c:pt>
                <c:pt idx="1611">
                  <c:v>7.6069899999999997</c:v>
                </c:pt>
                <c:pt idx="1612">
                  <c:v>7.6067789999999995</c:v>
                </c:pt>
                <c:pt idx="1613">
                  <c:v>7.6065369999999994</c:v>
                </c:pt>
                <c:pt idx="1614">
                  <c:v>7.6062419999999999</c:v>
                </c:pt>
                <c:pt idx="1615">
                  <c:v>7.6057199999999998</c:v>
                </c:pt>
                <c:pt idx="1616">
                  <c:v>7.6052819999999999</c:v>
                </c:pt>
                <c:pt idx="1617">
                  <c:v>7.6049869999999995</c:v>
                </c:pt>
                <c:pt idx="1618">
                  <c:v>7.6045359999999995</c:v>
                </c:pt>
                <c:pt idx="1619">
                  <c:v>7.6041280000000002</c:v>
                </c:pt>
                <c:pt idx="1620">
                  <c:v>7.6035170000000001</c:v>
                </c:pt>
                <c:pt idx="1621">
                  <c:v>7.6029020000000003</c:v>
                </c:pt>
                <c:pt idx="1622">
                  <c:v>7.6025679999999998</c:v>
                </c:pt>
                <c:pt idx="1623">
                  <c:v>7.6021900000000002</c:v>
                </c:pt>
                <c:pt idx="1624">
                  <c:v>7.6017729999999997</c:v>
                </c:pt>
                <c:pt idx="1625">
                  <c:v>7.6014479999999995</c:v>
                </c:pt>
                <c:pt idx="1626">
                  <c:v>7.6011160000000002</c:v>
                </c:pt>
                <c:pt idx="1627">
                  <c:v>7.6007699999999998</c:v>
                </c:pt>
                <c:pt idx="1628">
                  <c:v>7.600257</c:v>
                </c:pt>
                <c:pt idx="1629">
                  <c:v>7.5996640000000006</c:v>
                </c:pt>
                <c:pt idx="1630">
                  <c:v>7.5991020000000002</c:v>
                </c:pt>
                <c:pt idx="1631">
                  <c:v>7.5985149999999999</c:v>
                </c:pt>
                <c:pt idx="1632">
                  <c:v>7.598122</c:v>
                </c:pt>
                <c:pt idx="1633">
                  <c:v>7.5975850000000005</c:v>
                </c:pt>
                <c:pt idx="1634">
                  <c:v>7.5968909999999994</c:v>
                </c:pt>
                <c:pt idx="1635">
                  <c:v>7.5962589999999999</c:v>
                </c:pt>
                <c:pt idx="1636">
                  <c:v>7.5955270000000006</c:v>
                </c:pt>
                <c:pt idx="1637">
                  <c:v>7.5946699999999998</c:v>
                </c:pt>
                <c:pt idx="1638">
                  <c:v>7.5937160000000006</c:v>
                </c:pt>
                <c:pt idx="1639">
                  <c:v>7.5929470000000006</c:v>
                </c:pt>
                <c:pt idx="1640">
                  <c:v>7.5922260000000001</c:v>
                </c:pt>
                <c:pt idx="1641">
                  <c:v>7.5916800000000002</c:v>
                </c:pt>
                <c:pt idx="1642">
                  <c:v>7.5908709999999999</c:v>
                </c:pt>
                <c:pt idx="1643">
                  <c:v>7.5896229999999996</c:v>
                </c:pt>
                <c:pt idx="1644">
                  <c:v>7.5884839999999993</c:v>
                </c:pt>
                <c:pt idx="1645">
                  <c:v>7.587618</c:v>
                </c:pt>
                <c:pt idx="1646">
                  <c:v>7.5867649999999998</c:v>
                </c:pt>
                <c:pt idx="1647">
                  <c:v>7.586214</c:v>
                </c:pt>
                <c:pt idx="1648">
                  <c:v>7.5856720000000006</c:v>
                </c:pt>
                <c:pt idx="1649">
                  <c:v>7.5851329999999999</c:v>
                </c:pt>
                <c:pt idx="1650">
                  <c:v>7.5842260000000001</c:v>
                </c:pt>
                <c:pt idx="1651">
                  <c:v>7.5834290000000006</c:v>
                </c:pt>
                <c:pt idx="1652">
                  <c:v>7.5822979999999998</c:v>
                </c:pt>
                <c:pt idx="1653">
                  <c:v>7.5813939999999995</c:v>
                </c:pt>
                <c:pt idx="1654">
                  <c:v>7.580692</c:v>
                </c:pt>
                <c:pt idx="1655">
                  <c:v>7.5797419999999995</c:v>
                </c:pt>
                <c:pt idx="1656">
                  <c:v>7.5786560000000005</c:v>
                </c:pt>
                <c:pt idx="1657">
                  <c:v>7.5774229999999996</c:v>
                </c:pt>
                <c:pt idx="1658">
                  <c:v>7.5761180000000001</c:v>
                </c:pt>
                <c:pt idx="1659">
                  <c:v>7.5745290000000001</c:v>
                </c:pt>
                <c:pt idx="1660">
                  <c:v>7.5723560000000001</c:v>
                </c:pt>
                <c:pt idx="1661">
                  <c:v>7.570271</c:v>
                </c:pt>
                <c:pt idx="1662">
                  <c:v>7.5691500000000005</c:v>
                </c:pt>
                <c:pt idx="1663">
                  <c:v>7.568238</c:v>
                </c:pt>
                <c:pt idx="1664">
                  <c:v>7.5676730000000001</c:v>
                </c:pt>
                <c:pt idx="1665">
                  <c:v>7.5671900000000001</c:v>
                </c:pt>
                <c:pt idx="1666">
                  <c:v>7.566535</c:v>
                </c:pt>
                <c:pt idx="1667">
                  <c:v>7.56562</c:v>
                </c:pt>
                <c:pt idx="1668">
                  <c:v>7.564425</c:v>
                </c:pt>
                <c:pt idx="1669">
                  <c:v>7.5629749999999998</c:v>
                </c:pt>
                <c:pt idx="1670">
                  <c:v>7.5614080000000001</c:v>
                </c:pt>
                <c:pt idx="1671">
                  <c:v>7.5598849999999995</c:v>
                </c:pt>
                <c:pt idx="1672">
                  <c:v>7.5583340000000003</c:v>
                </c:pt>
                <c:pt idx="1673">
                  <c:v>7.5566040000000001</c:v>
                </c:pt>
                <c:pt idx="1674">
                  <c:v>7.5557739999999995</c:v>
                </c:pt>
                <c:pt idx="1675">
                  <c:v>7.5550879999999996</c:v>
                </c:pt>
                <c:pt idx="1676">
                  <c:v>7.5540799999999999</c:v>
                </c:pt>
                <c:pt idx="1677">
                  <c:v>7.5525579999999994</c:v>
                </c:pt>
                <c:pt idx="1678">
                  <c:v>7.5506779999999996</c:v>
                </c:pt>
                <c:pt idx="1679">
                  <c:v>7.548686</c:v>
                </c:pt>
                <c:pt idx="1680">
                  <c:v>7.5471300000000001</c:v>
                </c:pt>
                <c:pt idx="1681">
                  <c:v>7.545687</c:v>
                </c:pt>
                <c:pt idx="1682">
                  <c:v>7.5443239999999996</c:v>
                </c:pt>
                <c:pt idx="1683">
                  <c:v>7.5426450000000003</c:v>
                </c:pt>
                <c:pt idx="1684">
                  <c:v>7.5409139999999999</c:v>
                </c:pt>
                <c:pt idx="1685">
                  <c:v>7.5396920000000005</c:v>
                </c:pt>
                <c:pt idx="1686">
                  <c:v>7.5383940000000003</c:v>
                </c:pt>
                <c:pt idx="1687">
                  <c:v>7.5370410000000003</c:v>
                </c:pt>
                <c:pt idx="1688">
                  <c:v>7.5359600000000002</c:v>
                </c:pt>
                <c:pt idx="1689">
                  <c:v>7.5348939999999995</c:v>
                </c:pt>
                <c:pt idx="1690">
                  <c:v>7.5335700000000001</c:v>
                </c:pt>
                <c:pt idx="1691">
                  <c:v>7.5320929999999997</c:v>
                </c:pt>
                <c:pt idx="1692">
                  <c:v>7.5303050000000002</c:v>
                </c:pt>
                <c:pt idx="1693">
                  <c:v>7.5281039999999999</c:v>
                </c:pt>
                <c:pt idx="1694">
                  <c:v>7.5265760000000004</c:v>
                </c:pt>
                <c:pt idx="1695">
                  <c:v>7.525404</c:v>
                </c:pt>
                <c:pt idx="1696">
                  <c:v>7.5243339999999996</c:v>
                </c:pt>
                <c:pt idx="1697">
                  <c:v>7.5230220000000001</c:v>
                </c:pt>
                <c:pt idx="1698">
                  <c:v>7.5213339999999995</c:v>
                </c:pt>
                <c:pt idx="1699">
                  <c:v>7.519501</c:v>
                </c:pt>
                <c:pt idx="1700">
                  <c:v>7.5175920000000005</c:v>
                </c:pt>
                <c:pt idx="1701">
                  <c:v>7.5158880000000003</c:v>
                </c:pt>
                <c:pt idx="1702">
                  <c:v>7.5144350000000006</c:v>
                </c:pt>
                <c:pt idx="1703">
                  <c:v>7.5131579999999998</c:v>
                </c:pt>
                <c:pt idx="1704">
                  <c:v>7.5117039999999999</c:v>
                </c:pt>
                <c:pt idx="1705">
                  <c:v>7.5099230000000006</c:v>
                </c:pt>
                <c:pt idx="1706">
                  <c:v>7.5083090000000006</c:v>
                </c:pt>
                <c:pt idx="1707">
                  <c:v>7.5066889999999997</c:v>
                </c:pt>
                <c:pt idx="1708">
                  <c:v>7.5051690000000004</c:v>
                </c:pt>
                <c:pt idx="1709">
                  <c:v>7.5036500000000004</c:v>
                </c:pt>
                <c:pt idx="1710">
                  <c:v>7.5019869999999997</c:v>
                </c:pt>
                <c:pt idx="1711">
                  <c:v>7.5006780000000006</c:v>
                </c:pt>
                <c:pt idx="1712">
                  <c:v>7.4995910000000006</c:v>
                </c:pt>
                <c:pt idx="1713">
                  <c:v>7.4982540000000002</c:v>
                </c:pt>
                <c:pt idx="1714">
                  <c:v>7.4968020000000006</c:v>
                </c:pt>
                <c:pt idx="1715">
                  <c:v>7.4947270000000001</c:v>
                </c:pt>
                <c:pt idx="1716">
                  <c:v>7.4928780000000001</c:v>
                </c:pt>
                <c:pt idx="1717">
                  <c:v>7.4908960000000002</c:v>
                </c:pt>
                <c:pt idx="1718">
                  <c:v>7.4889770000000002</c:v>
                </c:pt>
                <c:pt idx="1719">
                  <c:v>7.487222</c:v>
                </c:pt>
                <c:pt idx="1720">
                  <c:v>7.4850659999999998</c:v>
                </c:pt>
                <c:pt idx="1721">
                  <c:v>7.4835240000000001</c:v>
                </c:pt>
                <c:pt idx="1722">
                  <c:v>7.4820929999999999</c:v>
                </c:pt>
                <c:pt idx="1723">
                  <c:v>7.4805100000000007</c:v>
                </c:pt>
                <c:pt idx="1724">
                  <c:v>7.4790089999999996</c:v>
                </c:pt>
                <c:pt idx="1725">
                  <c:v>7.477487</c:v>
                </c:pt>
                <c:pt idx="1726">
                  <c:v>7.4761980000000001</c:v>
                </c:pt>
                <c:pt idx="1727">
                  <c:v>7.4749560000000006</c:v>
                </c:pt>
                <c:pt idx="1728">
                  <c:v>7.4732229999999999</c:v>
                </c:pt>
                <c:pt idx="1729">
                  <c:v>7.4710160000000005</c:v>
                </c:pt>
                <c:pt idx="1730">
                  <c:v>7.4684980000000003</c:v>
                </c:pt>
                <c:pt idx="1731">
                  <c:v>7.4652180000000001</c:v>
                </c:pt>
                <c:pt idx="1732">
                  <c:v>7.4626579999999993</c:v>
                </c:pt>
                <c:pt idx="1733">
                  <c:v>7.4610099999999999</c:v>
                </c:pt>
                <c:pt idx="1734">
                  <c:v>7.4598940000000002</c:v>
                </c:pt>
                <c:pt idx="1735">
                  <c:v>7.4590480000000001</c:v>
                </c:pt>
                <c:pt idx="1736">
                  <c:v>7.4580320000000002</c:v>
                </c:pt>
                <c:pt idx="1737">
                  <c:v>7.4565959999999993</c:v>
                </c:pt>
                <c:pt idx="1738">
                  <c:v>7.4551639999999999</c:v>
                </c:pt>
                <c:pt idx="1739">
                  <c:v>7.4531559999999999</c:v>
                </c:pt>
                <c:pt idx="1740">
                  <c:v>7.4510329999999998</c:v>
                </c:pt>
                <c:pt idx="1741">
                  <c:v>7.4488199999999996</c:v>
                </c:pt>
                <c:pt idx="1742">
                  <c:v>7.4466099999999997</c:v>
                </c:pt>
                <c:pt idx="1743">
                  <c:v>7.44442</c:v>
                </c:pt>
                <c:pt idx="1744">
                  <c:v>7.4428269999999994</c:v>
                </c:pt>
                <c:pt idx="1745">
                  <c:v>7.4415529999999999</c:v>
                </c:pt>
                <c:pt idx="1746">
                  <c:v>7.4402150000000002</c:v>
                </c:pt>
                <c:pt idx="1747">
                  <c:v>7.4386919999999996</c:v>
                </c:pt>
                <c:pt idx="1748">
                  <c:v>7.4370980000000007</c:v>
                </c:pt>
                <c:pt idx="1749">
                  <c:v>7.4357150000000001</c:v>
                </c:pt>
                <c:pt idx="1750">
                  <c:v>7.4342620000000004</c:v>
                </c:pt>
                <c:pt idx="1751">
                  <c:v>7.4324300000000001</c:v>
                </c:pt>
                <c:pt idx="1752">
                  <c:v>7.4299020000000002</c:v>
                </c:pt>
                <c:pt idx="1753">
                  <c:v>7.4269080000000001</c:v>
                </c:pt>
                <c:pt idx="1754">
                  <c:v>7.4248519999999996</c:v>
                </c:pt>
                <c:pt idx="1755">
                  <c:v>7.4238</c:v>
                </c:pt>
                <c:pt idx="1756">
                  <c:v>7.4231940000000005</c:v>
                </c:pt>
                <c:pt idx="1757">
                  <c:v>7.4220249999999997</c:v>
                </c:pt>
                <c:pt idx="1758">
                  <c:v>7.4196900000000001</c:v>
                </c:pt>
                <c:pt idx="1759">
                  <c:v>7.4170699999999998</c:v>
                </c:pt>
                <c:pt idx="1760">
                  <c:v>7.4151790000000002</c:v>
                </c:pt>
                <c:pt idx="1761">
                  <c:v>7.4134609999999999</c:v>
                </c:pt>
                <c:pt idx="1762">
                  <c:v>7.4120720000000002</c:v>
                </c:pt>
                <c:pt idx="1763">
                  <c:v>7.4099159999999999</c:v>
                </c:pt>
                <c:pt idx="1764">
                  <c:v>7.4078140000000001</c:v>
                </c:pt>
                <c:pt idx="1765">
                  <c:v>7.4059480000000004</c:v>
                </c:pt>
                <c:pt idx="1766">
                  <c:v>7.4041040000000002</c:v>
                </c:pt>
                <c:pt idx="1767">
                  <c:v>7.4025099999999995</c:v>
                </c:pt>
                <c:pt idx="1768">
                  <c:v>7.4008859999999999</c:v>
                </c:pt>
                <c:pt idx="1769">
                  <c:v>7.3991299999999995</c:v>
                </c:pt>
                <c:pt idx="1770">
                  <c:v>7.3973529999999998</c:v>
                </c:pt>
                <c:pt idx="1771">
                  <c:v>7.3958919999999999</c:v>
                </c:pt>
                <c:pt idx="1772">
                  <c:v>7.3944000000000001</c:v>
                </c:pt>
                <c:pt idx="1773">
                  <c:v>7.3931749999999994</c:v>
                </c:pt>
                <c:pt idx="1774">
                  <c:v>7.3918230000000005</c:v>
                </c:pt>
                <c:pt idx="1775">
                  <c:v>7.389551</c:v>
                </c:pt>
                <c:pt idx="1776">
                  <c:v>7.3868039999999997</c:v>
                </c:pt>
                <c:pt idx="1777">
                  <c:v>7.3848699999999994</c:v>
                </c:pt>
                <c:pt idx="1778">
                  <c:v>7.3830140000000002</c:v>
                </c:pt>
                <c:pt idx="1779">
                  <c:v>7.3814380000000002</c:v>
                </c:pt>
                <c:pt idx="1780">
                  <c:v>7.3800819999999998</c:v>
                </c:pt>
                <c:pt idx="1781">
                  <c:v>7.3786079999999998</c:v>
                </c:pt>
                <c:pt idx="1782">
                  <c:v>7.3770470000000001</c:v>
                </c:pt>
                <c:pt idx="1783">
                  <c:v>7.3755769999999998</c:v>
                </c:pt>
                <c:pt idx="1784">
                  <c:v>7.3736320000000006</c:v>
                </c:pt>
                <c:pt idx="1785">
                  <c:v>7.3715899999999994</c:v>
                </c:pt>
                <c:pt idx="1786">
                  <c:v>7.3696590000000004</c:v>
                </c:pt>
                <c:pt idx="1787">
                  <c:v>7.3678559999999997</c:v>
                </c:pt>
                <c:pt idx="1788">
                  <c:v>7.3658409999999996</c:v>
                </c:pt>
                <c:pt idx="1789">
                  <c:v>7.3636650000000001</c:v>
                </c:pt>
                <c:pt idx="1790">
                  <c:v>7.3608700000000002</c:v>
                </c:pt>
                <c:pt idx="1791">
                  <c:v>7.3583639999999999</c:v>
                </c:pt>
                <c:pt idx="1792">
                  <c:v>7.356636</c:v>
                </c:pt>
                <c:pt idx="1793">
                  <c:v>7.3550649999999997</c:v>
                </c:pt>
                <c:pt idx="1794">
                  <c:v>7.3530940000000005</c:v>
                </c:pt>
                <c:pt idx="1795">
                  <c:v>7.3513630000000001</c:v>
                </c:pt>
                <c:pt idx="1796">
                  <c:v>7.349418</c:v>
                </c:pt>
                <c:pt idx="1797">
                  <c:v>7.3477060000000005</c:v>
                </c:pt>
                <c:pt idx="1798">
                  <c:v>7.3460409999999996</c:v>
                </c:pt>
                <c:pt idx="1799">
                  <c:v>7.3444690000000001</c:v>
                </c:pt>
                <c:pt idx="1800">
                  <c:v>7.3428500000000003</c:v>
                </c:pt>
                <c:pt idx="1801">
                  <c:v>7.3411379999999999</c:v>
                </c:pt>
                <c:pt idx="1802">
                  <c:v>7.3394539999999999</c:v>
                </c:pt>
                <c:pt idx="1803">
                  <c:v>7.3376700000000001</c:v>
                </c:pt>
                <c:pt idx="1804">
                  <c:v>7.3352760000000004</c:v>
                </c:pt>
                <c:pt idx="1805">
                  <c:v>7.3330210000000005</c:v>
                </c:pt>
                <c:pt idx="1806">
                  <c:v>7.3315450000000002</c:v>
                </c:pt>
                <c:pt idx="1807">
                  <c:v>7.3304239999999998</c:v>
                </c:pt>
                <c:pt idx="1808">
                  <c:v>7.3290839999999999</c:v>
                </c:pt>
                <c:pt idx="1809">
                  <c:v>7.3271280000000001</c:v>
                </c:pt>
                <c:pt idx="1810">
                  <c:v>7.3233180000000004</c:v>
                </c:pt>
                <c:pt idx="1811">
                  <c:v>7.319572</c:v>
                </c:pt>
                <c:pt idx="1812">
                  <c:v>7.3167930000000005</c:v>
                </c:pt>
                <c:pt idx="1813">
                  <c:v>7.3146779999999998</c:v>
                </c:pt>
                <c:pt idx="1814">
                  <c:v>7.3128139999999995</c:v>
                </c:pt>
                <c:pt idx="1815">
                  <c:v>7.3111839999999999</c:v>
                </c:pt>
                <c:pt idx="1816">
                  <c:v>7.3096610000000002</c:v>
                </c:pt>
                <c:pt idx="1817">
                  <c:v>7.307925</c:v>
                </c:pt>
                <c:pt idx="1818">
                  <c:v>7.3061340000000001</c:v>
                </c:pt>
                <c:pt idx="1819">
                  <c:v>7.3040319999999994</c:v>
                </c:pt>
                <c:pt idx="1820">
                  <c:v>7.3018939999999999</c:v>
                </c:pt>
                <c:pt idx="1821">
                  <c:v>7.3003450000000001</c:v>
                </c:pt>
                <c:pt idx="1822">
                  <c:v>7.2992749999999997</c:v>
                </c:pt>
                <c:pt idx="1823">
                  <c:v>7.2977100000000004</c:v>
                </c:pt>
                <c:pt idx="1824">
                  <c:v>7.2957380000000001</c:v>
                </c:pt>
                <c:pt idx="1825">
                  <c:v>7.2935119999999998</c:v>
                </c:pt>
                <c:pt idx="1826">
                  <c:v>7.2916699999999999</c:v>
                </c:pt>
                <c:pt idx="1827">
                  <c:v>7.2897940000000006</c:v>
                </c:pt>
                <c:pt idx="1828">
                  <c:v>7.2884039999999999</c:v>
                </c:pt>
                <c:pt idx="1829">
                  <c:v>7.2870620000000006</c:v>
                </c:pt>
                <c:pt idx="1830">
                  <c:v>7.2850419999999998</c:v>
                </c:pt>
                <c:pt idx="1831">
                  <c:v>7.2831399999999995</c:v>
                </c:pt>
                <c:pt idx="1832">
                  <c:v>7.28125</c:v>
                </c:pt>
                <c:pt idx="1833">
                  <c:v>7.2795369999999995</c:v>
                </c:pt>
                <c:pt idx="1834">
                  <c:v>7.2781419999999999</c:v>
                </c:pt>
                <c:pt idx="1835">
                  <c:v>7.2768359999999994</c:v>
                </c:pt>
                <c:pt idx="1836">
                  <c:v>7.2754050000000001</c:v>
                </c:pt>
                <c:pt idx="1837">
                  <c:v>7.2737210000000001</c:v>
                </c:pt>
                <c:pt idx="1838">
                  <c:v>7.271604</c:v>
                </c:pt>
                <c:pt idx="1839">
                  <c:v>7.269863</c:v>
                </c:pt>
                <c:pt idx="1840">
                  <c:v>7.2681199999999997</c:v>
                </c:pt>
                <c:pt idx="1841">
                  <c:v>7.2664600000000004</c:v>
                </c:pt>
                <c:pt idx="1842">
                  <c:v>7.264551</c:v>
                </c:pt>
                <c:pt idx="1843">
                  <c:v>7.2620019999999998</c:v>
                </c:pt>
                <c:pt idx="1844">
                  <c:v>7.2593999999999994</c:v>
                </c:pt>
                <c:pt idx="1845">
                  <c:v>7.257752</c:v>
                </c:pt>
                <c:pt idx="1846">
                  <c:v>7.2569800000000004</c:v>
                </c:pt>
                <c:pt idx="1847">
                  <c:v>7.255986</c:v>
                </c:pt>
                <c:pt idx="1848">
                  <c:v>7.2541039999999999</c:v>
                </c:pt>
                <c:pt idx="1849">
                  <c:v>7.2517849999999999</c:v>
                </c:pt>
                <c:pt idx="1850">
                  <c:v>7.2485179999999998</c:v>
                </c:pt>
                <c:pt idx="1851">
                  <c:v>7.2461199999999995</c:v>
                </c:pt>
                <c:pt idx="1852">
                  <c:v>7.2445620000000002</c:v>
                </c:pt>
                <c:pt idx="1853">
                  <c:v>7.2428439999999998</c:v>
                </c:pt>
                <c:pt idx="1854">
                  <c:v>7.2412960000000002</c:v>
                </c:pt>
                <c:pt idx="1855">
                  <c:v>7.2393049999999999</c:v>
                </c:pt>
                <c:pt idx="1856">
                  <c:v>7.2369900000000005</c:v>
                </c:pt>
                <c:pt idx="1857">
                  <c:v>7.2351030000000005</c:v>
                </c:pt>
                <c:pt idx="1858">
                  <c:v>7.2334040000000002</c:v>
                </c:pt>
                <c:pt idx="1859">
                  <c:v>7.231725</c:v>
                </c:pt>
                <c:pt idx="1860">
                  <c:v>7.2291910000000001</c:v>
                </c:pt>
                <c:pt idx="1861">
                  <c:v>7.2264889999999999</c:v>
                </c:pt>
                <c:pt idx="1862">
                  <c:v>7.2236099999999999</c:v>
                </c:pt>
                <c:pt idx="1863">
                  <c:v>7.2209520000000005</c:v>
                </c:pt>
                <c:pt idx="1864">
                  <c:v>7.2185199999999998</c:v>
                </c:pt>
                <c:pt idx="1865">
                  <c:v>7.2167370000000002</c:v>
                </c:pt>
                <c:pt idx="1866">
                  <c:v>7.2153559999999999</c:v>
                </c:pt>
                <c:pt idx="1867">
                  <c:v>7.2143199999999998</c:v>
                </c:pt>
                <c:pt idx="1868">
                  <c:v>7.2126920000000005</c:v>
                </c:pt>
                <c:pt idx="1869">
                  <c:v>7.2108159999999994</c:v>
                </c:pt>
                <c:pt idx="1870">
                  <c:v>7.2088800000000006</c:v>
                </c:pt>
                <c:pt idx="1871">
                  <c:v>7.207274</c:v>
                </c:pt>
                <c:pt idx="1872">
                  <c:v>7.2058719999999994</c:v>
                </c:pt>
                <c:pt idx="1873">
                  <c:v>7.2038229999999999</c:v>
                </c:pt>
                <c:pt idx="1874">
                  <c:v>7.2011400000000005</c:v>
                </c:pt>
                <c:pt idx="1875">
                  <c:v>7.1978840000000002</c:v>
                </c:pt>
                <c:pt idx="1876">
                  <c:v>7.1953200000000006</c:v>
                </c:pt>
                <c:pt idx="1877">
                  <c:v>7.1928830000000001</c:v>
                </c:pt>
                <c:pt idx="1878">
                  <c:v>7.190976</c:v>
                </c:pt>
                <c:pt idx="1879">
                  <c:v>7.188828</c:v>
                </c:pt>
                <c:pt idx="1880">
                  <c:v>7.1867359999999998</c:v>
                </c:pt>
                <c:pt idx="1881">
                  <c:v>7.1847530000000006</c:v>
                </c:pt>
                <c:pt idx="1882">
                  <c:v>7.1826880000000006</c:v>
                </c:pt>
                <c:pt idx="1883">
                  <c:v>7.1809259999999995</c:v>
                </c:pt>
                <c:pt idx="1884">
                  <c:v>7.1793820000000004</c:v>
                </c:pt>
                <c:pt idx="1885">
                  <c:v>7.1775289999999998</c:v>
                </c:pt>
                <c:pt idx="1886">
                  <c:v>7.1757949999999999</c:v>
                </c:pt>
                <c:pt idx="1887">
                  <c:v>7.1740270000000006</c:v>
                </c:pt>
                <c:pt idx="1888">
                  <c:v>7.1717300000000002</c:v>
                </c:pt>
                <c:pt idx="1889">
                  <c:v>7.1687419999999999</c:v>
                </c:pt>
                <c:pt idx="1890">
                  <c:v>7.1657659999999996</c:v>
                </c:pt>
                <c:pt idx="1891">
                  <c:v>7.1632540000000002</c:v>
                </c:pt>
                <c:pt idx="1892">
                  <c:v>7.16134</c:v>
                </c:pt>
                <c:pt idx="1893">
                  <c:v>7.1599089999999999</c:v>
                </c:pt>
                <c:pt idx="1894">
                  <c:v>7.1580700000000004</c:v>
                </c:pt>
                <c:pt idx="1895">
                  <c:v>7.1551819999999999</c:v>
                </c:pt>
                <c:pt idx="1896">
                  <c:v>7.15177</c:v>
                </c:pt>
                <c:pt idx="1897">
                  <c:v>7.1483810000000005</c:v>
                </c:pt>
                <c:pt idx="1898">
                  <c:v>7.1455310000000001</c:v>
                </c:pt>
                <c:pt idx="1899">
                  <c:v>7.143332</c:v>
                </c:pt>
                <c:pt idx="1900">
                  <c:v>7.1417130000000002</c:v>
                </c:pt>
                <c:pt idx="1901">
                  <c:v>7.1398570000000001</c:v>
                </c:pt>
                <c:pt idx="1902">
                  <c:v>7.1378459999999997</c:v>
                </c:pt>
                <c:pt idx="1903">
                  <c:v>7.135764</c:v>
                </c:pt>
                <c:pt idx="1904">
                  <c:v>7.1339540000000001</c:v>
                </c:pt>
                <c:pt idx="1905">
                  <c:v>7.1319249999999998</c:v>
                </c:pt>
                <c:pt idx="1906">
                  <c:v>7.1296200000000001</c:v>
                </c:pt>
                <c:pt idx="1907">
                  <c:v>7.1260539999999999</c:v>
                </c:pt>
                <c:pt idx="1908">
                  <c:v>7.1224020000000001</c:v>
                </c:pt>
                <c:pt idx="1909">
                  <c:v>7.1197949999999999</c:v>
                </c:pt>
                <c:pt idx="1910">
                  <c:v>7.1185580000000002</c:v>
                </c:pt>
                <c:pt idx="1911">
                  <c:v>7.1169320000000003</c:v>
                </c:pt>
                <c:pt idx="1912">
                  <c:v>7.1150890000000002</c:v>
                </c:pt>
                <c:pt idx="1913">
                  <c:v>7.1121780000000001</c:v>
                </c:pt>
                <c:pt idx="1914">
                  <c:v>7.1092599999999999</c:v>
                </c:pt>
                <c:pt idx="1915">
                  <c:v>7.1070180000000001</c:v>
                </c:pt>
                <c:pt idx="1916">
                  <c:v>7.1052379999999999</c:v>
                </c:pt>
                <c:pt idx="1917">
                  <c:v>7.1032969999999995</c:v>
                </c:pt>
                <c:pt idx="1918">
                  <c:v>7.1006470000000004</c:v>
                </c:pt>
                <c:pt idx="1919">
                  <c:v>7.097601</c:v>
                </c:pt>
                <c:pt idx="1920">
                  <c:v>7.0941900000000002</c:v>
                </c:pt>
                <c:pt idx="1921">
                  <c:v>7.0911419999999996</c:v>
                </c:pt>
                <c:pt idx="1922">
                  <c:v>7.088876</c:v>
                </c:pt>
                <c:pt idx="1923">
                  <c:v>7.0870999999999995</c:v>
                </c:pt>
                <c:pt idx="1924">
                  <c:v>7.08561</c:v>
                </c:pt>
                <c:pt idx="1925">
                  <c:v>7.0838570000000001</c:v>
                </c:pt>
                <c:pt idx="1926">
                  <c:v>7.0816400000000002</c:v>
                </c:pt>
                <c:pt idx="1927">
                  <c:v>7.0788549999999999</c:v>
                </c:pt>
                <c:pt idx="1928">
                  <c:v>7.0751059999999999</c:v>
                </c:pt>
                <c:pt idx="1929">
                  <c:v>7.0718740000000002</c:v>
                </c:pt>
                <c:pt idx="1930">
                  <c:v>7.0698100000000004</c:v>
                </c:pt>
                <c:pt idx="1931">
                  <c:v>7.0681089999999998</c:v>
                </c:pt>
                <c:pt idx="1932">
                  <c:v>7.0659519999999993</c:v>
                </c:pt>
                <c:pt idx="1933">
                  <c:v>7.0632199999999994</c:v>
                </c:pt>
                <c:pt idx="1934">
                  <c:v>7.0595699999999999</c:v>
                </c:pt>
                <c:pt idx="1935">
                  <c:v>7.0567250000000001</c:v>
                </c:pt>
                <c:pt idx="1936">
                  <c:v>7.0543279999999999</c:v>
                </c:pt>
                <c:pt idx="1937">
                  <c:v>7.052168</c:v>
                </c:pt>
                <c:pt idx="1938">
                  <c:v>7.049372</c:v>
                </c:pt>
                <c:pt idx="1939">
                  <c:v>7.046513</c:v>
                </c:pt>
                <c:pt idx="1940">
                  <c:v>7.0437419999999999</c:v>
                </c:pt>
                <c:pt idx="1941">
                  <c:v>7.0411520000000003</c:v>
                </c:pt>
                <c:pt idx="1942">
                  <c:v>7.0391709999999996</c:v>
                </c:pt>
                <c:pt idx="1943">
                  <c:v>7.0359359999999995</c:v>
                </c:pt>
                <c:pt idx="1944">
                  <c:v>7.031244</c:v>
                </c:pt>
                <c:pt idx="1945">
                  <c:v>7.0277560000000001</c:v>
                </c:pt>
                <c:pt idx="1946">
                  <c:v>7.0251359999999998</c:v>
                </c:pt>
                <c:pt idx="1947">
                  <c:v>7.0233419999999995</c:v>
                </c:pt>
                <c:pt idx="1948">
                  <c:v>7.0212959999999995</c:v>
                </c:pt>
                <c:pt idx="1949">
                  <c:v>7.0183730000000004</c:v>
                </c:pt>
                <c:pt idx="1950">
                  <c:v>7.0144070000000003</c:v>
                </c:pt>
                <c:pt idx="1951">
                  <c:v>7.0107470000000003</c:v>
                </c:pt>
                <c:pt idx="1952">
                  <c:v>7.0084169999999997</c:v>
                </c:pt>
                <c:pt idx="1953">
                  <c:v>7.0066380000000006</c:v>
                </c:pt>
                <c:pt idx="1954">
                  <c:v>7.0045599999999997</c:v>
                </c:pt>
                <c:pt idx="1955">
                  <c:v>7.0020190000000007</c:v>
                </c:pt>
                <c:pt idx="1956">
                  <c:v>6.9978440000000006</c:v>
                </c:pt>
                <c:pt idx="1957">
                  <c:v>6.9935</c:v>
                </c:pt>
                <c:pt idx="1958">
                  <c:v>6.990748</c:v>
                </c:pt>
                <c:pt idx="1959">
                  <c:v>6.9888890000000004</c:v>
                </c:pt>
                <c:pt idx="1960">
                  <c:v>6.9866060000000001</c:v>
                </c:pt>
                <c:pt idx="1961">
                  <c:v>6.9838300000000002</c:v>
                </c:pt>
                <c:pt idx="1962">
                  <c:v>6.9799980000000001</c:v>
                </c:pt>
                <c:pt idx="1963">
                  <c:v>6.9767600000000005</c:v>
                </c:pt>
                <c:pt idx="1964">
                  <c:v>6.9742870000000003</c:v>
                </c:pt>
                <c:pt idx="1965">
                  <c:v>6.9719949999999997</c:v>
                </c:pt>
                <c:pt idx="1966">
                  <c:v>6.9687599999999996</c:v>
                </c:pt>
                <c:pt idx="1967">
                  <c:v>6.9640789999999999</c:v>
                </c:pt>
                <c:pt idx="1968">
                  <c:v>6.9600600000000004</c:v>
                </c:pt>
                <c:pt idx="1969">
                  <c:v>6.9565649999999994</c:v>
                </c:pt>
                <c:pt idx="1970">
                  <c:v>6.9535680000000006</c:v>
                </c:pt>
                <c:pt idx="1971">
                  <c:v>6.950996</c:v>
                </c:pt>
                <c:pt idx="1972">
                  <c:v>6.9475370000000005</c:v>
                </c:pt>
                <c:pt idx="1973">
                  <c:v>6.9436239999999998</c:v>
                </c:pt>
                <c:pt idx="1974">
                  <c:v>6.9396640000000005</c:v>
                </c:pt>
                <c:pt idx="1975">
                  <c:v>6.9363410000000005</c:v>
                </c:pt>
                <c:pt idx="1976">
                  <c:v>6.9331750000000003</c:v>
                </c:pt>
                <c:pt idx="1977">
                  <c:v>6.9304620000000003</c:v>
                </c:pt>
                <c:pt idx="1978">
                  <c:v>6.9282149999999998</c:v>
                </c:pt>
                <c:pt idx="1979">
                  <c:v>6.9254119999999997</c:v>
                </c:pt>
                <c:pt idx="1980">
                  <c:v>6.9227850000000002</c:v>
                </c:pt>
                <c:pt idx="1981">
                  <c:v>6.91892</c:v>
                </c:pt>
                <c:pt idx="1982">
                  <c:v>6.9145000000000003</c:v>
                </c:pt>
                <c:pt idx="1983">
                  <c:v>6.9099170000000001</c:v>
                </c:pt>
                <c:pt idx="1984">
                  <c:v>6.9060199999999998</c:v>
                </c:pt>
                <c:pt idx="1985">
                  <c:v>6.9015339999999998</c:v>
                </c:pt>
                <c:pt idx="1986">
                  <c:v>6.8982019999999995</c:v>
                </c:pt>
                <c:pt idx="1987">
                  <c:v>6.8952659999999995</c:v>
                </c:pt>
                <c:pt idx="1988">
                  <c:v>6.8931209999999998</c:v>
                </c:pt>
                <c:pt idx="1989">
                  <c:v>6.8904499999999995</c:v>
                </c:pt>
                <c:pt idx="1990">
                  <c:v>6.8861400000000001</c:v>
                </c:pt>
                <c:pt idx="1991">
                  <c:v>6.880808</c:v>
                </c:pt>
                <c:pt idx="1992">
                  <c:v>6.8758499999999998</c:v>
                </c:pt>
                <c:pt idx="1993">
                  <c:v>6.8712409999999995</c:v>
                </c:pt>
                <c:pt idx="1994">
                  <c:v>6.8670469999999995</c:v>
                </c:pt>
                <c:pt idx="1995">
                  <c:v>6.8628900000000002</c:v>
                </c:pt>
                <c:pt idx="1996">
                  <c:v>6.8585690000000001</c:v>
                </c:pt>
                <c:pt idx="1997">
                  <c:v>6.8543620000000001</c:v>
                </c:pt>
                <c:pt idx="1998">
                  <c:v>6.8503860000000003</c:v>
                </c:pt>
                <c:pt idx="1999">
                  <c:v>6.8464559999999999</c:v>
                </c:pt>
                <c:pt idx="2000">
                  <c:v>6.8430160000000004</c:v>
                </c:pt>
                <c:pt idx="2001">
                  <c:v>6.8393639999999998</c:v>
                </c:pt>
                <c:pt idx="2002">
                  <c:v>6.8356200000000005</c:v>
                </c:pt>
                <c:pt idx="2003">
                  <c:v>6.8317060000000005</c:v>
                </c:pt>
                <c:pt idx="2004">
                  <c:v>6.8276059999999994</c:v>
                </c:pt>
                <c:pt idx="2005">
                  <c:v>6.8244919999999993</c:v>
                </c:pt>
                <c:pt idx="2006">
                  <c:v>6.8215699999999995</c:v>
                </c:pt>
                <c:pt idx="2007">
                  <c:v>6.8172800000000002</c:v>
                </c:pt>
                <c:pt idx="2008">
                  <c:v>6.8116509999999995</c:v>
                </c:pt>
                <c:pt idx="2009">
                  <c:v>6.8057610000000004</c:v>
                </c:pt>
                <c:pt idx="2010">
                  <c:v>6.8007759999999999</c:v>
                </c:pt>
                <c:pt idx="2011">
                  <c:v>6.7960720000000006</c:v>
                </c:pt>
                <c:pt idx="2012">
                  <c:v>6.7926440000000001</c:v>
                </c:pt>
                <c:pt idx="2013">
                  <c:v>6.7889840000000001</c:v>
                </c:pt>
                <c:pt idx="2014">
                  <c:v>6.7843439999999999</c:v>
                </c:pt>
                <c:pt idx="2015">
                  <c:v>6.7802360000000004</c:v>
                </c:pt>
                <c:pt idx="2016">
                  <c:v>6.7760759999999998</c:v>
                </c:pt>
                <c:pt idx="2017">
                  <c:v>6.7716899999999995</c:v>
                </c:pt>
                <c:pt idx="2018">
                  <c:v>6.7675900000000002</c:v>
                </c:pt>
                <c:pt idx="2019">
                  <c:v>6.7634970000000001</c:v>
                </c:pt>
                <c:pt idx="2020">
                  <c:v>6.7597260000000006</c:v>
                </c:pt>
                <c:pt idx="2021">
                  <c:v>6.7543989999999994</c:v>
                </c:pt>
                <c:pt idx="2022">
                  <c:v>6.7494569999999996</c:v>
                </c:pt>
                <c:pt idx="2023">
                  <c:v>6.7432750000000006</c:v>
                </c:pt>
                <c:pt idx="2024">
                  <c:v>6.7362000000000002</c:v>
                </c:pt>
                <c:pt idx="2025">
                  <c:v>6.7306179999999998</c:v>
                </c:pt>
                <c:pt idx="2026">
                  <c:v>6.7251620000000001</c:v>
                </c:pt>
                <c:pt idx="2027">
                  <c:v>6.7194500000000001</c:v>
                </c:pt>
                <c:pt idx="2028">
                  <c:v>6.7136800000000001</c:v>
                </c:pt>
                <c:pt idx="2029">
                  <c:v>6.7081369999999998</c:v>
                </c:pt>
                <c:pt idx="2030">
                  <c:v>6.7035669999999996</c:v>
                </c:pt>
                <c:pt idx="2031">
                  <c:v>6.6999840000000006</c:v>
                </c:pt>
                <c:pt idx="2032">
                  <c:v>6.6958929999999999</c:v>
                </c:pt>
                <c:pt idx="2033">
                  <c:v>6.6906340000000002</c:v>
                </c:pt>
                <c:pt idx="2034">
                  <c:v>6.6851060000000002</c:v>
                </c:pt>
                <c:pt idx="2035">
                  <c:v>6.6810239999999999</c:v>
                </c:pt>
                <c:pt idx="2036">
                  <c:v>6.6771370000000001</c:v>
                </c:pt>
                <c:pt idx="2037">
                  <c:v>6.6716560000000005</c:v>
                </c:pt>
                <c:pt idx="2038">
                  <c:v>6.6648899999999998</c:v>
                </c:pt>
                <c:pt idx="2039">
                  <c:v>6.6581799999999998</c:v>
                </c:pt>
                <c:pt idx="2040">
                  <c:v>6.6508579999999995</c:v>
                </c:pt>
                <c:pt idx="2041">
                  <c:v>6.6454950000000004</c:v>
                </c:pt>
                <c:pt idx="2042">
                  <c:v>6.6409140000000004</c:v>
                </c:pt>
                <c:pt idx="2043">
                  <c:v>6.6360460000000003</c:v>
                </c:pt>
                <c:pt idx="2044">
                  <c:v>6.6305209999999999</c:v>
                </c:pt>
                <c:pt idx="2045">
                  <c:v>6.6239679999999996</c:v>
                </c:pt>
                <c:pt idx="2046">
                  <c:v>6.6174559999999998</c:v>
                </c:pt>
                <c:pt idx="2047">
                  <c:v>6.61158</c:v>
                </c:pt>
                <c:pt idx="2048">
                  <c:v>6.607666</c:v>
                </c:pt>
                <c:pt idx="2049">
                  <c:v>6.6022249999999998</c:v>
                </c:pt>
                <c:pt idx="2050">
                  <c:v>6.5954290000000002</c:v>
                </c:pt>
                <c:pt idx="2051">
                  <c:v>6.5880659999999995</c:v>
                </c:pt>
                <c:pt idx="2052">
                  <c:v>6.5823800000000006</c:v>
                </c:pt>
                <c:pt idx="2053">
                  <c:v>6.5773100000000007</c:v>
                </c:pt>
                <c:pt idx="2054">
                  <c:v>6.5720869999999998</c:v>
                </c:pt>
                <c:pt idx="2055">
                  <c:v>6.5647180000000001</c:v>
                </c:pt>
                <c:pt idx="2056">
                  <c:v>6.5584039999999995</c:v>
                </c:pt>
                <c:pt idx="2057">
                  <c:v>6.5520630000000004</c:v>
                </c:pt>
                <c:pt idx="2058">
                  <c:v>6.5471269999999997</c:v>
                </c:pt>
                <c:pt idx="2059">
                  <c:v>6.5419809999999998</c:v>
                </c:pt>
                <c:pt idx="2060">
                  <c:v>6.5360849999999999</c:v>
                </c:pt>
                <c:pt idx="2061">
                  <c:v>6.5281370000000001</c:v>
                </c:pt>
                <c:pt idx="2062">
                  <c:v>6.5229339999999993</c:v>
                </c:pt>
                <c:pt idx="2063">
                  <c:v>6.5179539999999996</c:v>
                </c:pt>
                <c:pt idx="2064">
                  <c:v>6.5138920000000002</c:v>
                </c:pt>
                <c:pt idx="2065">
                  <c:v>6.5082140000000006</c:v>
                </c:pt>
                <c:pt idx="2066">
                  <c:v>6.5009049999999995</c:v>
                </c:pt>
                <c:pt idx="2067">
                  <c:v>6.4932639999999999</c:v>
                </c:pt>
                <c:pt idx="2068">
                  <c:v>6.4865599999999999</c:v>
                </c:pt>
                <c:pt idx="2069">
                  <c:v>6.4795549999999995</c:v>
                </c:pt>
                <c:pt idx="2070">
                  <c:v>6.4732839999999996</c:v>
                </c:pt>
                <c:pt idx="2071">
                  <c:v>6.4667089999999998</c:v>
                </c:pt>
                <c:pt idx="2072">
                  <c:v>6.4583750000000002</c:v>
                </c:pt>
                <c:pt idx="2073">
                  <c:v>6.4522189999999995</c:v>
                </c:pt>
                <c:pt idx="2074">
                  <c:v>6.4460639999999998</c:v>
                </c:pt>
                <c:pt idx="2075">
                  <c:v>6.4395509999999998</c:v>
                </c:pt>
                <c:pt idx="2076">
                  <c:v>6.4332519999999995</c:v>
                </c:pt>
                <c:pt idx="2077">
                  <c:v>6.4261479999999995</c:v>
                </c:pt>
                <c:pt idx="2078">
                  <c:v>6.4194719999999998</c:v>
                </c:pt>
                <c:pt idx="2079">
                  <c:v>6.4126589999999997</c:v>
                </c:pt>
                <c:pt idx="2080">
                  <c:v>6.4050580000000004</c:v>
                </c:pt>
                <c:pt idx="2081">
                  <c:v>6.3965969999999999</c:v>
                </c:pt>
                <c:pt idx="2082">
                  <c:v>6.3879859999999997</c:v>
                </c:pt>
                <c:pt idx="2083">
                  <c:v>6.3786240000000003</c:v>
                </c:pt>
                <c:pt idx="2084">
                  <c:v>6.3708830000000001</c:v>
                </c:pt>
                <c:pt idx="2085">
                  <c:v>6.364884</c:v>
                </c:pt>
                <c:pt idx="2086">
                  <c:v>6.3607480000000001</c:v>
                </c:pt>
                <c:pt idx="2087">
                  <c:v>6.355175</c:v>
                </c:pt>
                <c:pt idx="2088">
                  <c:v>6.3480699999999999</c:v>
                </c:pt>
                <c:pt idx="2089">
                  <c:v>6.3396100000000004</c:v>
                </c:pt>
                <c:pt idx="2090">
                  <c:v>6.3304840000000002</c:v>
                </c:pt>
                <c:pt idx="2091">
                  <c:v>6.3194660000000002</c:v>
                </c:pt>
                <c:pt idx="2092">
                  <c:v>6.3119189999999996</c:v>
                </c:pt>
                <c:pt idx="2093">
                  <c:v>6.3049400000000002</c:v>
                </c:pt>
                <c:pt idx="2094">
                  <c:v>6.3007349999999995</c:v>
                </c:pt>
                <c:pt idx="2095">
                  <c:v>6.2960560000000001</c:v>
                </c:pt>
                <c:pt idx="2096">
                  <c:v>6.2898069999999997</c:v>
                </c:pt>
                <c:pt idx="2097">
                  <c:v>6.2812380000000001</c:v>
                </c:pt>
                <c:pt idx="2098">
                  <c:v>6.271306</c:v>
                </c:pt>
                <c:pt idx="2099">
                  <c:v>6.2614610000000006</c:v>
                </c:pt>
                <c:pt idx="2100">
                  <c:v>6.2562069999999999</c:v>
                </c:pt>
                <c:pt idx="2101">
                  <c:v>6.2485669999999995</c:v>
                </c:pt>
                <c:pt idx="2102">
                  <c:v>6.2399559999999994</c:v>
                </c:pt>
                <c:pt idx="2103">
                  <c:v>6.2328130000000002</c:v>
                </c:pt>
                <c:pt idx="2104">
                  <c:v>6.2231620000000003</c:v>
                </c:pt>
                <c:pt idx="2105">
                  <c:v>6.214296</c:v>
                </c:pt>
                <c:pt idx="2106">
                  <c:v>6.2082480000000002</c:v>
                </c:pt>
                <c:pt idx="2107">
                  <c:v>6.1993349999999996</c:v>
                </c:pt>
                <c:pt idx="2108">
                  <c:v>6.1912799999999999</c:v>
                </c:pt>
                <c:pt idx="2109">
                  <c:v>6.1834500000000006</c:v>
                </c:pt>
                <c:pt idx="2110">
                  <c:v>6.174588</c:v>
                </c:pt>
                <c:pt idx="2111">
                  <c:v>6.1672739999999999</c:v>
                </c:pt>
                <c:pt idx="2112">
                  <c:v>6.1566720000000004</c:v>
                </c:pt>
                <c:pt idx="2113">
                  <c:v>6.1469550000000002</c:v>
                </c:pt>
                <c:pt idx="2114">
                  <c:v>6.1388129999999999</c:v>
                </c:pt>
                <c:pt idx="2115">
                  <c:v>6.1296239999999997</c:v>
                </c:pt>
                <c:pt idx="2116">
                  <c:v>6.1225880000000004</c:v>
                </c:pt>
                <c:pt idx="2117">
                  <c:v>6.1178059999999999</c:v>
                </c:pt>
                <c:pt idx="2118">
                  <c:v>6.1082000000000001</c:v>
                </c:pt>
                <c:pt idx="2119">
                  <c:v>6.0989450000000005</c:v>
                </c:pt>
                <c:pt idx="2120">
                  <c:v>6.0867389999999997</c:v>
                </c:pt>
                <c:pt idx="2121">
                  <c:v>6.0733739999999994</c:v>
                </c:pt>
                <c:pt idx="2122">
                  <c:v>6.0659779999999994</c:v>
                </c:pt>
                <c:pt idx="2123">
                  <c:v>6.0558619999999994</c:v>
                </c:pt>
                <c:pt idx="2124">
                  <c:v>6.0494640000000004</c:v>
                </c:pt>
                <c:pt idx="2125">
                  <c:v>6.0400700000000001</c:v>
                </c:pt>
                <c:pt idx="2126">
                  <c:v>6.0310220000000001</c:v>
                </c:pt>
                <c:pt idx="2127">
                  <c:v>6.0202330000000002</c:v>
                </c:pt>
                <c:pt idx="2128">
                  <c:v>6.0113089999999998</c:v>
                </c:pt>
                <c:pt idx="2129">
                  <c:v>5.9998550000000002</c:v>
                </c:pt>
                <c:pt idx="2130">
                  <c:v>5.9909220000000003</c:v>
                </c:pt>
                <c:pt idx="2131">
                  <c:v>5.981535</c:v>
                </c:pt>
                <c:pt idx="2132">
                  <c:v>5.9694370000000001</c:v>
                </c:pt>
                <c:pt idx="2133">
                  <c:v>5.9580390000000003</c:v>
                </c:pt>
                <c:pt idx="2134">
                  <c:v>5.9482520000000001</c:v>
                </c:pt>
                <c:pt idx="2135">
                  <c:v>5.9401859999999997</c:v>
                </c:pt>
                <c:pt idx="2136">
                  <c:v>5.9317840000000004</c:v>
                </c:pt>
                <c:pt idx="2137">
                  <c:v>5.9221919999999999</c:v>
                </c:pt>
                <c:pt idx="2138">
                  <c:v>5.9109220000000002</c:v>
                </c:pt>
                <c:pt idx="2139">
                  <c:v>5.896916</c:v>
                </c:pt>
                <c:pt idx="2140">
                  <c:v>5.8849359999999997</c:v>
                </c:pt>
                <c:pt idx="2141">
                  <c:v>5.8744930000000002</c:v>
                </c:pt>
                <c:pt idx="2142">
                  <c:v>5.8636350000000004</c:v>
                </c:pt>
                <c:pt idx="2143">
                  <c:v>5.8553550000000003</c:v>
                </c:pt>
                <c:pt idx="2144">
                  <c:v>5.845955</c:v>
                </c:pt>
                <c:pt idx="2145">
                  <c:v>5.833475</c:v>
                </c:pt>
                <c:pt idx="2146">
                  <c:v>5.8213809999999997</c:v>
                </c:pt>
                <c:pt idx="2147">
                  <c:v>5.8074219999999999</c:v>
                </c:pt>
                <c:pt idx="2148">
                  <c:v>5.7964900000000004</c:v>
                </c:pt>
                <c:pt idx="2149">
                  <c:v>5.7850830000000002</c:v>
                </c:pt>
                <c:pt idx="2150">
                  <c:v>5.7717989999999997</c:v>
                </c:pt>
                <c:pt idx="2151">
                  <c:v>5.7607419999999996</c:v>
                </c:pt>
                <c:pt idx="2152">
                  <c:v>5.748621</c:v>
                </c:pt>
                <c:pt idx="2153">
                  <c:v>5.7374809999999998</c:v>
                </c:pt>
                <c:pt idx="2154">
                  <c:v>5.7269249999999996</c:v>
                </c:pt>
                <c:pt idx="2155">
                  <c:v>5.7154239999999996</c:v>
                </c:pt>
                <c:pt idx="2156">
                  <c:v>5.7037779999999998</c:v>
                </c:pt>
                <c:pt idx="2157">
                  <c:v>5.6913629999999999</c:v>
                </c:pt>
                <c:pt idx="2158">
                  <c:v>5.678204</c:v>
                </c:pt>
                <c:pt idx="2159">
                  <c:v>5.6651160000000003</c:v>
                </c:pt>
                <c:pt idx="2160">
                  <c:v>5.6524780000000003</c:v>
                </c:pt>
                <c:pt idx="2161">
                  <c:v>5.6400670000000002</c:v>
                </c:pt>
                <c:pt idx="2162">
                  <c:v>5.6294700000000004</c:v>
                </c:pt>
                <c:pt idx="2163">
                  <c:v>5.6173780000000004</c:v>
                </c:pt>
                <c:pt idx="2164">
                  <c:v>5.6041800000000004</c:v>
                </c:pt>
                <c:pt idx="2165">
                  <c:v>5.5893199999999998</c:v>
                </c:pt>
                <c:pt idx="2166">
                  <c:v>5.5745069999999997</c:v>
                </c:pt>
                <c:pt idx="2167">
                  <c:v>5.5612690000000002</c:v>
                </c:pt>
                <c:pt idx="2168">
                  <c:v>5.5482339999999999</c:v>
                </c:pt>
                <c:pt idx="2169">
                  <c:v>5.534872</c:v>
                </c:pt>
                <c:pt idx="2170">
                  <c:v>5.5216630000000002</c:v>
                </c:pt>
                <c:pt idx="2171">
                  <c:v>5.5076720000000003</c:v>
                </c:pt>
                <c:pt idx="2172">
                  <c:v>5.4934690000000002</c:v>
                </c:pt>
                <c:pt idx="2173">
                  <c:v>5.4802520000000001</c:v>
                </c:pt>
                <c:pt idx="2174">
                  <c:v>5.4658759999999997</c:v>
                </c:pt>
                <c:pt idx="2175">
                  <c:v>5.4550200000000002</c:v>
                </c:pt>
                <c:pt idx="2176">
                  <c:v>5.440232</c:v>
                </c:pt>
                <c:pt idx="2177">
                  <c:v>5.4261220000000003</c:v>
                </c:pt>
                <c:pt idx="2178">
                  <c:v>5.4122459999999997</c:v>
                </c:pt>
                <c:pt idx="2179">
                  <c:v>5.3965339999999999</c:v>
                </c:pt>
                <c:pt idx="2180">
                  <c:v>5.3801759999999996</c:v>
                </c:pt>
                <c:pt idx="2181">
                  <c:v>5.3672259999999996</c:v>
                </c:pt>
                <c:pt idx="2182">
                  <c:v>5.350873</c:v>
                </c:pt>
                <c:pt idx="2183">
                  <c:v>5.3371680000000001</c:v>
                </c:pt>
                <c:pt idx="2184">
                  <c:v>5.3219820000000002</c:v>
                </c:pt>
                <c:pt idx="2185">
                  <c:v>5.3029570000000001</c:v>
                </c:pt>
                <c:pt idx="2186">
                  <c:v>5.2866580000000001</c:v>
                </c:pt>
                <c:pt idx="2187">
                  <c:v>5.2718999999999996</c:v>
                </c:pt>
                <c:pt idx="2188">
                  <c:v>5.2579859999999998</c:v>
                </c:pt>
                <c:pt idx="2189">
                  <c:v>5.2425660000000001</c:v>
                </c:pt>
                <c:pt idx="2190">
                  <c:v>5.2285339999999998</c:v>
                </c:pt>
                <c:pt idx="2191">
                  <c:v>5.2083940000000002</c:v>
                </c:pt>
                <c:pt idx="2192">
                  <c:v>5.1915279999999999</c:v>
                </c:pt>
                <c:pt idx="2193">
                  <c:v>5.1772739999999997</c:v>
                </c:pt>
                <c:pt idx="2194">
                  <c:v>5.1604520000000003</c:v>
                </c:pt>
                <c:pt idx="2195">
                  <c:v>5.1454620000000002</c:v>
                </c:pt>
                <c:pt idx="2196">
                  <c:v>5.1302940000000001</c:v>
                </c:pt>
                <c:pt idx="2197">
                  <c:v>5.1103379999999996</c:v>
                </c:pt>
                <c:pt idx="2198">
                  <c:v>5.0920290000000001</c:v>
                </c:pt>
                <c:pt idx="2199">
                  <c:v>5.0746330000000004</c:v>
                </c:pt>
                <c:pt idx="2200">
                  <c:v>5.0572350000000004</c:v>
                </c:pt>
                <c:pt idx="2201">
                  <c:v>5.0421849999999999</c:v>
                </c:pt>
                <c:pt idx="2202">
                  <c:v>5.0271720000000002</c:v>
                </c:pt>
                <c:pt idx="2203">
                  <c:v>5.0089480000000002</c:v>
                </c:pt>
                <c:pt idx="2204">
                  <c:v>4.9915469999999997</c:v>
                </c:pt>
                <c:pt idx="2205">
                  <c:v>4.9724570000000003</c:v>
                </c:pt>
                <c:pt idx="2206">
                  <c:v>4.9543939999999997</c:v>
                </c:pt>
                <c:pt idx="2207">
                  <c:v>4.9390599999999996</c:v>
                </c:pt>
                <c:pt idx="2208">
                  <c:v>4.9210260000000003</c:v>
                </c:pt>
                <c:pt idx="2209">
                  <c:v>4.9029100000000003</c:v>
                </c:pt>
                <c:pt idx="2210">
                  <c:v>4.8822460000000003</c:v>
                </c:pt>
                <c:pt idx="2211">
                  <c:v>4.8627880000000001</c:v>
                </c:pt>
                <c:pt idx="2212">
                  <c:v>4.8456130000000002</c:v>
                </c:pt>
                <c:pt idx="2213">
                  <c:v>4.8305899999999999</c:v>
                </c:pt>
                <c:pt idx="2214">
                  <c:v>4.8140890000000001</c:v>
                </c:pt>
                <c:pt idx="2215">
                  <c:v>4.7988280000000003</c:v>
                </c:pt>
                <c:pt idx="2216">
                  <c:v>4.7824520000000001</c:v>
                </c:pt>
                <c:pt idx="2217">
                  <c:v>4.7613390000000004</c:v>
                </c:pt>
                <c:pt idx="2218">
                  <c:v>4.738918</c:v>
                </c:pt>
                <c:pt idx="2219">
                  <c:v>4.7191460000000003</c:v>
                </c:pt>
                <c:pt idx="2220">
                  <c:v>4.6997260000000001</c:v>
                </c:pt>
                <c:pt idx="2221">
                  <c:v>4.6865649999999999</c:v>
                </c:pt>
                <c:pt idx="2222">
                  <c:v>4.669422</c:v>
                </c:pt>
                <c:pt idx="2223">
                  <c:v>4.6500760000000003</c:v>
                </c:pt>
                <c:pt idx="2224">
                  <c:v>4.6303799999999997</c:v>
                </c:pt>
                <c:pt idx="2225">
                  <c:v>4.6108650000000004</c:v>
                </c:pt>
                <c:pt idx="2226">
                  <c:v>4.5946360000000004</c:v>
                </c:pt>
                <c:pt idx="2227">
                  <c:v>4.5781780000000003</c:v>
                </c:pt>
                <c:pt idx="2228">
                  <c:v>4.5556179999999999</c:v>
                </c:pt>
                <c:pt idx="2229">
                  <c:v>4.5349320000000004</c:v>
                </c:pt>
                <c:pt idx="2230">
                  <c:v>4.5170459999999997</c:v>
                </c:pt>
                <c:pt idx="2231">
                  <c:v>4.500705</c:v>
                </c:pt>
                <c:pt idx="2232">
                  <c:v>4.4843279999999996</c:v>
                </c:pt>
                <c:pt idx="2233">
                  <c:v>4.4679739999999999</c:v>
                </c:pt>
                <c:pt idx="2234">
                  <c:v>4.4486509999999999</c:v>
                </c:pt>
                <c:pt idx="2235">
                  <c:v>4.4310900000000002</c:v>
                </c:pt>
                <c:pt idx="2236">
                  <c:v>4.4126950000000003</c:v>
                </c:pt>
                <c:pt idx="2237">
                  <c:v>4.3932950000000002</c:v>
                </c:pt>
                <c:pt idx="2238">
                  <c:v>4.3745459999999996</c:v>
                </c:pt>
                <c:pt idx="2239">
                  <c:v>4.3562810000000001</c:v>
                </c:pt>
                <c:pt idx="2240">
                  <c:v>4.3376599999999996</c:v>
                </c:pt>
                <c:pt idx="2241">
                  <c:v>4.3209900000000001</c:v>
                </c:pt>
                <c:pt idx="2242">
                  <c:v>4.3040399999999996</c:v>
                </c:pt>
                <c:pt idx="2243">
                  <c:v>4.2868899999999996</c:v>
                </c:pt>
                <c:pt idx="2244">
                  <c:v>4.2695740000000004</c:v>
                </c:pt>
                <c:pt idx="2245">
                  <c:v>4.2513439999999996</c:v>
                </c:pt>
                <c:pt idx="2246">
                  <c:v>4.2338659999999999</c:v>
                </c:pt>
                <c:pt idx="2247">
                  <c:v>4.2149320000000001</c:v>
                </c:pt>
                <c:pt idx="2248">
                  <c:v>4.1977580000000003</c:v>
                </c:pt>
                <c:pt idx="2249">
                  <c:v>4.1810150000000004</c:v>
                </c:pt>
                <c:pt idx="2250">
                  <c:v>4.1640800000000002</c:v>
                </c:pt>
                <c:pt idx="2251">
                  <c:v>4.1496579999999996</c:v>
                </c:pt>
                <c:pt idx="2252">
                  <c:v>4.1367909999999997</c:v>
                </c:pt>
                <c:pt idx="2253">
                  <c:v>4.1213939999999996</c:v>
                </c:pt>
                <c:pt idx="2254">
                  <c:v>4.1034810000000004</c:v>
                </c:pt>
                <c:pt idx="2255">
                  <c:v>4.0878490000000003</c:v>
                </c:pt>
                <c:pt idx="2256">
                  <c:v>4.0690819999999999</c:v>
                </c:pt>
                <c:pt idx="2257">
                  <c:v>4.0542439999999997</c:v>
                </c:pt>
                <c:pt idx="2258">
                  <c:v>4.0390050000000004</c:v>
                </c:pt>
                <c:pt idx="2259">
                  <c:v>4.0245600000000001</c:v>
                </c:pt>
                <c:pt idx="2260">
                  <c:v>4.0091580000000002</c:v>
                </c:pt>
                <c:pt idx="2261">
                  <c:v>3.9919589999999996</c:v>
                </c:pt>
                <c:pt idx="2262">
                  <c:v>3.9769519999999998</c:v>
                </c:pt>
                <c:pt idx="2263">
                  <c:v>3.9631600000000002</c:v>
                </c:pt>
                <c:pt idx="2264">
                  <c:v>3.9503459999999997</c:v>
                </c:pt>
                <c:pt idx="2265">
                  <c:v>3.9381909999999998</c:v>
                </c:pt>
                <c:pt idx="2266">
                  <c:v>3.9247880000000004</c:v>
                </c:pt>
                <c:pt idx="2267">
                  <c:v>3.9131720000000003</c:v>
                </c:pt>
                <c:pt idx="2268">
                  <c:v>3.8995660000000001</c:v>
                </c:pt>
                <c:pt idx="2269">
                  <c:v>3.8898700000000002</c:v>
                </c:pt>
                <c:pt idx="2270">
                  <c:v>3.8786909999999999</c:v>
                </c:pt>
                <c:pt idx="2271">
                  <c:v>3.8670200000000001</c:v>
                </c:pt>
                <c:pt idx="2272">
                  <c:v>3.8552780000000002</c:v>
                </c:pt>
                <c:pt idx="2273">
                  <c:v>3.8444289999999999</c:v>
                </c:pt>
                <c:pt idx="2274">
                  <c:v>3.8338939999999999</c:v>
                </c:pt>
                <c:pt idx="2275">
                  <c:v>3.8255429999999997</c:v>
                </c:pt>
                <c:pt idx="2276">
                  <c:v>3.8177940000000001</c:v>
                </c:pt>
                <c:pt idx="2277">
                  <c:v>3.8106390000000001</c:v>
                </c:pt>
                <c:pt idx="2278">
                  <c:v>3.8052299999999999</c:v>
                </c:pt>
                <c:pt idx="2279">
                  <c:v>3.7959069999999997</c:v>
                </c:pt>
                <c:pt idx="2280">
                  <c:v>3.791239</c:v>
                </c:pt>
                <c:pt idx="2281">
                  <c:v>3.7874150000000002</c:v>
                </c:pt>
                <c:pt idx="2282">
                  <c:v>3.7837009999999998</c:v>
                </c:pt>
                <c:pt idx="2283">
                  <c:v>3.7772019999999999</c:v>
                </c:pt>
                <c:pt idx="2284">
                  <c:v>3.7742500000000003</c:v>
                </c:pt>
                <c:pt idx="2285">
                  <c:v>3.7689360000000001</c:v>
                </c:pt>
                <c:pt idx="2286">
                  <c:v>3.7665369999999996</c:v>
                </c:pt>
                <c:pt idx="2287">
                  <c:v>3.765441</c:v>
                </c:pt>
                <c:pt idx="2288">
                  <c:v>3.7645210000000002</c:v>
                </c:pt>
                <c:pt idx="2289">
                  <c:v>3.764176</c:v>
                </c:pt>
                <c:pt idx="2290">
                  <c:v>3.7655519999999996</c:v>
                </c:pt>
                <c:pt idx="2291">
                  <c:v>3.7676930000000004</c:v>
                </c:pt>
                <c:pt idx="2292">
                  <c:v>3.7769719999999998</c:v>
                </c:pt>
                <c:pt idx="2293">
                  <c:v>3.7804419999999999</c:v>
                </c:pt>
                <c:pt idx="2294">
                  <c:v>3.7853859999999999</c:v>
                </c:pt>
                <c:pt idx="2295">
                  <c:v>3.7903500000000001</c:v>
                </c:pt>
                <c:pt idx="2296">
                  <c:v>3.7960520000000004</c:v>
                </c:pt>
                <c:pt idx="2297">
                  <c:v>3.8056570000000001</c:v>
                </c:pt>
                <c:pt idx="2298">
                  <c:v>3.8164309999999997</c:v>
                </c:pt>
                <c:pt idx="2299">
                  <c:v>3.8303500000000001</c:v>
                </c:pt>
                <c:pt idx="2300">
                  <c:v>3.8451120000000003</c:v>
                </c:pt>
                <c:pt idx="2301">
                  <c:v>3.8617460000000001</c:v>
                </c:pt>
                <c:pt idx="2302">
                  <c:v>3.8814770000000003</c:v>
                </c:pt>
                <c:pt idx="2303">
                  <c:v>3.9013340000000003</c:v>
                </c:pt>
                <c:pt idx="2304">
                  <c:v>3.924912</c:v>
                </c:pt>
                <c:pt idx="2305">
                  <c:v>3.9492450000000003</c:v>
                </c:pt>
                <c:pt idx="2306">
                  <c:v>3.9766899999999996</c:v>
                </c:pt>
                <c:pt idx="2307">
                  <c:v>4.0062620000000004</c:v>
                </c:pt>
                <c:pt idx="2308">
                  <c:v>4.0356300000000003</c:v>
                </c:pt>
                <c:pt idx="2309">
                  <c:v>4.0660740000000004</c:v>
                </c:pt>
                <c:pt idx="2310">
                  <c:v>4.0985240000000003</c:v>
                </c:pt>
                <c:pt idx="2311">
                  <c:v>4.1346559999999997</c:v>
                </c:pt>
                <c:pt idx="2312">
                  <c:v>4.175414</c:v>
                </c:pt>
                <c:pt idx="2313">
                  <c:v>4.2133580000000004</c:v>
                </c:pt>
                <c:pt idx="2314">
                  <c:v>4.2535150000000002</c:v>
                </c:pt>
                <c:pt idx="2315">
                  <c:v>4.2961970000000003</c:v>
                </c:pt>
                <c:pt idx="2316">
                  <c:v>4.3411059999999999</c:v>
                </c:pt>
                <c:pt idx="2317">
                  <c:v>4.3909640000000003</c:v>
                </c:pt>
                <c:pt idx="2318">
                  <c:v>4.4440140000000001</c:v>
                </c:pt>
                <c:pt idx="2319">
                  <c:v>4.4976799999999999</c:v>
                </c:pt>
                <c:pt idx="2320">
                  <c:v>4.5531100000000002</c:v>
                </c:pt>
                <c:pt idx="2321">
                  <c:v>4.6121150000000002</c:v>
                </c:pt>
                <c:pt idx="2322">
                  <c:v>4.6727679999999996</c:v>
                </c:pt>
                <c:pt idx="2323">
                  <c:v>4.7333749999999997</c:v>
                </c:pt>
                <c:pt idx="2324">
                  <c:v>4.7944440000000004</c:v>
                </c:pt>
                <c:pt idx="2325">
                  <c:v>4.8583059999999998</c:v>
                </c:pt>
                <c:pt idx="2326">
                  <c:v>4.9208590000000001</c:v>
                </c:pt>
                <c:pt idx="2327">
                  <c:v>4.9852699999999999</c:v>
                </c:pt>
                <c:pt idx="2328">
                  <c:v>5.0511720000000002</c:v>
                </c:pt>
                <c:pt idx="2329">
                  <c:v>5.1154440000000001</c:v>
                </c:pt>
                <c:pt idx="2330">
                  <c:v>5.1815340000000001</c:v>
                </c:pt>
                <c:pt idx="2331">
                  <c:v>5.247852</c:v>
                </c:pt>
                <c:pt idx="2332">
                  <c:v>5.3134399999999999</c:v>
                </c:pt>
                <c:pt idx="2333">
                  <c:v>5.3753339999999996</c:v>
                </c:pt>
                <c:pt idx="2334">
                  <c:v>5.4371309999999999</c:v>
                </c:pt>
                <c:pt idx="2335">
                  <c:v>5.4988299999999999</c:v>
                </c:pt>
                <c:pt idx="2336">
                  <c:v>5.5634839999999999</c:v>
                </c:pt>
                <c:pt idx="2337">
                  <c:v>5.6282610000000002</c:v>
                </c:pt>
                <c:pt idx="2338">
                  <c:v>5.6900779999999997</c:v>
                </c:pt>
                <c:pt idx="2339">
                  <c:v>5.7493040000000004</c:v>
                </c:pt>
                <c:pt idx="2340">
                  <c:v>5.8054610000000002</c:v>
                </c:pt>
                <c:pt idx="2341">
                  <c:v>5.8632609999999996</c:v>
                </c:pt>
                <c:pt idx="2342">
                  <c:v>5.9212379999999998</c:v>
                </c:pt>
                <c:pt idx="2343">
                  <c:v>5.9798309999999999</c:v>
                </c:pt>
                <c:pt idx="2344">
                  <c:v>6.0341439999999995</c:v>
                </c:pt>
                <c:pt idx="2345">
                  <c:v>6.0875520000000005</c:v>
                </c:pt>
                <c:pt idx="2346">
                  <c:v>6.1412040000000001</c:v>
                </c:pt>
                <c:pt idx="2347">
                  <c:v>6.1936420000000005</c:v>
                </c:pt>
                <c:pt idx="2348">
                  <c:v>6.2472449999999995</c:v>
                </c:pt>
                <c:pt idx="2349">
                  <c:v>6.2970839999999999</c:v>
                </c:pt>
                <c:pt idx="2350">
                  <c:v>6.3446600000000002</c:v>
                </c:pt>
                <c:pt idx="2351">
                  <c:v>6.3938299999999995</c:v>
                </c:pt>
                <c:pt idx="2352">
                  <c:v>6.4441639999999998</c:v>
                </c:pt>
                <c:pt idx="2353">
                  <c:v>6.48996</c:v>
                </c:pt>
                <c:pt idx="2354">
                  <c:v>6.5361700000000003</c:v>
                </c:pt>
                <c:pt idx="2355">
                  <c:v>6.5805570000000007</c:v>
                </c:pt>
                <c:pt idx="2356">
                  <c:v>6.6212920000000004</c:v>
                </c:pt>
                <c:pt idx="2357">
                  <c:v>6.6641539999999999</c:v>
                </c:pt>
                <c:pt idx="2358">
                  <c:v>6.7071690000000004</c:v>
                </c:pt>
                <c:pt idx="2359">
                  <c:v>6.7495960000000004</c:v>
                </c:pt>
                <c:pt idx="2360">
                  <c:v>6.7906449999999996</c:v>
                </c:pt>
                <c:pt idx="2361">
                  <c:v>6.8307039999999999</c:v>
                </c:pt>
                <c:pt idx="2362">
                  <c:v>6.8686249999999998</c:v>
                </c:pt>
                <c:pt idx="2363">
                  <c:v>6.9037229999999994</c:v>
                </c:pt>
                <c:pt idx="2364">
                  <c:v>6.9432600000000004</c:v>
                </c:pt>
                <c:pt idx="2365">
                  <c:v>6.9819689999999994</c:v>
                </c:pt>
                <c:pt idx="2366">
                  <c:v>7.0180449999999999</c:v>
                </c:pt>
                <c:pt idx="2367">
                  <c:v>7.0529169999999999</c:v>
                </c:pt>
                <c:pt idx="2368">
                  <c:v>7.0854090000000003</c:v>
                </c:pt>
                <c:pt idx="2369">
                  <c:v>7.1164139999999998</c:v>
                </c:pt>
                <c:pt idx="2370">
                  <c:v>7.1493710000000004</c:v>
                </c:pt>
                <c:pt idx="2371">
                  <c:v>7.1818249999999999</c:v>
                </c:pt>
                <c:pt idx="2372">
                  <c:v>7.2140889999999995</c:v>
                </c:pt>
                <c:pt idx="2373">
                  <c:v>7.2464810000000002</c:v>
                </c:pt>
                <c:pt idx="2374">
                  <c:v>7.2745379999999997</c:v>
                </c:pt>
                <c:pt idx="2375">
                  <c:v>7.3044259999999994</c:v>
                </c:pt>
                <c:pt idx="2376">
                  <c:v>7.3335740000000005</c:v>
                </c:pt>
                <c:pt idx="2377">
                  <c:v>7.3623440000000002</c:v>
                </c:pt>
                <c:pt idx="2378">
                  <c:v>7.3895309999999998</c:v>
                </c:pt>
                <c:pt idx="2379">
                  <c:v>7.4159660000000001</c:v>
                </c:pt>
                <c:pt idx="2380">
                  <c:v>7.4385150000000007</c:v>
                </c:pt>
                <c:pt idx="2381">
                  <c:v>7.466742</c:v>
                </c:pt>
                <c:pt idx="2382">
                  <c:v>7.4927919999999997</c:v>
                </c:pt>
                <c:pt idx="2383">
                  <c:v>7.5175049999999999</c:v>
                </c:pt>
                <c:pt idx="2384">
                  <c:v>7.5414979999999998</c:v>
                </c:pt>
                <c:pt idx="2385">
                  <c:v>7.5628060000000001</c:v>
                </c:pt>
                <c:pt idx="2386">
                  <c:v>7.5851540000000002</c:v>
                </c:pt>
                <c:pt idx="2387">
                  <c:v>7.6104199999999995</c:v>
                </c:pt>
                <c:pt idx="2388">
                  <c:v>7.6351979999999999</c:v>
                </c:pt>
                <c:pt idx="2389">
                  <c:v>7.6566019999999995</c:v>
                </c:pt>
                <c:pt idx="2390">
                  <c:v>7.6765109999999996</c:v>
                </c:pt>
                <c:pt idx="2391">
                  <c:v>7.6982859999999995</c:v>
                </c:pt>
                <c:pt idx="2392">
                  <c:v>7.7182060000000003</c:v>
                </c:pt>
                <c:pt idx="2393">
                  <c:v>7.7377450000000003</c:v>
                </c:pt>
                <c:pt idx="2394">
                  <c:v>7.758013</c:v>
                </c:pt>
                <c:pt idx="2395">
                  <c:v>7.7759020000000003</c:v>
                </c:pt>
                <c:pt idx="2396">
                  <c:v>7.7942599999999995</c:v>
                </c:pt>
                <c:pt idx="2397">
                  <c:v>7.8115679999999994</c:v>
                </c:pt>
                <c:pt idx="2398">
                  <c:v>7.8288650000000004</c:v>
                </c:pt>
                <c:pt idx="2399">
                  <c:v>7.8453819999999999</c:v>
                </c:pt>
                <c:pt idx="2400">
                  <c:v>7.8607459999999998</c:v>
                </c:pt>
                <c:pt idx="2401">
                  <c:v>7.8786009999999997</c:v>
                </c:pt>
                <c:pt idx="2402">
                  <c:v>7.8966259999999995</c:v>
                </c:pt>
                <c:pt idx="2403">
                  <c:v>7.9123260000000002</c:v>
                </c:pt>
                <c:pt idx="2404">
                  <c:v>7.9296190000000006</c:v>
                </c:pt>
                <c:pt idx="2405">
                  <c:v>7.9449059999999996</c:v>
                </c:pt>
                <c:pt idx="2406">
                  <c:v>7.9577200000000001</c:v>
                </c:pt>
                <c:pt idx="2407">
                  <c:v>7.9731489999999994</c:v>
                </c:pt>
                <c:pt idx="2408">
                  <c:v>7.9884219999999999</c:v>
                </c:pt>
                <c:pt idx="2409">
                  <c:v>8.0029020000000006</c:v>
                </c:pt>
                <c:pt idx="2410">
                  <c:v>8.0142880000000005</c:v>
                </c:pt>
                <c:pt idx="2411">
                  <c:v>8.0257059999999996</c:v>
                </c:pt>
                <c:pt idx="2412">
                  <c:v>8.0379380000000005</c:v>
                </c:pt>
                <c:pt idx="2413">
                  <c:v>8.050395</c:v>
                </c:pt>
                <c:pt idx="2414">
                  <c:v>8.0648610000000005</c:v>
                </c:pt>
                <c:pt idx="2415">
                  <c:v>8.078240000000001</c:v>
                </c:pt>
                <c:pt idx="2416">
                  <c:v>8.0897059999999996</c:v>
                </c:pt>
                <c:pt idx="2417">
                  <c:v>8.1006439999999991</c:v>
                </c:pt>
                <c:pt idx="2418">
                  <c:v>8.1114540000000002</c:v>
                </c:pt>
                <c:pt idx="2419">
                  <c:v>8.1235509999999991</c:v>
                </c:pt>
                <c:pt idx="2420">
                  <c:v>8.1328409999999991</c:v>
                </c:pt>
                <c:pt idx="2421">
                  <c:v>8.1428220000000007</c:v>
                </c:pt>
                <c:pt idx="2422">
                  <c:v>8.1534420000000001</c:v>
                </c:pt>
                <c:pt idx="2423">
                  <c:v>8.1645950000000003</c:v>
                </c:pt>
                <c:pt idx="2424">
                  <c:v>8.1748170000000009</c:v>
                </c:pt>
                <c:pt idx="2425">
                  <c:v>8.1840419999999998</c:v>
                </c:pt>
                <c:pt idx="2426">
                  <c:v>8.1924379999999992</c:v>
                </c:pt>
                <c:pt idx="2427">
                  <c:v>8.2009530000000002</c:v>
                </c:pt>
                <c:pt idx="2428">
                  <c:v>8.2113010000000006</c:v>
                </c:pt>
                <c:pt idx="2429">
                  <c:v>8.2216670000000001</c:v>
                </c:pt>
                <c:pt idx="2430">
                  <c:v>8.2302079999999993</c:v>
                </c:pt>
                <c:pt idx="2431">
                  <c:v>8.2369690000000002</c:v>
                </c:pt>
                <c:pt idx="2432">
                  <c:v>8.2443010000000001</c:v>
                </c:pt>
                <c:pt idx="2433">
                  <c:v>8.254213</c:v>
                </c:pt>
                <c:pt idx="2434">
                  <c:v>8.2642679999999995</c:v>
                </c:pt>
                <c:pt idx="2435">
                  <c:v>8.2736669999999997</c:v>
                </c:pt>
                <c:pt idx="2436">
                  <c:v>8.2821300000000004</c:v>
                </c:pt>
                <c:pt idx="2437">
                  <c:v>8.2882870000000004</c:v>
                </c:pt>
                <c:pt idx="2438">
                  <c:v>8.2933070000000004</c:v>
                </c:pt>
                <c:pt idx="2439">
                  <c:v>8.299074000000001</c:v>
                </c:pt>
                <c:pt idx="2440">
                  <c:v>8.3043300000000002</c:v>
                </c:pt>
                <c:pt idx="2441">
                  <c:v>8.3110979999999994</c:v>
                </c:pt>
                <c:pt idx="2442">
                  <c:v>8.3185679999999991</c:v>
                </c:pt>
                <c:pt idx="2443">
                  <c:v>8.3256700000000006</c:v>
                </c:pt>
                <c:pt idx="2444">
                  <c:v>8.331626</c:v>
                </c:pt>
                <c:pt idx="2445">
                  <c:v>8.3360509999999994</c:v>
                </c:pt>
                <c:pt idx="2446">
                  <c:v>8.3402069999999995</c:v>
                </c:pt>
                <c:pt idx="2447">
                  <c:v>8.3463790000000007</c:v>
                </c:pt>
                <c:pt idx="2448">
                  <c:v>8.3532049999999991</c:v>
                </c:pt>
                <c:pt idx="2449">
                  <c:v>8.3597389999999994</c:v>
                </c:pt>
                <c:pt idx="2450">
                  <c:v>8.3691200000000006</c:v>
                </c:pt>
                <c:pt idx="2451">
                  <c:v>8.3750529999999994</c:v>
                </c:pt>
                <c:pt idx="2452">
                  <c:v>8.3794749999999993</c:v>
                </c:pt>
                <c:pt idx="2453">
                  <c:v>8.3840439999999994</c:v>
                </c:pt>
                <c:pt idx="2454">
                  <c:v>8.3862550000000002</c:v>
                </c:pt>
                <c:pt idx="2455">
                  <c:v>8.3897890000000004</c:v>
                </c:pt>
                <c:pt idx="2456">
                  <c:v>8.3939249999999994</c:v>
                </c:pt>
                <c:pt idx="2457">
                  <c:v>8.3994999999999997</c:v>
                </c:pt>
                <c:pt idx="2458">
                  <c:v>8.4067489999999996</c:v>
                </c:pt>
                <c:pt idx="2459">
                  <c:v>8.4111729999999998</c:v>
                </c:pt>
                <c:pt idx="2460">
                  <c:v>8.4157919999999997</c:v>
                </c:pt>
                <c:pt idx="2461">
                  <c:v>8.4199669999999998</c:v>
                </c:pt>
                <c:pt idx="2462">
                  <c:v>8.4240510000000004</c:v>
                </c:pt>
                <c:pt idx="2463">
                  <c:v>8.4274160000000009</c:v>
                </c:pt>
                <c:pt idx="2464">
                  <c:v>8.4314099999999996</c:v>
                </c:pt>
                <c:pt idx="2465">
                  <c:v>8.4342590000000008</c:v>
                </c:pt>
                <c:pt idx="2466">
                  <c:v>8.4370440000000002</c:v>
                </c:pt>
                <c:pt idx="2467">
                  <c:v>8.4417939999999998</c:v>
                </c:pt>
                <c:pt idx="2468">
                  <c:v>8.4460859999999993</c:v>
                </c:pt>
                <c:pt idx="2469">
                  <c:v>8.4499200000000005</c:v>
                </c:pt>
                <c:pt idx="2470">
                  <c:v>8.4543339999999993</c:v>
                </c:pt>
                <c:pt idx="2471">
                  <c:v>8.4578860000000002</c:v>
                </c:pt>
                <c:pt idx="2472">
                  <c:v>8.4607899999999994</c:v>
                </c:pt>
                <c:pt idx="2473">
                  <c:v>8.4632900000000006</c:v>
                </c:pt>
                <c:pt idx="2474">
                  <c:v>8.4651709999999998</c:v>
                </c:pt>
                <c:pt idx="2475">
                  <c:v>8.4676860000000005</c:v>
                </c:pt>
                <c:pt idx="2476">
                  <c:v>8.4705879999999993</c:v>
                </c:pt>
                <c:pt idx="2477">
                  <c:v>8.474278</c:v>
                </c:pt>
                <c:pt idx="2478">
                  <c:v>8.4772149999999993</c:v>
                </c:pt>
                <c:pt idx="2479">
                  <c:v>8.4803850000000001</c:v>
                </c:pt>
                <c:pt idx="2480">
                  <c:v>8.4825820000000007</c:v>
                </c:pt>
                <c:pt idx="2481">
                  <c:v>8.4842019999999998</c:v>
                </c:pt>
                <c:pt idx="2482">
                  <c:v>8.4869059999999994</c:v>
                </c:pt>
                <c:pt idx="2483">
                  <c:v>8.4908599999999996</c:v>
                </c:pt>
                <c:pt idx="2484">
                  <c:v>8.4942039999999999</c:v>
                </c:pt>
                <c:pt idx="2485">
                  <c:v>8.4974030000000003</c:v>
                </c:pt>
                <c:pt idx="2486">
                  <c:v>8.5003639999999994</c:v>
                </c:pt>
                <c:pt idx="2487">
                  <c:v>8.5027109999999997</c:v>
                </c:pt>
                <c:pt idx="2488">
                  <c:v>8.5052280000000007</c:v>
                </c:pt>
                <c:pt idx="2489">
                  <c:v>8.5075099999999999</c:v>
                </c:pt>
                <c:pt idx="2490">
                  <c:v>8.5093960000000006</c:v>
                </c:pt>
                <c:pt idx="2491">
                  <c:v>8.5110340000000004</c:v>
                </c:pt>
                <c:pt idx="2492">
                  <c:v>8.5125329999999995</c:v>
                </c:pt>
                <c:pt idx="2493">
                  <c:v>8.5136179999999992</c:v>
                </c:pt>
                <c:pt idx="2494">
                  <c:v>8.5146060000000006</c:v>
                </c:pt>
                <c:pt idx="2495">
                  <c:v>8.515668999999999</c:v>
                </c:pt>
                <c:pt idx="2496">
                  <c:v>8.5166609999999991</c:v>
                </c:pt>
                <c:pt idx="2497">
                  <c:v>8.517748000000001</c:v>
                </c:pt>
                <c:pt idx="2498">
                  <c:v>8.5193650000000005</c:v>
                </c:pt>
                <c:pt idx="2499">
                  <c:v>8.5215510000000005</c:v>
                </c:pt>
                <c:pt idx="2500">
                  <c:v>8.5238399999999999</c:v>
                </c:pt>
                <c:pt idx="2501">
                  <c:v>8.5259499999999999</c:v>
                </c:pt>
                <c:pt idx="2502">
                  <c:v>8.5274359999999998</c:v>
                </c:pt>
                <c:pt idx="2503">
                  <c:v>8.5285340000000005</c:v>
                </c:pt>
                <c:pt idx="2504">
                  <c:v>8.5295299999999994</c:v>
                </c:pt>
                <c:pt idx="2505">
                  <c:v>8.5308880000000009</c:v>
                </c:pt>
                <c:pt idx="2506">
                  <c:v>8.5321829999999999</c:v>
                </c:pt>
                <c:pt idx="2507">
                  <c:v>8.5340290000000003</c:v>
                </c:pt>
                <c:pt idx="2508">
                  <c:v>8.5364539999999991</c:v>
                </c:pt>
                <c:pt idx="2509">
                  <c:v>8.5381400000000003</c:v>
                </c:pt>
                <c:pt idx="2510">
                  <c:v>8.5391239999999993</c:v>
                </c:pt>
                <c:pt idx="2511">
                  <c:v>8.5403939999999992</c:v>
                </c:pt>
                <c:pt idx="2512">
                  <c:v>8.5418959999999995</c:v>
                </c:pt>
                <c:pt idx="2513">
                  <c:v>8.5435660000000002</c:v>
                </c:pt>
                <c:pt idx="2514">
                  <c:v>8.54514</c:v>
                </c:pt>
                <c:pt idx="2515">
                  <c:v>8.5459119999999995</c:v>
                </c:pt>
                <c:pt idx="2516">
                  <c:v>8.5465459999999993</c:v>
                </c:pt>
                <c:pt idx="2517">
                  <c:v>8.5473470000000002</c:v>
                </c:pt>
                <c:pt idx="2518">
                  <c:v>8.548172000000001</c:v>
                </c:pt>
                <c:pt idx="2519">
                  <c:v>8.5489910000000009</c:v>
                </c:pt>
                <c:pt idx="2520">
                  <c:v>8.5497370000000004</c:v>
                </c:pt>
                <c:pt idx="2521">
                  <c:v>8.5502470000000006</c:v>
                </c:pt>
                <c:pt idx="2522">
                  <c:v>8.5507819999999999</c:v>
                </c:pt>
                <c:pt idx="2523">
                  <c:v>8.5512610000000002</c:v>
                </c:pt>
                <c:pt idx="2524">
                  <c:v>8.5520650000000007</c:v>
                </c:pt>
                <c:pt idx="2525">
                  <c:v>8.5532629999999994</c:v>
                </c:pt>
                <c:pt idx="2526">
                  <c:v>8.5551130000000004</c:v>
                </c:pt>
                <c:pt idx="2527">
                  <c:v>8.5563110000000009</c:v>
                </c:pt>
                <c:pt idx="2528">
                  <c:v>8.5570109999999993</c:v>
                </c:pt>
                <c:pt idx="2529">
                  <c:v>8.5575810000000008</c:v>
                </c:pt>
                <c:pt idx="2530">
                  <c:v>8.5583120000000008</c:v>
                </c:pt>
                <c:pt idx="2531">
                  <c:v>8.5591500000000007</c:v>
                </c:pt>
                <c:pt idx="2532">
                  <c:v>8.559965</c:v>
                </c:pt>
                <c:pt idx="2533">
                  <c:v>8.5606919999999995</c:v>
                </c:pt>
                <c:pt idx="2534">
                  <c:v>8.5612119999999994</c:v>
                </c:pt>
                <c:pt idx="2535">
                  <c:v>8.5617179999999991</c:v>
                </c:pt>
                <c:pt idx="2536">
                  <c:v>8.5623500000000003</c:v>
                </c:pt>
                <c:pt idx="2537">
                  <c:v>8.5630199999999999</c:v>
                </c:pt>
                <c:pt idx="2538">
                  <c:v>8.5636139999999994</c:v>
                </c:pt>
                <c:pt idx="2539">
                  <c:v>8.5641040000000004</c:v>
                </c:pt>
                <c:pt idx="2540">
                  <c:v>8.5644379999999991</c:v>
                </c:pt>
                <c:pt idx="2541">
                  <c:v>8.5647260000000003</c:v>
                </c:pt>
                <c:pt idx="2542">
                  <c:v>8.5650340000000007</c:v>
                </c:pt>
                <c:pt idx="2543">
                  <c:v>8.5654800000000009</c:v>
                </c:pt>
                <c:pt idx="2544">
                  <c:v>8.5659139999999994</c:v>
                </c:pt>
                <c:pt idx="2545">
                  <c:v>8.5664029999999993</c:v>
                </c:pt>
                <c:pt idx="2546">
                  <c:v>8.567024</c:v>
                </c:pt>
                <c:pt idx="2547">
                  <c:v>8.5674939999999999</c:v>
                </c:pt>
                <c:pt idx="2548">
                  <c:v>8.5678619999999999</c:v>
                </c:pt>
                <c:pt idx="2549">
                  <c:v>8.568249999999999</c:v>
                </c:pt>
                <c:pt idx="2550">
                  <c:v>8.5686169999999997</c:v>
                </c:pt>
                <c:pt idx="2551">
                  <c:v>8.5690530000000003</c:v>
                </c:pt>
                <c:pt idx="2552">
                  <c:v>8.5694389999999991</c:v>
                </c:pt>
                <c:pt idx="2553">
                  <c:v>8.5697930000000007</c:v>
                </c:pt>
                <c:pt idx="2554">
                  <c:v>8.5701300000000007</c:v>
                </c:pt>
                <c:pt idx="2555">
                  <c:v>8.5704630000000002</c:v>
                </c:pt>
                <c:pt idx="2556">
                  <c:v>8.5708839999999995</c:v>
                </c:pt>
                <c:pt idx="2557">
                  <c:v>8.5712209999999995</c:v>
                </c:pt>
                <c:pt idx="2558">
                  <c:v>8.5715579999999996</c:v>
                </c:pt>
                <c:pt idx="2559">
                  <c:v>8.5719399999999997</c:v>
                </c:pt>
                <c:pt idx="2560">
                  <c:v>8.5723190000000002</c:v>
                </c:pt>
                <c:pt idx="2561">
                  <c:v>8.5726960000000005</c:v>
                </c:pt>
                <c:pt idx="2562">
                  <c:v>8.5730699999999995</c:v>
                </c:pt>
                <c:pt idx="2563">
                  <c:v>8.5734469999999998</c:v>
                </c:pt>
                <c:pt idx="2564">
                  <c:v>8.5738409999999998</c:v>
                </c:pt>
                <c:pt idx="2565">
                  <c:v>8.5742910000000006</c:v>
                </c:pt>
                <c:pt idx="2566">
                  <c:v>8.5748920000000002</c:v>
                </c:pt>
                <c:pt idx="2567">
                  <c:v>8.5752989999999993</c:v>
                </c:pt>
                <c:pt idx="2568">
                  <c:v>8.5756990000000002</c:v>
                </c:pt>
                <c:pt idx="2569">
                  <c:v>8.5760909999999999</c:v>
                </c:pt>
                <c:pt idx="2570">
                  <c:v>8.5764659999999999</c:v>
                </c:pt>
                <c:pt idx="2571">
                  <c:v>8.5768590000000007</c:v>
                </c:pt>
                <c:pt idx="2572">
                  <c:v>8.5772510000000004</c:v>
                </c:pt>
                <c:pt idx="2573">
                  <c:v>8.5776420000000009</c:v>
                </c:pt>
                <c:pt idx="2574">
                  <c:v>8.5780360000000009</c:v>
                </c:pt>
                <c:pt idx="2575">
                  <c:v>8.5784199999999995</c:v>
                </c:pt>
                <c:pt idx="2576">
                  <c:v>8.5787940000000003</c:v>
                </c:pt>
                <c:pt idx="2577">
                  <c:v>8.5791819999999994</c:v>
                </c:pt>
                <c:pt idx="2578">
                  <c:v>8.5795890000000004</c:v>
                </c:pt>
                <c:pt idx="2579">
                  <c:v>8.5799850000000006</c:v>
                </c:pt>
                <c:pt idx="2580">
                  <c:v>8.5803639999999994</c:v>
                </c:pt>
                <c:pt idx="2581">
                  <c:v>8.5807699999999993</c:v>
                </c:pt>
                <c:pt idx="2582">
                  <c:v>8.5811949999999992</c:v>
                </c:pt>
                <c:pt idx="2583">
                  <c:v>8.5816820000000007</c:v>
                </c:pt>
                <c:pt idx="2584">
                  <c:v>8.5821330000000007</c:v>
                </c:pt>
                <c:pt idx="2585">
                  <c:v>8.5825379999999996</c:v>
                </c:pt>
                <c:pt idx="2586">
                  <c:v>8.582923000000001</c:v>
                </c:pt>
                <c:pt idx="2587">
                  <c:v>8.5833080000000006</c:v>
                </c:pt>
                <c:pt idx="2588">
                  <c:v>8.5837079999999997</c:v>
                </c:pt>
                <c:pt idx="2589">
                  <c:v>8.5841030000000007</c:v>
                </c:pt>
                <c:pt idx="2590">
                  <c:v>8.5844930000000002</c:v>
                </c:pt>
                <c:pt idx="2591">
                  <c:v>8.5848910000000007</c:v>
                </c:pt>
                <c:pt idx="2592">
                  <c:v>8.5853070000000002</c:v>
                </c:pt>
                <c:pt idx="2593">
                  <c:v>8.5857309999999991</c:v>
                </c:pt>
                <c:pt idx="2594">
                  <c:v>8.5861459999999994</c:v>
                </c:pt>
                <c:pt idx="2595">
                  <c:v>8.5865639999999992</c:v>
                </c:pt>
                <c:pt idx="2596">
                  <c:v>8.5869529999999994</c:v>
                </c:pt>
                <c:pt idx="2597">
                  <c:v>8.5873399999999993</c:v>
                </c:pt>
                <c:pt idx="2598">
                  <c:v>8.5877359999999996</c:v>
                </c:pt>
                <c:pt idx="2599">
                  <c:v>8.5881600000000002</c:v>
                </c:pt>
                <c:pt idx="2600">
                  <c:v>8.5886099999999992</c:v>
                </c:pt>
                <c:pt idx="2601">
                  <c:v>8.5890660000000008</c:v>
                </c:pt>
                <c:pt idx="2602">
                  <c:v>8.5894809999999993</c:v>
                </c:pt>
                <c:pt idx="2603">
                  <c:v>8.5898669999999999</c:v>
                </c:pt>
                <c:pt idx="2604">
                  <c:v>8.590243000000001</c:v>
                </c:pt>
                <c:pt idx="2605">
                  <c:v>8.5906079999999996</c:v>
                </c:pt>
                <c:pt idx="2606">
                  <c:v>8.590992</c:v>
                </c:pt>
                <c:pt idx="2607">
                  <c:v>8.5913769999999996</c:v>
                </c:pt>
                <c:pt idx="2608">
                  <c:v>8.5918039999999998</c:v>
                </c:pt>
                <c:pt idx="2609">
                  <c:v>8.5922400000000003</c:v>
                </c:pt>
                <c:pt idx="2610">
                  <c:v>8.5926600000000004</c:v>
                </c:pt>
                <c:pt idx="2611">
                  <c:v>8.5930509999999991</c:v>
                </c:pt>
                <c:pt idx="2612">
                  <c:v>8.5934170000000005</c:v>
                </c:pt>
                <c:pt idx="2613">
                  <c:v>8.5937839999999994</c:v>
                </c:pt>
                <c:pt idx="2614">
                  <c:v>8.5941460000000003</c:v>
                </c:pt>
                <c:pt idx="2615">
                  <c:v>8.5944850000000006</c:v>
                </c:pt>
                <c:pt idx="2616">
                  <c:v>8.5948340000000005</c:v>
                </c:pt>
                <c:pt idx="2617">
                  <c:v>8.5951749999999993</c:v>
                </c:pt>
                <c:pt idx="2618">
                  <c:v>8.5955320000000004</c:v>
                </c:pt>
                <c:pt idx="2619">
                  <c:v>8.5959249999999994</c:v>
                </c:pt>
                <c:pt idx="2620">
                  <c:v>8.5962990000000001</c:v>
                </c:pt>
                <c:pt idx="2621">
                  <c:v>8.5966529999999999</c:v>
                </c:pt>
                <c:pt idx="2622">
                  <c:v>8.5970259999999996</c:v>
                </c:pt>
                <c:pt idx="2623">
                  <c:v>8.5973860000000002</c:v>
                </c:pt>
                <c:pt idx="2624">
                  <c:v>8.5977540000000001</c:v>
                </c:pt>
                <c:pt idx="2625">
                  <c:v>8.5981419999999993</c:v>
                </c:pt>
                <c:pt idx="2626">
                  <c:v>8.5985569999999996</c:v>
                </c:pt>
                <c:pt idx="2627">
                  <c:v>8.5989529999999998</c:v>
                </c:pt>
                <c:pt idx="2628">
                  <c:v>8.5993290000000009</c:v>
                </c:pt>
                <c:pt idx="2629">
                  <c:v>8.5996869999999994</c:v>
                </c:pt>
                <c:pt idx="2630">
                  <c:v>8.6000320000000006</c:v>
                </c:pt>
                <c:pt idx="2631">
                  <c:v>8.6003699999999998</c:v>
                </c:pt>
                <c:pt idx="2632">
                  <c:v>8.6007069999999999</c:v>
                </c:pt>
                <c:pt idx="2633">
                  <c:v>8.6010469999999994</c:v>
                </c:pt>
                <c:pt idx="2634">
                  <c:v>8.6013710000000003</c:v>
                </c:pt>
                <c:pt idx="2635">
                  <c:v>8.6016700000000004</c:v>
                </c:pt>
                <c:pt idx="2636">
                  <c:v>8.6019860000000001</c:v>
                </c:pt>
                <c:pt idx="2637">
                  <c:v>8.6023239999999994</c:v>
                </c:pt>
                <c:pt idx="2638">
                  <c:v>8.6026790000000002</c:v>
                </c:pt>
                <c:pt idx="2639">
                  <c:v>8.6030239999999996</c:v>
                </c:pt>
                <c:pt idx="2640">
                  <c:v>8.6033670000000004</c:v>
                </c:pt>
                <c:pt idx="2641">
                  <c:v>8.6037090000000003</c:v>
                </c:pt>
                <c:pt idx="2642">
                  <c:v>8.6040779999999994</c:v>
                </c:pt>
                <c:pt idx="2643">
                  <c:v>8.6044479999999997</c:v>
                </c:pt>
                <c:pt idx="2644">
                  <c:v>8.6047969999999996</c:v>
                </c:pt>
                <c:pt idx="2645">
                  <c:v>8.6051140000000004</c:v>
                </c:pt>
                <c:pt idx="2646">
                  <c:v>8.6054119999999994</c:v>
                </c:pt>
                <c:pt idx="2647">
                  <c:v>8.6056950000000008</c:v>
                </c:pt>
                <c:pt idx="2648">
                  <c:v>8.6059859999999997</c:v>
                </c:pt>
                <c:pt idx="2649">
                  <c:v>8.6063000000000009</c:v>
                </c:pt>
                <c:pt idx="2650">
                  <c:v>8.6065909999999999</c:v>
                </c:pt>
                <c:pt idx="2651">
                  <c:v>8.6068750000000005</c:v>
                </c:pt>
                <c:pt idx="2652">
                  <c:v>8.6071469999999994</c:v>
                </c:pt>
                <c:pt idx="2653">
                  <c:v>8.6074079999999995</c:v>
                </c:pt>
                <c:pt idx="2654">
                  <c:v>8.6077019999999997</c:v>
                </c:pt>
                <c:pt idx="2655">
                  <c:v>8.6080190000000005</c:v>
                </c:pt>
                <c:pt idx="2656">
                  <c:v>8.6083499999999997</c:v>
                </c:pt>
                <c:pt idx="2657">
                  <c:v>8.6087070000000008</c:v>
                </c:pt>
                <c:pt idx="2658">
                  <c:v>8.6090529999999994</c:v>
                </c:pt>
                <c:pt idx="2659">
                  <c:v>8.6093499999999992</c:v>
                </c:pt>
                <c:pt idx="2660">
                  <c:v>8.6096020000000006</c:v>
                </c:pt>
                <c:pt idx="2661">
                  <c:v>8.6098479999999995</c:v>
                </c:pt>
                <c:pt idx="2662">
                  <c:v>8.6101120000000009</c:v>
                </c:pt>
                <c:pt idx="2663">
                  <c:v>8.6104059999999993</c:v>
                </c:pt>
                <c:pt idx="2664">
                  <c:v>8.610716</c:v>
                </c:pt>
                <c:pt idx="2665">
                  <c:v>8.6109939999999998</c:v>
                </c:pt>
                <c:pt idx="2666">
                  <c:v>8.6112760000000002</c:v>
                </c:pt>
                <c:pt idx="2667">
                  <c:v>8.6115750000000002</c:v>
                </c:pt>
                <c:pt idx="2668">
                  <c:v>8.6118649999999999</c:v>
                </c:pt>
                <c:pt idx="2669">
                  <c:v>8.6121379999999998</c:v>
                </c:pt>
                <c:pt idx="2670">
                  <c:v>8.6123759999999994</c:v>
                </c:pt>
                <c:pt idx="2671">
                  <c:v>8.6126059999999995</c:v>
                </c:pt>
                <c:pt idx="2672">
                  <c:v>8.6128389999999992</c:v>
                </c:pt>
                <c:pt idx="2673">
                  <c:v>8.6130859999999991</c:v>
                </c:pt>
                <c:pt idx="2674">
                  <c:v>8.6133190000000006</c:v>
                </c:pt>
                <c:pt idx="2675">
                  <c:v>8.6135389999999994</c:v>
                </c:pt>
                <c:pt idx="2676">
                  <c:v>8.6137720000000009</c:v>
                </c:pt>
                <c:pt idx="2677">
                  <c:v>8.6140259999999991</c:v>
                </c:pt>
                <c:pt idx="2678">
                  <c:v>8.6142669999999999</c:v>
                </c:pt>
                <c:pt idx="2679">
                  <c:v>8.6145209999999999</c:v>
                </c:pt>
                <c:pt idx="2680">
                  <c:v>8.6147480000000005</c:v>
                </c:pt>
                <c:pt idx="2681">
                  <c:v>8.6149690000000003</c:v>
                </c:pt>
                <c:pt idx="2682">
                  <c:v>8.6151800000000005</c:v>
                </c:pt>
                <c:pt idx="2683">
                  <c:v>8.6154019999999996</c:v>
                </c:pt>
                <c:pt idx="2684">
                  <c:v>8.6156389999999998</c:v>
                </c:pt>
                <c:pt idx="2685">
                  <c:v>8.6158990000000006</c:v>
                </c:pt>
                <c:pt idx="2686">
                  <c:v>8.6161189999999994</c:v>
                </c:pt>
                <c:pt idx="2687">
                  <c:v>8.6163159999999994</c:v>
                </c:pt>
                <c:pt idx="2688">
                  <c:v>8.6165160000000007</c:v>
                </c:pt>
                <c:pt idx="2689">
                  <c:v>8.6167440000000006</c:v>
                </c:pt>
                <c:pt idx="2690">
                  <c:v>8.6169639999999994</c:v>
                </c:pt>
                <c:pt idx="2691">
                  <c:v>8.6171760000000006</c:v>
                </c:pt>
                <c:pt idx="2692">
                  <c:v>8.6173219999999997</c:v>
                </c:pt>
                <c:pt idx="2693">
                  <c:v>8.6175049999999995</c:v>
                </c:pt>
                <c:pt idx="2694">
                  <c:v>8.6177379999999992</c:v>
                </c:pt>
                <c:pt idx="2695">
                  <c:v>8.6179889999999997</c:v>
                </c:pt>
                <c:pt idx="2696">
                  <c:v>8.6182289999999995</c:v>
                </c:pt>
                <c:pt idx="2697">
                  <c:v>8.6184410000000007</c:v>
                </c:pt>
                <c:pt idx="2698">
                  <c:v>8.618621000000001</c:v>
                </c:pt>
                <c:pt idx="2699">
                  <c:v>8.6188079999999996</c:v>
                </c:pt>
                <c:pt idx="2700">
                  <c:v>8.619021</c:v>
                </c:pt>
                <c:pt idx="2701">
                  <c:v>8.6192539999999997</c:v>
                </c:pt>
                <c:pt idx="2702">
                  <c:v>8.6195109999999993</c:v>
                </c:pt>
                <c:pt idx="2703">
                  <c:v>8.6197560000000006</c:v>
                </c:pt>
                <c:pt idx="2704">
                  <c:v>8.6199729999999999</c:v>
                </c:pt>
                <c:pt idx="2705">
                  <c:v>8.620158</c:v>
                </c:pt>
                <c:pt idx="2706">
                  <c:v>8.6203380000000003</c:v>
                </c:pt>
                <c:pt idx="2707">
                  <c:v>8.620514</c:v>
                </c:pt>
                <c:pt idx="2708">
                  <c:v>8.6206870000000002</c:v>
                </c:pt>
                <c:pt idx="2709">
                  <c:v>8.6208659999999995</c:v>
                </c:pt>
                <c:pt idx="2710">
                  <c:v>8.6210360000000001</c:v>
                </c:pt>
                <c:pt idx="2711">
                  <c:v>8.621219</c:v>
                </c:pt>
                <c:pt idx="2712">
                  <c:v>8.6214230000000001</c:v>
                </c:pt>
                <c:pt idx="2713">
                  <c:v>8.6215980000000005</c:v>
                </c:pt>
                <c:pt idx="2714">
                  <c:v>8.6217620000000004</c:v>
                </c:pt>
                <c:pt idx="2715">
                  <c:v>8.6219359999999998</c:v>
                </c:pt>
                <c:pt idx="2716">
                  <c:v>8.6221110000000003</c:v>
                </c:pt>
                <c:pt idx="2717">
                  <c:v>8.6223039999999997</c:v>
                </c:pt>
                <c:pt idx="2718">
                  <c:v>8.6225290000000001</c:v>
                </c:pt>
                <c:pt idx="2719">
                  <c:v>8.6226970000000005</c:v>
                </c:pt>
                <c:pt idx="2720">
                  <c:v>8.6228320000000007</c:v>
                </c:pt>
                <c:pt idx="2721">
                  <c:v>8.6229619999999993</c:v>
                </c:pt>
                <c:pt idx="2722">
                  <c:v>8.6231139999999993</c:v>
                </c:pt>
                <c:pt idx="2723">
                  <c:v>8.6233050000000002</c:v>
                </c:pt>
                <c:pt idx="2724">
                  <c:v>8.6235149999999994</c:v>
                </c:pt>
                <c:pt idx="2725">
                  <c:v>8.6236990000000002</c:v>
                </c:pt>
                <c:pt idx="2726">
                  <c:v>8.6238720000000004</c:v>
                </c:pt>
                <c:pt idx="2727">
                  <c:v>8.6240269999999999</c:v>
                </c:pt>
                <c:pt idx="2728">
                  <c:v>8.6241900000000005</c:v>
                </c:pt>
                <c:pt idx="2729">
                  <c:v>8.6243409999999994</c:v>
                </c:pt>
                <c:pt idx="2730">
                  <c:v>8.6244730000000001</c:v>
                </c:pt>
                <c:pt idx="2731">
                  <c:v>8.6246109999999998</c:v>
                </c:pt>
                <c:pt idx="2732">
                  <c:v>8.6247659999999993</c:v>
                </c:pt>
                <c:pt idx="2733">
                  <c:v>8.6249369999999992</c:v>
                </c:pt>
                <c:pt idx="2734">
                  <c:v>8.6251219999999993</c:v>
                </c:pt>
                <c:pt idx="2735">
                  <c:v>8.6253080000000004</c:v>
                </c:pt>
                <c:pt idx="2736">
                  <c:v>8.6254720000000002</c:v>
                </c:pt>
                <c:pt idx="2737">
                  <c:v>8.6256190000000004</c:v>
                </c:pt>
                <c:pt idx="2738">
                  <c:v>8.6257739999999998</c:v>
                </c:pt>
                <c:pt idx="2739">
                  <c:v>8.6259110000000003</c:v>
                </c:pt>
                <c:pt idx="2740">
                  <c:v>8.6260750000000002</c:v>
                </c:pt>
                <c:pt idx="2741">
                  <c:v>8.6262500000000006</c:v>
                </c:pt>
                <c:pt idx="2742">
                  <c:v>8.6264000000000003</c:v>
                </c:pt>
                <c:pt idx="2743">
                  <c:v>8.6265400000000003</c:v>
                </c:pt>
                <c:pt idx="2744">
                  <c:v>8.626652</c:v>
                </c:pt>
                <c:pt idx="2745">
                  <c:v>8.6267759999999996</c:v>
                </c:pt>
                <c:pt idx="2746">
                  <c:v>8.6269209999999994</c:v>
                </c:pt>
                <c:pt idx="2747">
                  <c:v>8.6270869999999995</c:v>
                </c:pt>
                <c:pt idx="2748">
                  <c:v>8.6272839999999995</c:v>
                </c:pt>
                <c:pt idx="2749">
                  <c:v>8.6274560000000005</c:v>
                </c:pt>
                <c:pt idx="2750">
                  <c:v>8.6276089999999996</c:v>
                </c:pt>
                <c:pt idx="2751">
                  <c:v>8.6277500000000007</c:v>
                </c:pt>
                <c:pt idx="2752">
                  <c:v>8.6278670000000002</c:v>
                </c:pt>
                <c:pt idx="2753">
                  <c:v>8.627993</c:v>
                </c:pt>
                <c:pt idx="2754">
                  <c:v>8.6281320000000008</c:v>
                </c:pt>
                <c:pt idx="2755">
                  <c:v>8.6282789999999991</c:v>
                </c:pt>
                <c:pt idx="2756">
                  <c:v>8.6284170000000007</c:v>
                </c:pt>
                <c:pt idx="2757">
                  <c:v>8.6285519999999991</c:v>
                </c:pt>
                <c:pt idx="2758">
                  <c:v>8.6286839999999998</c:v>
                </c:pt>
                <c:pt idx="2759">
                  <c:v>8.6287990000000008</c:v>
                </c:pt>
                <c:pt idx="2760">
                  <c:v>8.6289259999999999</c:v>
                </c:pt>
                <c:pt idx="2761">
                  <c:v>8.6290510000000005</c:v>
                </c:pt>
                <c:pt idx="2762">
                  <c:v>8.6291650000000004</c:v>
                </c:pt>
                <c:pt idx="2763">
                  <c:v>8.6292720000000003</c:v>
                </c:pt>
                <c:pt idx="2764">
                  <c:v>8.6293900000000008</c:v>
                </c:pt>
                <c:pt idx="2765">
                  <c:v>8.6294869999999992</c:v>
                </c:pt>
                <c:pt idx="2766">
                  <c:v>8.6296060000000008</c:v>
                </c:pt>
                <c:pt idx="2767">
                  <c:v>8.6297350000000002</c:v>
                </c:pt>
                <c:pt idx="2768">
                  <c:v>8.6298650000000006</c:v>
                </c:pt>
                <c:pt idx="2769">
                  <c:v>8.6300159999999995</c:v>
                </c:pt>
                <c:pt idx="2770">
                  <c:v>8.630154000000001</c:v>
                </c:pt>
                <c:pt idx="2771">
                  <c:v>8.6302680000000009</c:v>
                </c:pt>
                <c:pt idx="2772">
                  <c:v>8.6304049999999997</c:v>
                </c:pt>
                <c:pt idx="2773">
                  <c:v>8.6305200000000006</c:v>
                </c:pt>
                <c:pt idx="2774">
                  <c:v>8.6306390000000004</c:v>
                </c:pt>
                <c:pt idx="2775">
                  <c:v>8.630789</c:v>
                </c:pt>
                <c:pt idx="2776">
                  <c:v>8.6309039999999992</c:v>
                </c:pt>
                <c:pt idx="2777">
                  <c:v>8.6310219999999997</c:v>
                </c:pt>
                <c:pt idx="2778">
                  <c:v>8.6311579999999992</c:v>
                </c:pt>
                <c:pt idx="2779">
                  <c:v>8.6312990000000003</c:v>
                </c:pt>
                <c:pt idx="2780">
                  <c:v>8.6314290000000007</c:v>
                </c:pt>
                <c:pt idx="2781">
                  <c:v>8.6315659999999994</c:v>
                </c:pt>
                <c:pt idx="2782">
                  <c:v>8.6316690000000005</c:v>
                </c:pt>
                <c:pt idx="2783">
                  <c:v>8.6317520000000005</c:v>
                </c:pt>
                <c:pt idx="2784">
                  <c:v>8.6318590000000004</c:v>
                </c:pt>
                <c:pt idx="2785">
                  <c:v>8.6319900000000001</c:v>
                </c:pt>
                <c:pt idx="2786">
                  <c:v>8.6321440000000003</c:v>
                </c:pt>
                <c:pt idx="2787">
                  <c:v>8.6323159999999994</c:v>
                </c:pt>
                <c:pt idx="2788">
                  <c:v>8.6324509999999997</c:v>
                </c:pt>
                <c:pt idx="2789">
                  <c:v>8.6325819999999993</c:v>
                </c:pt>
                <c:pt idx="2790">
                  <c:v>8.6326959999999993</c:v>
                </c:pt>
                <c:pt idx="2791">
                  <c:v>8.6328119999999995</c:v>
                </c:pt>
                <c:pt idx="2792">
                  <c:v>8.6329220000000007</c:v>
                </c:pt>
                <c:pt idx="2793">
                  <c:v>8.6330390000000001</c:v>
                </c:pt>
                <c:pt idx="2794">
                  <c:v>8.6331589999999991</c:v>
                </c:pt>
                <c:pt idx="2795">
                  <c:v>8.6332640000000005</c:v>
                </c:pt>
                <c:pt idx="2796">
                  <c:v>8.6333370000000009</c:v>
                </c:pt>
                <c:pt idx="2797">
                  <c:v>8.6333889999999993</c:v>
                </c:pt>
                <c:pt idx="2798">
                  <c:v>8.6334710000000001</c:v>
                </c:pt>
                <c:pt idx="2799">
                  <c:v>8.6335750000000004</c:v>
                </c:pt>
                <c:pt idx="2800">
                  <c:v>8.6337080000000004</c:v>
                </c:pt>
                <c:pt idx="2801">
                  <c:v>8.6338589999999993</c:v>
                </c:pt>
                <c:pt idx="2802">
                  <c:v>8.6339830000000006</c:v>
                </c:pt>
                <c:pt idx="2803">
                  <c:v>8.6340710000000005</c:v>
                </c:pt>
                <c:pt idx="2804">
                  <c:v>8.6341940000000008</c:v>
                </c:pt>
                <c:pt idx="2805">
                  <c:v>8.6343209999999999</c:v>
                </c:pt>
                <c:pt idx="2806">
                  <c:v>8.6344279999999998</c:v>
                </c:pt>
                <c:pt idx="2807">
                  <c:v>8.634563</c:v>
                </c:pt>
                <c:pt idx="2808">
                  <c:v>8.6346899999999991</c:v>
                </c:pt>
                <c:pt idx="2809">
                  <c:v>8.6347950000000004</c:v>
                </c:pt>
                <c:pt idx="2810">
                  <c:v>8.634919</c:v>
                </c:pt>
                <c:pt idx="2811">
                  <c:v>8.6350110000000004</c:v>
                </c:pt>
                <c:pt idx="2812">
                  <c:v>8.6350730000000002</c:v>
                </c:pt>
                <c:pt idx="2813">
                  <c:v>8.6351340000000008</c:v>
                </c:pt>
                <c:pt idx="2814">
                  <c:v>8.6352150000000005</c:v>
                </c:pt>
                <c:pt idx="2815">
                  <c:v>8.6353410000000004</c:v>
                </c:pt>
                <c:pt idx="2816">
                  <c:v>8.6355070000000005</c:v>
                </c:pt>
                <c:pt idx="2817">
                  <c:v>8.6356649999999995</c:v>
                </c:pt>
                <c:pt idx="2818">
                  <c:v>8.6357719999999993</c:v>
                </c:pt>
                <c:pt idx="2819">
                  <c:v>8.6358669999999993</c:v>
                </c:pt>
                <c:pt idx="2820">
                  <c:v>8.635942</c:v>
                </c:pt>
                <c:pt idx="2821">
                  <c:v>8.6360449999999993</c:v>
                </c:pt>
                <c:pt idx="2822">
                  <c:v>8.636158</c:v>
                </c:pt>
                <c:pt idx="2823">
                  <c:v>8.6362690000000004</c:v>
                </c:pt>
                <c:pt idx="2824">
                  <c:v>8.6363830000000004</c:v>
                </c:pt>
                <c:pt idx="2825">
                  <c:v>8.6364809999999999</c:v>
                </c:pt>
                <c:pt idx="2826">
                  <c:v>8.6365719999999992</c:v>
                </c:pt>
                <c:pt idx="2827">
                  <c:v>8.6366700000000005</c:v>
                </c:pt>
                <c:pt idx="2828">
                  <c:v>8.6367759999999993</c:v>
                </c:pt>
                <c:pt idx="2829">
                  <c:v>8.6368810000000007</c:v>
                </c:pt>
                <c:pt idx="2830">
                  <c:v>8.6369939999999996</c:v>
                </c:pt>
                <c:pt idx="2831">
                  <c:v>8.637105</c:v>
                </c:pt>
                <c:pt idx="2832">
                  <c:v>8.6371900000000004</c:v>
                </c:pt>
                <c:pt idx="2833">
                  <c:v>8.6372579999999992</c:v>
                </c:pt>
                <c:pt idx="2834">
                  <c:v>8.6373239999999996</c:v>
                </c:pt>
                <c:pt idx="2835">
                  <c:v>8.6373920000000002</c:v>
                </c:pt>
                <c:pt idx="2836">
                  <c:v>8.6374659999999999</c:v>
                </c:pt>
                <c:pt idx="2837">
                  <c:v>8.637512000000001</c:v>
                </c:pt>
                <c:pt idx="2838">
                  <c:v>8.637556</c:v>
                </c:pt>
                <c:pt idx="2839">
                  <c:v>8.6375989999999998</c:v>
                </c:pt>
                <c:pt idx="2840">
                  <c:v>8.6376670000000004</c:v>
                </c:pt>
                <c:pt idx="2841">
                  <c:v>8.6377209999999991</c:v>
                </c:pt>
                <c:pt idx="2842">
                  <c:v>8.6378000000000004</c:v>
                </c:pt>
                <c:pt idx="2843">
                  <c:v>8.6379420000000007</c:v>
                </c:pt>
                <c:pt idx="2844">
                  <c:v>8.6381099999999993</c:v>
                </c:pt>
                <c:pt idx="2845">
                  <c:v>8.6382659999999998</c:v>
                </c:pt>
                <c:pt idx="2846">
                  <c:v>8.6383700000000001</c:v>
                </c:pt>
                <c:pt idx="2847">
                  <c:v>8.6383969999999994</c:v>
                </c:pt>
                <c:pt idx="2848">
                  <c:v>8.638439</c:v>
                </c:pt>
                <c:pt idx="2849">
                  <c:v>8.6385100000000001</c:v>
                </c:pt>
                <c:pt idx="2850">
                  <c:v>8.6385780000000008</c:v>
                </c:pt>
                <c:pt idx="2851">
                  <c:v>8.6386439999999993</c:v>
                </c:pt>
                <c:pt idx="2852">
                  <c:v>8.6387280000000004</c:v>
                </c:pt>
                <c:pt idx="2853">
                  <c:v>8.6388210000000001</c:v>
                </c:pt>
                <c:pt idx="2854">
                  <c:v>8.6389420000000001</c:v>
                </c:pt>
                <c:pt idx="2855">
                  <c:v>8.6390999999999991</c:v>
                </c:pt>
                <c:pt idx="2856">
                  <c:v>8.6392439999999997</c:v>
                </c:pt>
                <c:pt idx="2857">
                  <c:v>8.6393570000000004</c:v>
                </c:pt>
                <c:pt idx="2858">
                  <c:v>8.6394640000000003</c:v>
                </c:pt>
                <c:pt idx="2859">
                  <c:v>8.6395409999999995</c:v>
                </c:pt>
                <c:pt idx="2860">
                  <c:v>8.6396010000000008</c:v>
                </c:pt>
                <c:pt idx="2861">
                  <c:v>8.6396940000000004</c:v>
                </c:pt>
                <c:pt idx="2862">
                  <c:v>8.6397750000000002</c:v>
                </c:pt>
                <c:pt idx="2863">
                  <c:v>8.6398279999999996</c:v>
                </c:pt>
                <c:pt idx="2864">
                  <c:v>8.6398650000000004</c:v>
                </c:pt>
                <c:pt idx="2865">
                  <c:v>8.639913</c:v>
                </c:pt>
                <c:pt idx="2866">
                  <c:v>8.6399779999999993</c:v>
                </c:pt>
                <c:pt idx="2867">
                  <c:v>8.6400640000000006</c:v>
                </c:pt>
                <c:pt idx="2868">
                  <c:v>8.640153999999999</c:v>
                </c:pt>
                <c:pt idx="2869">
                  <c:v>8.6402300000000007</c:v>
                </c:pt>
                <c:pt idx="2870">
                  <c:v>8.6402959999999993</c:v>
                </c:pt>
                <c:pt idx="2871">
                  <c:v>8.6403859999999995</c:v>
                </c:pt>
                <c:pt idx="2872">
                  <c:v>8.6404619999999994</c:v>
                </c:pt>
                <c:pt idx="2873">
                  <c:v>8.6405169999999991</c:v>
                </c:pt>
                <c:pt idx="2874">
                  <c:v>8.6405770000000004</c:v>
                </c:pt>
                <c:pt idx="2875">
                  <c:v>8.6406419999999997</c:v>
                </c:pt>
                <c:pt idx="2876">
                  <c:v>8.6407240000000005</c:v>
                </c:pt>
                <c:pt idx="2877">
                  <c:v>8.6408369999999994</c:v>
                </c:pt>
                <c:pt idx="2878">
                  <c:v>8.6409459999999996</c:v>
                </c:pt>
                <c:pt idx="2879">
                  <c:v>8.6410339999999994</c:v>
                </c:pt>
                <c:pt idx="2880">
                  <c:v>8.6411230000000003</c:v>
                </c:pt>
                <c:pt idx="2881">
                  <c:v>8.6412080000000007</c:v>
                </c:pt>
                <c:pt idx="2882">
                  <c:v>8.6412879999999994</c:v>
                </c:pt>
                <c:pt idx="2883">
                  <c:v>8.6413879999999992</c:v>
                </c:pt>
                <c:pt idx="2884">
                  <c:v>8.6414749999999998</c:v>
                </c:pt>
                <c:pt idx="2885">
                  <c:v>8.6415620000000004</c:v>
                </c:pt>
                <c:pt idx="2886">
                  <c:v>8.6416699999999995</c:v>
                </c:pt>
                <c:pt idx="2887">
                  <c:v>8.6417699999999993</c:v>
                </c:pt>
                <c:pt idx="2888">
                  <c:v>8.6418739999999996</c:v>
                </c:pt>
                <c:pt idx="2889">
                  <c:v>8.641966</c:v>
                </c:pt>
                <c:pt idx="2890">
                  <c:v>8.6420479999999991</c:v>
                </c:pt>
                <c:pt idx="2891">
                  <c:v>8.6421019999999995</c:v>
                </c:pt>
                <c:pt idx="2892">
                  <c:v>8.642157000000001</c:v>
                </c:pt>
                <c:pt idx="2893">
                  <c:v>8.6422069999999991</c:v>
                </c:pt>
                <c:pt idx="2894">
                  <c:v>8.6422880000000006</c:v>
                </c:pt>
                <c:pt idx="2895">
                  <c:v>8.6423850000000009</c:v>
                </c:pt>
                <c:pt idx="2896">
                  <c:v>8.6424880000000002</c:v>
                </c:pt>
                <c:pt idx="2897">
                  <c:v>8.642576</c:v>
                </c:pt>
                <c:pt idx="2898">
                  <c:v>8.6426619999999996</c:v>
                </c:pt>
                <c:pt idx="2899">
                  <c:v>8.6427309999999995</c:v>
                </c:pt>
                <c:pt idx="2900">
                  <c:v>8.642792</c:v>
                </c:pt>
                <c:pt idx="2901">
                  <c:v>8.6428340000000006</c:v>
                </c:pt>
                <c:pt idx="2902">
                  <c:v>8.6429179999999999</c:v>
                </c:pt>
                <c:pt idx="2903">
                  <c:v>8.6429910000000003</c:v>
                </c:pt>
                <c:pt idx="2904">
                  <c:v>8.6430620000000005</c:v>
                </c:pt>
                <c:pt idx="2905">
                  <c:v>8.6431520000000006</c:v>
                </c:pt>
                <c:pt idx="2906">
                  <c:v>8.6431979999999999</c:v>
                </c:pt>
                <c:pt idx="2907">
                  <c:v>8.6432520000000004</c:v>
                </c:pt>
                <c:pt idx="2908">
                  <c:v>8.643319</c:v>
                </c:pt>
                <c:pt idx="2909">
                  <c:v>8.6433470000000003</c:v>
                </c:pt>
                <c:pt idx="2910">
                  <c:v>8.6433689999999999</c:v>
                </c:pt>
                <c:pt idx="2911">
                  <c:v>8.6434239999999996</c:v>
                </c:pt>
                <c:pt idx="2912">
                  <c:v>8.6434890000000006</c:v>
                </c:pt>
                <c:pt idx="2913">
                  <c:v>8.6435600000000008</c:v>
                </c:pt>
                <c:pt idx="2914">
                  <c:v>8.6436279999999996</c:v>
                </c:pt>
                <c:pt idx="2915">
                  <c:v>8.6436849999999996</c:v>
                </c:pt>
                <c:pt idx="2916">
                  <c:v>8.643771000000001</c:v>
                </c:pt>
                <c:pt idx="2917">
                  <c:v>8.6438679999999994</c:v>
                </c:pt>
                <c:pt idx="2918">
                  <c:v>8.6439780000000006</c:v>
                </c:pt>
                <c:pt idx="2919">
                  <c:v>8.6440739999999998</c:v>
                </c:pt>
                <c:pt idx="2920">
                  <c:v>8.6441619999999997</c:v>
                </c:pt>
                <c:pt idx="2921">
                  <c:v>8.6442239999999995</c:v>
                </c:pt>
                <c:pt idx="2922">
                  <c:v>8.6442870000000003</c:v>
                </c:pt>
                <c:pt idx="2923">
                  <c:v>8.6443589999999997</c:v>
                </c:pt>
                <c:pt idx="2924">
                  <c:v>8.644438000000001</c:v>
                </c:pt>
                <c:pt idx="2925">
                  <c:v>8.6444960000000002</c:v>
                </c:pt>
                <c:pt idx="2926">
                  <c:v>8.6445740000000004</c:v>
                </c:pt>
                <c:pt idx="2927">
                  <c:v>8.6446469999999991</c:v>
                </c:pt>
                <c:pt idx="2928">
                  <c:v>8.6447099999999999</c:v>
                </c:pt>
                <c:pt idx="2929">
                  <c:v>8.6447660000000006</c:v>
                </c:pt>
                <c:pt idx="2930">
                  <c:v>8.6448269999999994</c:v>
                </c:pt>
                <c:pt idx="2931">
                  <c:v>8.6448689999999999</c:v>
                </c:pt>
                <c:pt idx="2932">
                  <c:v>8.644914</c:v>
                </c:pt>
                <c:pt idx="2933">
                  <c:v>8.6449850000000001</c:v>
                </c:pt>
                <c:pt idx="2934">
                  <c:v>8.6450700000000005</c:v>
                </c:pt>
                <c:pt idx="2935">
                  <c:v>8.6451480000000007</c:v>
                </c:pt>
                <c:pt idx="2936">
                  <c:v>8.645213</c:v>
                </c:pt>
                <c:pt idx="2937">
                  <c:v>8.6452759999999991</c:v>
                </c:pt>
                <c:pt idx="2938">
                  <c:v>8.6453279999999992</c:v>
                </c:pt>
                <c:pt idx="2939">
                  <c:v>8.6454039999999992</c:v>
                </c:pt>
                <c:pt idx="2940">
                  <c:v>8.6455199999999994</c:v>
                </c:pt>
                <c:pt idx="2941">
                  <c:v>8.6456510000000009</c:v>
                </c:pt>
                <c:pt idx="2942">
                  <c:v>8.6457680000000003</c:v>
                </c:pt>
                <c:pt idx="2943">
                  <c:v>8.6458639999999995</c:v>
                </c:pt>
                <c:pt idx="2944">
                  <c:v>8.6459209999999995</c:v>
                </c:pt>
                <c:pt idx="2945">
                  <c:v>8.6459919999999997</c:v>
                </c:pt>
                <c:pt idx="2946">
                  <c:v>8.6460779999999993</c:v>
                </c:pt>
                <c:pt idx="2947">
                  <c:v>8.6461860000000001</c:v>
                </c:pt>
                <c:pt idx="2948">
                  <c:v>8.6463059999999992</c:v>
                </c:pt>
                <c:pt idx="2949">
                  <c:v>8.6464269999999992</c:v>
                </c:pt>
                <c:pt idx="2950">
                  <c:v>8.6465209999999999</c:v>
                </c:pt>
                <c:pt idx="2951">
                  <c:v>8.6466010000000004</c:v>
                </c:pt>
                <c:pt idx="2952">
                  <c:v>8.6466410000000007</c:v>
                </c:pt>
                <c:pt idx="2953">
                  <c:v>8.6466549999999991</c:v>
                </c:pt>
                <c:pt idx="2954">
                  <c:v>8.6466460000000005</c:v>
                </c:pt>
                <c:pt idx="2955">
                  <c:v>8.6466650000000005</c:v>
                </c:pt>
                <c:pt idx="2956">
                  <c:v>8.6467510000000001</c:v>
                </c:pt>
                <c:pt idx="2957">
                  <c:v>8.6468620000000005</c:v>
                </c:pt>
                <c:pt idx="2958">
                  <c:v>8.6469719999999999</c:v>
                </c:pt>
                <c:pt idx="2959">
                  <c:v>8.6470489999999991</c:v>
                </c:pt>
                <c:pt idx="2960">
                  <c:v>8.6470990000000008</c:v>
                </c:pt>
                <c:pt idx="2961">
                  <c:v>8.6471640000000001</c:v>
                </c:pt>
                <c:pt idx="2962">
                  <c:v>8.6472549999999995</c:v>
                </c:pt>
                <c:pt idx="2963">
                  <c:v>8.6473449999999996</c:v>
                </c:pt>
                <c:pt idx="2964">
                  <c:v>8.647435999999999</c:v>
                </c:pt>
                <c:pt idx="2965">
                  <c:v>8.6475080000000002</c:v>
                </c:pt>
                <c:pt idx="2966">
                  <c:v>8.6475709999999992</c:v>
                </c:pt>
                <c:pt idx="2967">
                  <c:v>8.6476199999999999</c:v>
                </c:pt>
                <c:pt idx="2968">
                  <c:v>8.6476369999999996</c:v>
                </c:pt>
                <c:pt idx="2969">
                  <c:v>8.6476539999999993</c:v>
                </c:pt>
                <c:pt idx="2970">
                  <c:v>8.6477199999999996</c:v>
                </c:pt>
                <c:pt idx="2971">
                  <c:v>8.647824</c:v>
                </c:pt>
                <c:pt idx="2972">
                  <c:v>8.6479300000000006</c:v>
                </c:pt>
                <c:pt idx="2973">
                  <c:v>8.6480080000000008</c:v>
                </c:pt>
                <c:pt idx="2974">
                  <c:v>8.648066</c:v>
                </c:pt>
                <c:pt idx="2975">
                  <c:v>8.6481200000000005</c:v>
                </c:pt>
                <c:pt idx="2976">
                  <c:v>8.6482080000000003</c:v>
                </c:pt>
                <c:pt idx="2977">
                  <c:v>8.6483380000000007</c:v>
                </c:pt>
                <c:pt idx="2978">
                  <c:v>8.6484249999999996</c:v>
                </c:pt>
                <c:pt idx="2979">
                  <c:v>8.6484769999999997</c:v>
                </c:pt>
                <c:pt idx="2980">
                  <c:v>8.6485219999999998</c:v>
                </c:pt>
                <c:pt idx="2981">
                  <c:v>8.6485459999999996</c:v>
                </c:pt>
                <c:pt idx="2982">
                  <c:v>8.6486350000000005</c:v>
                </c:pt>
                <c:pt idx="2983">
                  <c:v>8.6487540000000003</c:v>
                </c:pt>
                <c:pt idx="2984">
                  <c:v>8.6488329999999998</c:v>
                </c:pt>
                <c:pt idx="2985">
                  <c:v>8.6489170000000009</c:v>
                </c:pt>
                <c:pt idx="2986">
                  <c:v>8.6489899999999995</c:v>
                </c:pt>
                <c:pt idx="2987">
                  <c:v>8.6490550000000006</c:v>
                </c:pt>
                <c:pt idx="2988">
                  <c:v>8.6491240000000005</c:v>
                </c:pt>
                <c:pt idx="2989">
                  <c:v>8.6492039999999992</c:v>
                </c:pt>
                <c:pt idx="2990">
                  <c:v>8.6492520000000006</c:v>
                </c:pt>
                <c:pt idx="2991">
                  <c:v>8.6492959999999997</c:v>
                </c:pt>
                <c:pt idx="2992">
                  <c:v>8.6493579999999994</c:v>
                </c:pt>
                <c:pt idx="2993">
                  <c:v>8.649419</c:v>
                </c:pt>
                <c:pt idx="2994">
                  <c:v>8.6494780000000002</c:v>
                </c:pt>
                <c:pt idx="2995">
                  <c:v>8.6495499999999996</c:v>
                </c:pt>
                <c:pt idx="2996">
                  <c:v>8.6496399999999998</c:v>
                </c:pt>
                <c:pt idx="2997">
                  <c:v>8.6497299999999999</c:v>
                </c:pt>
                <c:pt idx="2998">
                  <c:v>8.6497860000000006</c:v>
                </c:pt>
                <c:pt idx="2999">
                  <c:v>8.649813</c:v>
                </c:pt>
                <c:pt idx="3000">
                  <c:v>8.6498410000000003</c:v>
                </c:pt>
                <c:pt idx="3001">
                  <c:v>8.6498699999999999</c:v>
                </c:pt>
                <c:pt idx="3002">
                  <c:v>8.6499140000000008</c:v>
                </c:pt>
                <c:pt idx="3003">
                  <c:v>8.6499690000000005</c:v>
                </c:pt>
                <c:pt idx="3004">
                  <c:v>8.6500090000000007</c:v>
                </c:pt>
                <c:pt idx="3005">
                  <c:v>8.6500640000000004</c:v>
                </c:pt>
                <c:pt idx="3006">
                  <c:v>8.6501129999999993</c:v>
                </c:pt>
                <c:pt idx="3007">
                  <c:v>8.6501330000000003</c:v>
                </c:pt>
                <c:pt idx="3008">
                  <c:v>8.6501579999999993</c:v>
                </c:pt>
                <c:pt idx="3009">
                  <c:v>8.6502300000000005</c:v>
                </c:pt>
                <c:pt idx="3010">
                  <c:v>8.6503189999999996</c:v>
                </c:pt>
                <c:pt idx="3011">
                  <c:v>8.6504250000000003</c:v>
                </c:pt>
                <c:pt idx="3012">
                  <c:v>8.6505189999999992</c:v>
                </c:pt>
                <c:pt idx="3013">
                  <c:v>8.6505779999999994</c:v>
                </c:pt>
                <c:pt idx="3014">
                  <c:v>8.6506209999999992</c:v>
                </c:pt>
                <c:pt idx="3015">
                  <c:v>8.6506410000000002</c:v>
                </c:pt>
                <c:pt idx="3016">
                  <c:v>8.6506609999999995</c:v>
                </c:pt>
                <c:pt idx="3017">
                  <c:v>8.6506939999999997</c:v>
                </c:pt>
                <c:pt idx="3018">
                  <c:v>8.6507550000000002</c:v>
                </c:pt>
                <c:pt idx="3019">
                  <c:v>8.6508400000000005</c:v>
                </c:pt>
                <c:pt idx="3020">
                  <c:v>8.6509129999999992</c:v>
                </c:pt>
                <c:pt idx="3021">
                  <c:v>8.6509560000000008</c:v>
                </c:pt>
                <c:pt idx="3022">
                  <c:v>8.6509800000000006</c:v>
                </c:pt>
                <c:pt idx="3023">
                  <c:v>8.6510390000000008</c:v>
                </c:pt>
                <c:pt idx="3024">
                  <c:v>8.6511169999999993</c:v>
                </c:pt>
                <c:pt idx="3025">
                  <c:v>8.6512060000000002</c:v>
                </c:pt>
                <c:pt idx="3026">
                  <c:v>8.6512619999999991</c:v>
                </c:pt>
                <c:pt idx="3027">
                  <c:v>8.6512759999999993</c:v>
                </c:pt>
                <c:pt idx="3028">
                  <c:v>8.651275</c:v>
                </c:pt>
                <c:pt idx="3029">
                  <c:v>8.651326000000001</c:v>
                </c:pt>
                <c:pt idx="3030">
                  <c:v>8.6514120000000005</c:v>
                </c:pt>
                <c:pt idx="3031">
                  <c:v>8.6515129999999996</c:v>
                </c:pt>
                <c:pt idx="3032">
                  <c:v>8.6515950000000004</c:v>
                </c:pt>
                <c:pt idx="3033">
                  <c:v>8.6516699999999993</c:v>
                </c:pt>
                <c:pt idx="3034">
                  <c:v>8.6517409999999995</c:v>
                </c:pt>
                <c:pt idx="3035">
                  <c:v>8.6518329999999999</c:v>
                </c:pt>
                <c:pt idx="3036">
                  <c:v>8.6519259999999996</c:v>
                </c:pt>
                <c:pt idx="3037">
                  <c:v>8.6520019999999995</c:v>
                </c:pt>
                <c:pt idx="3038">
                  <c:v>8.6520779999999995</c:v>
                </c:pt>
                <c:pt idx="3039">
                  <c:v>8.6521749999999997</c:v>
                </c:pt>
                <c:pt idx="3040">
                  <c:v>8.6522609999999993</c:v>
                </c:pt>
                <c:pt idx="3041">
                  <c:v>8.6523730000000008</c:v>
                </c:pt>
                <c:pt idx="3042">
                  <c:v>8.6524599999999996</c:v>
                </c:pt>
                <c:pt idx="3043">
                  <c:v>8.6525099999999995</c:v>
                </c:pt>
                <c:pt idx="3044">
                  <c:v>8.6525750000000006</c:v>
                </c:pt>
                <c:pt idx="3045">
                  <c:v>8.6526320000000005</c:v>
                </c:pt>
                <c:pt idx="3046">
                  <c:v>8.6526779999999999</c:v>
                </c:pt>
                <c:pt idx="3047">
                  <c:v>8.6527309999999993</c:v>
                </c:pt>
                <c:pt idx="3048">
                  <c:v>8.6527949999999993</c:v>
                </c:pt>
                <c:pt idx="3049">
                  <c:v>8.6528510000000001</c:v>
                </c:pt>
                <c:pt idx="3050">
                  <c:v>8.6529430000000005</c:v>
                </c:pt>
                <c:pt idx="3051">
                  <c:v>8.6530609999999992</c:v>
                </c:pt>
                <c:pt idx="3052">
                  <c:v>8.6531489999999991</c:v>
                </c:pt>
                <c:pt idx="3053">
                  <c:v>8.653238</c:v>
                </c:pt>
                <c:pt idx="3054">
                  <c:v>8.6533119999999997</c:v>
                </c:pt>
                <c:pt idx="3055">
                  <c:v>8.6533759999999997</c:v>
                </c:pt>
                <c:pt idx="3056">
                  <c:v>8.6534659999999999</c:v>
                </c:pt>
                <c:pt idx="3057">
                  <c:v>8.6535469999999997</c:v>
                </c:pt>
                <c:pt idx="3058">
                  <c:v>8.6536010000000001</c:v>
                </c:pt>
                <c:pt idx="3059">
                  <c:v>8.6536600000000004</c:v>
                </c:pt>
                <c:pt idx="3060">
                  <c:v>8.6537649999999999</c:v>
                </c:pt>
                <c:pt idx="3061">
                  <c:v>8.6538789999999999</c:v>
                </c:pt>
                <c:pt idx="3062">
                  <c:v>8.6539859999999997</c:v>
                </c:pt>
                <c:pt idx="3063">
                  <c:v>8.6540700000000008</c:v>
                </c:pt>
                <c:pt idx="3064">
                  <c:v>8.6540999999999997</c:v>
                </c:pt>
                <c:pt idx="3065">
                  <c:v>8.6541080000000008</c:v>
                </c:pt>
                <c:pt idx="3066">
                  <c:v>8.6541479999999993</c:v>
                </c:pt>
                <c:pt idx="3067">
                  <c:v>8.6542580000000005</c:v>
                </c:pt>
                <c:pt idx="3068">
                  <c:v>8.6543989999999997</c:v>
                </c:pt>
                <c:pt idx="3069">
                  <c:v>8.6545109999999994</c:v>
                </c:pt>
                <c:pt idx="3070">
                  <c:v>8.6546120000000002</c:v>
                </c:pt>
                <c:pt idx="3071">
                  <c:v>8.6546939999999992</c:v>
                </c:pt>
                <c:pt idx="3072">
                  <c:v>8.6547529999999995</c:v>
                </c:pt>
                <c:pt idx="3073">
                  <c:v>8.6547879999999999</c:v>
                </c:pt>
                <c:pt idx="3074">
                  <c:v>8.6547979999999995</c:v>
                </c:pt>
                <c:pt idx="3075">
                  <c:v>8.6548470000000002</c:v>
                </c:pt>
                <c:pt idx="3076">
                  <c:v>8.654954</c:v>
                </c:pt>
                <c:pt idx="3077">
                  <c:v>8.6550969999999996</c:v>
                </c:pt>
                <c:pt idx="3078">
                  <c:v>8.6552179999999996</c:v>
                </c:pt>
                <c:pt idx="3079">
                  <c:v>8.6552760000000006</c:v>
                </c:pt>
                <c:pt idx="3080">
                  <c:v>8.6552939999999996</c:v>
                </c:pt>
                <c:pt idx="3081">
                  <c:v>8.655346999999999</c:v>
                </c:pt>
                <c:pt idx="3082">
                  <c:v>8.6554570000000002</c:v>
                </c:pt>
                <c:pt idx="3083">
                  <c:v>8.6555859999999996</c:v>
                </c:pt>
                <c:pt idx="3084">
                  <c:v>8.6557099999999991</c:v>
                </c:pt>
                <c:pt idx="3085">
                  <c:v>8.6557919999999999</c:v>
                </c:pt>
                <c:pt idx="3086">
                  <c:v>8.6558349999999997</c:v>
                </c:pt>
                <c:pt idx="3087">
                  <c:v>8.6558960000000003</c:v>
                </c:pt>
                <c:pt idx="3088">
                  <c:v>8.655977</c:v>
                </c:pt>
                <c:pt idx="3089">
                  <c:v>8.6560570000000006</c:v>
                </c:pt>
                <c:pt idx="3090">
                  <c:v>8.6561520000000005</c:v>
                </c:pt>
                <c:pt idx="3091">
                  <c:v>8.6562140000000003</c:v>
                </c:pt>
                <c:pt idx="3092">
                  <c:v>8.6562680000000007</c:v>
                </c:pt>
                <c:pt idx="3093">
                  <c:v>8.6563440000000007</c:v>
                </c:pt>
                <c:pt idx="3094">
                  <c:v>8.6564370000000004</c:v>
                </c:pt>
                <c:pt idx="3095">
                  <c:v>8.6565259999999995</c:v>
                </c:pt>
                <c:pt idx="3096">
                  <c:v>8.6566050000000008</c:v>
                </c:pt>
                <c:pt idx="3097">
                  <c:v>8.656644</c:v>
                </c:pt>
                <c:pt idx="3098">
                  <c:v>8.6566559999999999</c:v>
                </c:pt>
                <c:pt idx="3099">
                  <c:v>8.6566810000000007</c:v>
                </c:pt>
                <c:pt idx="3100">
                  <c:v>8.6567480000000003</c:v>
                </c:pt>
                <c:pt idx="3101">
                  <c:v>8.6568310000000004</c:v>
                </c:pt>
                <c:pt idx="3102">
                  <c:v>8.6569289999999999</c:v>
                </c:pt>
                <c:pt idx="3103">
                  <c:v>8.6570219999999996</c:v>
                </c:pt>
                <c:pt idx="3104">
                  <c:v>8.6571169999999995</c:v>
                </c:pt>
                <c:pt idx="3105">
                  <c:v>8.6571949999999998</c:v>
                </c:pt>
                <c:pt idx="3106">
                  <c:v>8.6572809999999993</c:v>
                </c:pt>
                <c:pt idx="3107">
                  <c:v>8.6573580000000003</c:v>
                </c:pt>
                <c:pt idx="3108">
                  <c:v>8.6574190000000009</c:v>
                </c:pt>
                <c:pt idx="3109">
                  <c:v>8.6574980000000004</c:v>
                </c:pt>
                <c:pt idx="3110">
                  <c:v>8.657572</c:v>
                </c:pt>
                <c:pt idx="3111">
                  <c:v>8.6576559999999994</c:v>
                </c:pt>
                <c:pt idx="3112">
                  <c:v>8.6577289999999998</c:v>
                </c:pt>
                <c:pt idx="3113">
                  <c:v>8.6577710000000003</c:v>
                </c:pt>
                <c:pt idx="3114">
                  <c:v>8.6578020000000002</c:v>
                </c:pt>
                <c:pt idx="3115">
                  <c:v>8.657864</c:v>
                </c:pt>
                <c:pt idx="3116">
                  <c:v>8.657941000000001</c:v>
                </c:pt>
                <c:pt idx="3117">
                  <c:v>8.6580359999999992</c:v>
                </c:pt>
                <c:pt idx="3118">
                  <c:v>8.6581039999999998</c:v>
                </c:pt>
                <c:pt idx="3119">
                  <c:v>8.6581440000000001</c:v>
                </c:pt>
                <c:pt idx="3120">
                  <c:v>8.6581679999999999</c:v>
                </c:pt>
                <c:pt idx="3121">
                  <c:v>8.658214000000001</c:v>
                </c:pt>
                <c:pt idx="3122">
                  <c:v>8.6582570000000008</c:v>
                </c:pt>
                <c:pt idx="3123">
                  <c:v>8.6582810000000006</c:v>
                </c:pt>
                <c:pt idx="3124">
                  <c:v>8.6583109999999994</c:v>
                </c:pt>
                <c:pt idx="3125">
                  <c:v>8.6583369999999995</c:v>
                </c:pt>
                <c:pt idx="3126">
                  <c:v>8.6584000000000003</c:v>
                </c:pt>
                <c:pt idx="3127">
                  <c:v>8.658493</c:v>
                </c:pt>
                <c:pt idx="3128">
                  <c:v>8.6585680000000007</c:v>
                </c:pt>
                <c:pt idx="3129">
                  <c:v>8.6586189999999998</c:v>
                </c:pt>
                <c:pt idx="3130">
                  <c:v>8.6587040000000002</c:v>
                </c:pt>
                <c:pt idx="3131">
                  <c:v>8.6588039999999999</c:v>
                </c:pt>
                <c:pt idx="3132">
                  <c:v>8.6588980000000006</c:v>
                </c:pt>
                <c:pt idx="3133">
                  <c:v>8.6589539999999996</c:v>
                </c:pt>
                <c:pt idx="3134">
                  <c:v>8.6589989999999997</c:v>
                </c:pt>
                <c:pt idx="3135">
                  <c:v>8.6590559999999996</c:v>
                </c:pt>
                <c:pt idx="3136">
                  <c:v>8.6591090000000008</c:v>
                </c:pt>
                <c:pt idx="3137">
                  <c:v>8.6591670000000001</c:v>
                </c:pt>
                <c:pt idx="3138">
                  <c:v>8.6591719999999999</c:v>
                </c:pt>
                <c:pt idx="3139">
                  <c:v>8.6591889999999996</c:v>
                </c:pt>
                <c:pt idx="3140">
                  <c:v>8.6592590000000005</c:v>
                </c:pt>
                <c:pt idx="3141">
                  <c:v>8.6593400000000003</c:v>
                </c:pt>
                <c:pt idx="3142">
                  <c:v>8.6594390000000008</c:v>
                </c:pt>
                <c:pt idx="3143">
                  <c:v>8.6595219999999991</c:v>
                </c:pt>
                <c:pt idx="3144">
                  <c:v>8.6595580000000005</c:v>
                </c:pt>
                <c:pt idx="3145">
                  <c:v>8.6595899999999997</c:v>
                </c:pt>
                <c:pt idx="3146">
                  <c:v>8.6596399999999996</c:v>
                </c:pt>
                <c:pt idx="3147">
                  <c:v>8.6596820000000001</c:v>
                </c:pt>
                <c:pt idx="3148">
                  <c:v>8.6597070000000009</c:v>
                </c:pt>
                <c:pt idx="3149">
                  <c:v>8.659713</c:v>
                </c:pt>
                <c:pt idx="3150">
                  <c:v>8.6597179999999998</c:v>
                </c:pt>
                <c:pt idx="3151">
                  <c:v>8.6597329999999992</c:v>
                </c:pt>
                <c:pt idx="3152">
                  <c:v>8.6597860000000004</c:v>
                </c:pt>
                <c:pt idx="3153">
                  <c:v>8.6598520000000008</c:v>
                </c:pt>
                <c:pt idx="3154">
                  <c:v>8.6599310000000003</c:v>
                </c:pt>
                <c:pt idx="3155">
                  <c:v>8.6600090000000005</c:v>
                </c:pt>
                <c:pt idx="3156">
                  <c:v>8.6600610000000007</c:v>
                </c:pt>
                <c:pt idx="3157">
                  <c:v>8.6600929999999998</c:v>
                </c:pt>
                <c:pt idx="3158">
                  <c:v>8.6601289999999995</c:v>
                </c:pt>
                <c:pt idx="3159">
                  <c:v>8.6601750000000006</c:v>
                </c:pt>
                <c:pt idx="3160">
                  <c:v>8.6602329999999998</c:v>
                </c:pt>
                <c:pt idx="3161">
                  <c:v>8.6602540000000001</c:v>
                </c:pt>
                <c:pt idx="3162">
                  <c:v>8.6602510000000006</c:v>
                </c:pt>
                <c:pt idx="3163">
                  <c:v>8.6602510000000006</c:v>
                </c:pt>
                <c:pt idx="3164">
                  <c:v>8.660266</c:v>
                </c:pt>
                <c:pt idx="3165">
                  <c:v>8.6603150000000007</c:v>
                </c:pt>
                <c:pt idx="3166">
                  <c:v>8.660419000000001</c:v>
                </c:pt>
                <c:pt idx="3167">
                  <c:v>8.6604989999999997</c:v>
                </c:pt>
                <c:pt idx="3168">
                  <c:v>8.6605509999999999</c:v>
                </c:pt>
                <c:pt idx="3169">
                  <c:v>8.6605640000000008</c:v>
                </c:pt>
                <c:pt idx="3170">
                  <c:v>8.6605349999999994</c:v>
                </c:pt>
                <c:pt idx="3171">
                  <c:v>8.6604980000000005</c:v>
                </c:pt>
                <c:pt idx="3172">
                  <c:v>8.6604860000000006</c:v>
                </c:pt>
                <c:pt idx="3173">
                  <c:v>8.6604829999999993</c:v>
                </c:pt>
                <c:pt idx="3174">
                  <c:v>8.6605299999999996</c:v>
                </c:pt>
                <c:pt idx="3175">
                  <c:v>8.6606020000000008</c:v>
                </c:pt>
                <c:pt idx="3176">
                  <c:v>8.6606419999999993</c:v>
                </c:pt>
                <c:pt idx="3177">
                  <c:v>8.6606799999999993</c:v>
                </c:pt>
                <c:pt idx="3178">
                  <c:v>8.6607039999999991</c:v>
                </c:pt>
                <c:pt idx="3179">
                  <c:v>8.6607070000000004</c:v>
                </c:pt>
                <c:pt idx="3180">
                  <c:v>8.6607219999999998</c:v>
                </c:pt>
                <c:pt idx="3181">
                  <c:v>8.6607599999999998</c:v>
                </c:pt>
                <c:pt idx="3182">
                  <c:v>8.6608000000000001</c:v>
                </c:pt>
                <c:pt idx="3183">
                  <c:v>8.6608549999999997</c:v>
                </c:pt>
                <c:pt idx="3184">
                  <c:v>8.6609300000000005</c:v>
                </c:pt>
                <c:pt idx="3185">
                  <c:v>8.6609479999999994</c:v>
                </c:pt>
                <c:pt idx="3186">
                  <c:v>8.6609470000000002</c:v>
                </c:pt>
                <c:pt idx="3187">
                  <c:v>8.6609459999999991</c:v>
                </c:pt>
                <c:pt idx="3188">
                  <c:v>8.6609239999999996</c:v>
                </c:pt>
                <c:pt idx="3189">
                  <c:v>8.6609239999999996</c:v>
                </c:pt>
                <c:pt idx="3190">
                  <c:v>8.6609499999999997</c:v>
                </c:pt>
                <c:pt idx="3191">
                  <c:v>8.6609829999999999</c:v>
                </c:pt>
                <c:pt idx="3192">
                  <c:v>8.6610379999999996</c:v>
                </c:pt>
                <c:pt idx="3193">
                  <c:v>8.6610899999999997</c:v>
                </c:pt>
                <c:pt idx="3194">
                  <c:v>8.6611290000000007</c:v>
                </c:pt>
                <c:pt idx="3195">
                  <c:v>8.6611639999999994</c:v>
                </c:pt>
                <c:pt idx="3196">
                  <c:v>8.661232</c:v>
                </c:pt>
                <c:pt idx="3197">
                  <c:v>8.6613009999999999</c:v>
                </c:pt>
                <c:pt idx="3198">
                  <c:v>8.6613769999999999</c:v>
                </c:pt>
                <c:pt idx="3199">
                  <c:v>8.6614179999999994</c:v>
                </c:pt>
                <c:pt idx="3200">
                  <c:v>8.661429</c:v>
                </c:pt>
                <c:pt idx="3201">
                  <c:v>8.661422</c:v>
                </c:pt>
                <c:pt idx="3202">
                  <c:v>8.6614430000000002</c:v>
                </c:pt>
                <c:pt idx="3203">
                  <c:v>8.6614740000000001</c:v>
                </c:pt>
                <c:pt idx="3204">
                  <c:v>8.6615219999999997</c:v>
                </c:pt>
                <c:pt idx="3205">
                  <c:v>8.6615490000000008</c:v>
                </c:pt>
                <c:pt idx="3206">
                  <c:v>8.6615830000000003</c:v>
                </c:pt>
                <c:pt idx="3207">
                  <c:v>8.661619</c:v>
                </c:pt>
                <c:pt idx="3208">
                  <c:v>8.6616370000000007</c:v>
                </c:pt>
                <c:pt idx="3209">
                  <c:v>8.6616420000000005</c:v>
                </c:pt>
                <c:pt idx="3210">
                  <c:v>8.6616610000000005</c:v>
                </c:pt>
                <c:pt idx="3211">
                  <c:v>8.661683</c:v>
                </c:pt>
                <c:pt idx="3212">
                  <c:v>8.6617080000000009</c:v>
                </c:pt>
                <c:pt idx="3213">
                  <c:v>8.6617379999999997</c:v>
                </c:pt>
                <c:pt idx="3214">
                  <c:v>8.6617859999999993</c:v>
                </c:pt>
                <c:pt idx="3215">
                  <c:v>8.6617999999999995</c:v>
                </c:pt>
                <c:pt idx="3216">
                  <c:v>8.6618340000000007</c:v>
                </c:pt>
                <c:pt idx="3217">
                  <c:v>8.6618700000000004</c:v>
                </c:pt>
                <c:pt idx="3218">
                  <c:v>8.6618919999999999</c:v>
                </c:pt>
                <c:pt idx="3219">
                  <c:v>8.6619279999999996</c:v>
                </c:pt>
                <c:pt idx="3220">
                  <c:v>8.6619849999999996</c:v>
                </c:pt>
                <c:pt idx="3221">
                  <c:v>8.6619910000000004</c:v>
                </c:pt>
                <c:pt idx="3222">
                  <c:v>8.6620030000000003</c:v>
                </c:pt>
                <c:pt idx="3223">
                  <c:v>8.6620539999999995</c:v>
                </c:pt>
                <c:pt idx="3224">
                  <c:v>8.6621220000000001</c:v>
                </c:pt>
                <c:pt idx="3225">
                  <c:v>8.6622170000000001</c:v>
                </c:pt>
                <c:pt idx="3226">
                  <c:v>8.6622900000000005</c:v>
                </c:pt>
                <c:pt idx="3227">
                  <c:v>8.6623079999999995</c:v>
                </c:pt>
                <c:pt idx="3228">
                  <c:v>8.6622839999999997</c:v>
                </c:pt>
                <c:pt idx="3229">
                  <c:v>8.6622810000000001</c:v>
                </c:pt>
                <c:pt idx="3230">
                  <c:v>8.6623060000000009</c:v>
                </c:pt>
                <c:pt idx="3231">
                  <c:v>8.6623549999999998</c:v>
                </c:pt>
                <c:pt idx="3232">
                  <c:v>8.6623979999999996</c:v>
                </c:pt>
                <c:pt idx="3233">
                  <c:v>8.6623889999999992</c:v>
                </c:pt>
                <c:pt idx="3234">
                  <c:v>8.6623850000000004</c:v>
                </c:pt>
                <c:pt idx="3235">
                  <c:v>8.662431999999999</c:v>
                </c:pt>
                <c:pt idx="3236">
                  <c:v>8.6624669999999995</c:v>
                </c:pt>
                <c:pt idx="3237">
                  <c:v>8.6624960000000009</c:v>
                </c:pt>
                <c:pt idx="3238">
                  <c:v>8.6625010000000007</c:v>
                </c:pt>
                <c:pt idx="3239">
                  <c:v>8.6624870000000005</c:v>
                </c:pt>
                <c:pt idx="3240">
                  <c:v>8.6625320000000006</c:v>
                </c:pt>
                <c:pt idx="3241">
                  <c:v>8.6626069999999995</c:v>
                </c:pt>
                <c:pt idx="3242">
                  <c:v>8.6626890000000003</c:v>
                </c:pt>
                <c:pt idx="3243">
                  <c:v>8.6627659999999995</c:v>
                </c:pt>
                <c:pt idx="3244">
                  <c:v>8.662801</c:v>
                </c:pt>
                <c:pt idx="3245">
                  <c:v>8.6628059999999998</c:v>
                </c:pt>
                <c:pt idx="3246">
                  <c:v>8.6627860000000005</c:v>
                </c:pt>
                <c:pt idx="3247">
                  <c:v>8.6627690000000008</c:v>
                </c:pt>
                <c:pt idx="3248">
                  <c:v>8.6627930000000006</c:v>
                </c:pt>
                <c:pt idx="3249">
                  <c:v>8.6628810000000005</c:v>
                </c:pt>
                <c:pt idx="3250">
                  <c:v>8.6629919999999991</c:v>
                </c:pt>
                <c:pt idx="3251">
                  <c:v>8.6630540000000007</c:v>
                </c:pt>
                <c:pt idx="3252">
                  <c:v>8.6630920000000007</c:v>
                </c:pt>
                <c:pt idx="3253">
                  <c:v>8.6631149999999995</c:v>
                </c:pt>
                <c:pt idx="3254">
                  <c:v>8.6631210000000003</c:v>
                </c:pt>
                <c:pt idx="3255">
                  <c:v>8.6631239999999998</c:v>
                </c:pt>
                <c:pt idx="3256">
                  <c:v>8.6631509999999992</c:v>
                </c:pt>
                <c:pt idx="3257">
                  <c:v>8.6631940000000007</c:v>
                </c:pt>
                <c:pt idx="3258">
                  <c:v>8.6632660000000001</c:v>
                </c:pt>
                <c:pt idx="3259">
                  <c:v>8.6633320000000005</c:v>
                </c:pt>
                <c:pt idx="3260">
                  <c:v>8.6633739999999992</c:v>
                </c:pt>
                <c:pt idx="3261">
                  <c:v>8.6634010000000004</c:v>
                </c:pt>
                <c:pt idx="3262">
                  <c:v>8.6634080000000004</c:v>
                </c:pt>
                <c:pt idx="3263">
                  <c:v>8.6634200000000003</c:v>
                </c:pt>
                <c:pt idx="3264">
                  <c:v>8.6634609999999999</c:v>
                </c:pt>
                <c:pt idx="3265">
                  <c:v>8.6634969999999996</c:v>
                </c:pt>
                <c:pt idx="3266">
                  <c:v>8.6635260000000009</c:v>
                </c:pt>
                <c:pt idx="3267">
                  <c:v>8.6635819999999999</c:v>
                </c:pt>
                <c:pt idx="3268">
                  <c:v>8.6636360000000003</c:v>
                </c:pt>
                <c:pt idx="3269">
                  <c:v>8.6636760000000006</c:v>
                </c:pt>
                <c:pt idx="3270">
                  <c:v>8.6637260000000005</c:v>
                </c:pt>
                <c:pt idx="3271">
                  <c:v>8.6637430000000002</c:v>
                </c:pt>
                <c:pt idx="3272">
                  <c:v>8.663748</c:v>
                </c:pt>
                <c:pt idx="3273">
                  <c:v>8.6637760000000004</c:v>
                </c:pt>
                <c:pt idx="3274">
                  <c:v>8.6638070000000003</c:v>
                </c:pt>
                <c:pt idx="3275">
                  <c:v>8.6638459999999995</c:v>
                </c:pt>
                <c:pt idx="3276">
                  <c:v>8.6638830000000002</c:v>
                </c:pt>
                <c:pt idx="3277">
                  <c:v>8.6639110000000006</c:v>
                </c:pt>
                <c:pt idx="3278">
                  <c:v>8.6639560000000007</c:v>
                </c:pt>
                <c:pt idx="3279">
                  <c:v>8.6639859999999995</c:v>
                </c:pt>
                <c:pt idx="3280">
                  <c:v>8.6640280000000001</c:v>
                </c:pt>
                <c:pt idx="3281">
                  <c:v>8.6640340000000009</c:v>
                </c:pt>
                <c:pt idx="3282">
                  <c:v>8.6640420000000002</c:v>
                </c:pt>
                <c:pt idx="3283">
                  <c:v>8.6641049999999993</c:v>
                </c:pt>
                <c:pt idx="3284">
                  <c:v>8.6641879999999993</c:v>
                </c:pt>
                <c:pt idx="3285">
                  <c:v>8.6642770000000002</c:v>
                </c:pt>
                <c:pt idx="3286">
                  <c:v>8.6643319999999999</c:v>
                </c:pt>
                <c:pt idx="3287">
                  <c:v>8.6643369999999997</c:v>
                </c:pt>
                <c:pt idx="3288">
                  <c:v>8.6643480000000004</c:v>
                </c:pt>
                <c:pt idx="3289">
                  <c:v>8.6643760000000007</c:v>
                </c:pt>
                <c:pt idx="3290">
                  <c:v>8.6643830000000008</c:v>
                </c:pt>
                <c:pt idx="3291">
                  <c:v>8.6644109999999994</c:v>
                </c:pt>
                <c:pt idx="3292">
                  <c:v>8.6644489999999994</c:v>
                </c:pt>
                <c:pt idx="3293">
                  <c:v>8.6645070000000004</c:v>
                </c:pt>
                <c:pt idx="3294">
                  <c:v>8.6645690000000002</c:v>
                </c:pt>
                <c:pt idx="3295">
                  <c:v>8.6646180000000008</c:v>
                </c:pt>
                <c:pt idx="3296">
                  <c:v>8.6646619999999999</c:v>
                </c:pt>
                <c:pt idx="3297">
                  <c:v>8.6647219999999994</c:v>
                </c:pt>
                <c:pt idx="3298">
                  <c:v>8.6647959999999991</c:v>
                </c:pt>
                <c:pt idx="3299">
                  <c:v>8.6648580000000006</c:v>
                </c:pt>
                <c:pt idx="3300">
                  <c:v>8.6649030000000007</c:v>
                </c:pt>
                <c:pt idx="3301">
                  <c:v>8.6649360000000009</c:v>
                </c:pt>
                <c:pt idx="3302">
                  <c:v>8.6649549999999991</c:v>
                </c:pt>
                <c:pt idx="3303">
                  <c:v>8.6650030000000005</c:v>
                </c:pt>
                <c:pt idx="3304">
                  <c:v>8.6650539999999996</c:v>
                </c:pt>
                <c:pt idx="3305">
                  <c:v>8.6651220000000002</c:v>
                </c:pt>
                <c:pt idx="3306">
                  <c:v>8.6651980000000002</c:v>
                </c:pt>
                <c:pt idx="3307">
                  <c:v>8.6652719999999999</c:v>
                </c:pt>
                <c:pt idx="3308">
                  <c:v>8.6653199999999995</c:v>
                </c:pt>
                <c:pt idx="3309">
                  <c:v>8.6653610000000008</c:v>
                </c:pt>
                <c:pt idx="3310">
                  <c:v>8.6653909999999996</c:v>
                </c:pt>
                <c:pt idx="3311">
                  <c:v>8.6654169999999997</c:v>
                </c:pt>
                <c:pt idx="3312">
                  <c:v>8.6654549999999997</c:v>
                </c:pt>
                <c:pt idx="3313">
                  <c:v>8.6654970000000002</c:v>
                </c:pt>
                <c:pt idx="3314">
                  <c:v>8.6655490000000004</c:v>
                </c:pt>
                <c:pt idx="3315">
                  <c:v>8.6655680000000004</c:v>
                </c:pt>
                <c:pt idx="3316">
                  <c:v>8.6655870000000004</c:v>
                </c:pt>
                <c:pt idx="3317">
                  <c:v>8.6656630000000003</c:v>
                </c:pt>
                <c:pt idx="3318">
                  <c:v>8.6657460000000004</c:v>
                </c:pt>
                <c:pt idx="3319">
                  <c:v>8.6658310000000007</c:v>
                </c:pt>
                <c:pt idx="3320">
                  <c:v>8.6659089999999992</c:v>
                </c:pt>
                <c:pt idx="3321">
                  <c:v>8.6659439999999996</c:v>
                </c:pt>
                <c:pt idx="3322">
                  <c:v>8.6659500000000005</c:v>
                </c:pt>
                <c:pt idx="3323">
                  <c:v>8.6659670000000002</c:v>
                </c:pt>
                <c:pt idx="3324">
                  <c:v>8.6659660000000009</c:v>
                </c:pt>
                <c:pt idx="3325">
                  <c:v>8.6660020000000006</c:v>
                </c:pt>
                <c:pt idx="3326">
                  <c:v>8.6660889999999995</c:v>
                </c:pt>
                <c:pt idx="3327">
                  <c:v>8.6661649999999995</c:v>
                </c:pt>
                <c:pt idx="3328">
                  <c:v>8.6662079999999992</c:v>
                </c:pt>
                <c:pt idx="3329">
                  <c:v>8.6662379999999999</c:v>
                </c:pt>
                <c:pt idx="3330">
                  <c:v>8.6663080000000008</c:v>
                </c:pt>
                <c:pt idx="3331">
                  <c:v>8.6663759999999996</c:v>
                </c:pt>
                <c:pt idx="3332">
                  <c:v>8.6664600000000007</c:v>
                </c:pt>
                <c:pt idx="3333">
                  <c:v>8.6665089999999996</c:v>
                </c:pt>
                <c:pt idx="3334">
                  <c:v>8.6665360000000007</c:v>
                </c:pt>
                <c:pt idx="3335">
                  <c:v>8.6665799999999997</c:v>
                </c:pt>
                <c:pt idx="3336">
                  <c:v>8.6666419999999995</c:v>
                </c:pt>
                <c:pt idx="3337">
                  <c:v>8.6666790000000002</c:v>
                </c:pt>
                <c:pt idx="3338">
                  <c:v>8.6667090000000009</c:v>
                </c:pt>
                <c:pt idx="3339">
                  <c:v>8.6667330000000007</c:v>
                </c:pt>
                <c:pt idx="3340">
                  <c:v>8.6667640000000006</c:v>
                </c:pt>
                <c:pt idx="3341">
                  <c:v>8.6667889999999996</c:v>
                </c:pt>
                <c:pt idx="3342">
                  <c:v>8.6668439999999993</c:v>
                </c:pt>
                <c:pt idx="3343">
                  <c:v>8.6669110000000007</c:v>
                </c:pt>
                <c:pt idx="3344">
                  <c:v>8.6670040000000004</c:v>
                </c:pt>
                <c:pt idx="3345">
                  <c:v>8.6670970000000001</c:v>
                </c:pt>
                <c:pt idx="3346">
                  <c:v>8.6671969999999998</c:v>
                </c:pt>
                <c:pt idx="3347">
                  <c:v>8.6672429999999991</c:v>
                </c:pt>
                <c:pt idx="3348">
                  <c:v>8.6672720000000005</c:v>
                </c:pt>
                <c:pt idx="3349">
                  <c:v>8.6673039999999997</c:v>
                </c:pt>
                <c:pt idx="3350">
                  <c:v>8.6673439999999999</c:v>
                </c:pt>
                <c:pt idx="3351">
                  <c:v>8.6673960000000001</c:v>
                </c:pt>
                <c:pt idx="3352">
                  <c:v>8.6674450000000007</c:v>
                </c:pt>
                <c:pt idx="3353">
                  <c:v>8.6674939999999996</c:v>
                </c:pt>
                <c:pt idx="3354">
                  <c:v>8.6675330000000006</c:v>
                </c:pt>
                <c:pt idx="3355">
                  <c:v>8.6675690000000003</c:v>
                </c:pt>
                <c:pt idx="3356">
                  <c:v>8.6676289999999998</c:v>
                </c:pt>
                <c:pt idx="3357">
                  <c:v>8.6676739999999999</c:v>
                </c:pt>
                <c:pt idx="3358">
                  <c:v>8.667726</c:v>
                </c:pt>
                <c:pt idx="3359">
                  <c:v>8.6677920000000004</c:v>
                </c:pt>
                <c:pt idx="3360">
                  <c:v>8.6678580000000007</c:v>
                </c:pt>
                <c:pt idx="3361">
                  <c:v>8.6679010000000005</c:v>
                </c:pt>
                <c:pt idx="3362">
                  <c:v>8.6679399999999998</c:v>
                </c:pt>
                <c:pt idx="3363">
                  <c:v>8.6679639999999996</c:v>
                </c:pt>
                <c:pt idx="3364">
                  <c:v>8.6680019999999995</c:v>
                </c:pt>
                <c:pt idx="3365">
                  <c:v>8.6680740000000007</c:v>
                </c:pt>
                <c:pt idx="3366">
                  <c:v>8.6681419999999996</c:v>
                </c:pt>
                <c:pt idx="3367">
                  <c:v>8.668215</c:v>
                </c:pt>
                <c:pt idx="3368">
                  <c:v>8.6683109999999992</c:v>
                </c:pt>
                <c:pt idx="3369">
                  <c:v>8.6683979999999998</c:v>
                </c:pt>
                <c:pt idx="3370">
                  <c:v>8.6684920000000005</c:v>
                </c:pt>
                <c:pt idx="3371">
                  <c:v>8.6685599999999994</c:v>
                </c:pt>
                <c:pt idx="3372">
                  <c:v>8.6685999999999996</c:v>
                </c:pt>
                <c:pt idx="3373">
                  <c:v>8.6686580000000006</c:v>
                </c:pt>
                <c:pt idx="3374">
                  <c:v>8.668724000000001</c:v>
                </c:pt>
                <c:pt idx="3375">
                  <c:v>8.6687940000000001</c:v>
                </c:pt>
                <c:pt idx="3376">
                  <c:v>8.6688890000000001</c:v>
                </c:pt>
                <c:pt idx="3377">
                  <c:v>8.6689740000000004</c:v>
                </c:pt>
                <c:pt idx="3378">
                  <c:v>8.6690339999999999</c:v>
                </c:pt>
                <c:pt idx="3379">
                  <c:v>8.6690950000000004</c:v>
                </c:pt>
                <c:pt idx="3380">
                  <c:v>8.6691500000000001</c:v>
                </c:pt>
                <c:pt idx="3381">
                  <c:v>8.6692429999999998</c:v>
                </c:pt>
                <c:pt idx="3382">
                  <c:v>8.6693440000000006</c:v>
                </c:pt>
                <c:pt idx="3383">
                  <c:v>8.6694180000000003</c:v>
                </c:pt>
                <c:pt idx="3384">
                  <c:v>8.6694770000000005</c:v>
                </c:pt>
                <c:pt idx="3385">
                  <c:v>8.6695220000000006</c:v>
                </c:pt>
                <c:pt idx="3386">
                  <c:v>8.6695720000000005</c:v>
                </c:pt>
                <c:pt idx="3387">
                  <c:v>8.6696670000000005</c:v>
                </c:pt>
                <c:pt idx="3388">
                  <c:v>8.6697349999999993</c:v>
                </c:pt>
                <c:pt idx="3389">
                  <c:v>8.6697810000000004</c:v>
                </c:pt>
                <c:pt idx="3390">
                  <c:v>8.6698179999999994</c:v>
                </c:pt>
                <c:pt idx="3391">
                  <c:v>8.6698620000000002</c:v>
                </c:pt>
                <c:pt idx="3392">
                  <c:v>8.6699219999999997</c:v>
                </c:pt>
                <c:pt idx="3393">
                  <c:v>8.6700149999999994</c:v>
                </c:pt>
                <c:pt idx="3394">
                  <c:v>8.6701049999999995</c:v>
                </c:pt>
                <c:pt idx="3395">
                  <c:v>8.6701990000000002</c:v>
                </c:pt>
                <c:pt idx="3396">
                  <c:v>8.6702619999999992</c:v>
                </c:pt>
                <c:pt idx="3397">
                  <c:v>8.6703150000000004</c:v>
                </c:pt>
                <c:pt idx="3398">
                  <c:v>8.6703829999999993</c:v>
                </c:pt>
                <c:pt idx="3399">
                  <c:v>8.6704589999999993</c:v>
                </c:pt>
                <c:pt idx="3400">
                  <c:v>8.6705459999999999</c:v>
                </c:pt>
                <c:pt idx="3401">
                  <c:v>8.6706289999999999</c:v>
                </c:pt>
                <c:pt idx="3402">
                  <c:v>8.6707020000000004</c:v>
                </c:pt>
                <c:pt idx="3403">
                  <c:v>8.6707520000000002</c:v>
                </c:pt>
                <c:pt idx="3404">
                  <c:v>8.6707870000000007</c:v>
                </c:pt>
                <c:pt idx="3405">
                  <c:v>8.6708479999999994</c:v>
                </c:pt>
                <c:pt idx="3406">
                  <c:v>8.670933999999999</c:v>
                </c:pt>
                <c:pt idx="3407">
                  <c:v>8.6710209999999996</c:v>
                </c:pt>
                <c:pt idx="3408">
                  <c:v>8.6711299999999998</c:v>
                </c:pt>
                <c:pt idx="3409">
                  <c:v>8.6712380000000007</c:v>
                </c:pt>
                <c:pt idx="3410">
                  <c:v>8.6713120000000004</c:v>
                </c:pt>
                <c:pt idx="3411">
                  <c:v>8.671365999999999</c:v>
                </c:pt>
                <c:pt idx="3412">
                  <c:v>8.6714179999999992</c:v>
                </c:pt>
                <c:pt idx="3413">
                  <c:v>8.6714880000000001</c:v>
                </c:pt>
                <c:pt idx="3414">
                  <c:v>8.6715820000000008</c:v>
                </c:pt>
                <c:pt idx="3415">
                  <c:v>8.6716940000000005</c:v>
                </c:pt>
                <c:pt idx="3416">
                  <c:v>8.6717849999999999</c:v>
                </c:pt>
                <c:pt idx="3417">
                  <c:v>8.6718770000000003</c:v>
                </c:pt>
                <c:pt idx="3418">
                  <c:v>8.6719679999999997</c:v>
                </c:pt>
                <c:pt idx="3419">
                  <c:v>8.6720769999999998</c:v>
                </c:pt>
                <c:pt idx="3420">
                  <c:v>8.6721889999999995</c:v>
                </c:pt>
                <c:pt idx="3421">
                  <c:v>8.6722640000000002</c:v>
                </c:pt>
                <c:pt idx="3422">
                  <c:v>8.6722990000000006</c:v>
                </c:pt>
                <c:pt idx="3423">
                  <c:v>8.6723320000000008</c:v>
                </c:pt>
                <c:pt idx="3424">
                  <c:v>8.6723940000000006</c:v>
                </c:pt>
                <c:pt idx="3425">
                  <c:v>8.6724639999999997</c:v>
                </c:pt>
                <c:pt idx="3426">
                  <c:v>8.6725379999999994</c:v>
                </c:pt>
                <c:pt idx="3427">
                  <c:v>8.6726240000000008</c:v>
                </c:pt>
                <c:pt idx="3428">
                  <c:v>8.6727120000000006</c:v>
                </c:pt>
                <c:pt idx="3429">
                  <c:v>8.6727969999999992</c:v>
                </c:pt>
                <c:pt idx="3430">
                  <c:v>8.6728810000000003</c:v>
                </c:pt>
                <c:pt idx="3431">
                  <c:v>8.6729300000000009</c:v>
                </c:pt>
                <c:pt idx="3432">
                  <c:v>8.6729579999999995</c:v>
                </c:pt>
                <c:pt idx="3433">
                  <c:v>8.6730319999999992</c:v>
                </c:pt>
                <c:pt idx="3434">
                  <c:v>8.6731449999999999</c:v>
                </c:pt>
                <c:pt idx="3435">
                  <c:v>8.6732800000000001</c:v>
                </c:pt>
                <c:pt idx="3436">
                  <c:v>8.673411999999999</c:v>
                </c:pt>
                <c:pt idx="3437">
                  <c:v>8.6735019999999992</c:v>
                </c:pt>
                <c:pt idx="3438">
                  <c:v>8.6735640000000007</c:v>
                </c:pt>
                <c:pt idx="3439">
                  <c:v>8.6736550000000001</c:v>
                </c:pt>
                <c:pt idx="3440">
                  <c:v>8.6737459999999995</c:v>
                </c:pt>
                <c:pt idx="3441">
                  <c:v>8.6738400000000002</c:v>
                </c:pt>
                <c:pt idx="3442">
                  <c:v>8.6738879999999998</c:v>
                </c:pt>
                <c:pt idx="3443">
                  <c:v>8.6739160000000002</c:v>
                </c:pt>
                <c:pt idx="3444">
                  <c:v>8.6739499999999996</c:v>
                </c:pt>
                <c:pt idx="3445">
                  <c:v>8.6740080000000006</c:v>
                </c:pt>
                <c:pt idx="3446">
                  <c:v>8.6740940000000002</c:v>
                </c:pt>
                <c:pt idx="3447">
                  <c:v>8.6742019999999993</c:v>
                </c:pt>
                <c:pt idx="3448">
                  <c:v>8.6742810000000006</c:v>
                </c:pt>
                <c:pt idx="3449">
                  <c:v>8.6743649999999999</c:v>
                </c:pt>
                <c:pt idx="3450">
                  <c:v>8.6744260000000004</c:v>
                </c:pt>
                <c:pt idx="3451">
                  <c:v>8.6744889999999995</c:v>
                </c:pt>
                <c:pt idx="3452">
                  <c:v>8.6745300000000007</c:v>
                </c:pt>
                <c:pt idx="3453">
                  <c:v>8.6745920000000005</c:v>
                </c:pt>
                <c:pt idx="3454">
                  <c:v>8.6746759999999998</c:v>
                </c:pt>
                <c:pt idx="3455">
                  <c:v>8.6747800000000002</c:v>
                </c:pt>
                <c:pt idx="3456">
                  <c:v>8.6748779999999996</c:v>
                </c:pt>
                <c:pt idx="3457">
                  <c:v>8.6749849999999995</c:v>
                </c:pt>
                <c:pt idx="3458">
                  <c:v>8.6750889999999998</c:v>
                </c:pt>
                <c:pt idx="3459">
                  <c:v>8.6751839999999998</c:v>
                </c:pt>
                <c:pt idx="3460">
                  <c:v>8.6752749999999992</c:v>
                </c:pt>
                <c:pt idx="3461">
                  <c:v>8.6753590000000003</c:v>
                </c:pt>
                <c:pt idx="3462">
                  <c:v>8.6754359999999995</c:v>
                </c:pt>
                <c:pt idx="3463">
                  <c:v>8.6755180000000003</c:v>
                </c:pt>
                <c:pt idx="3464">
                  <c:v>8.6756030000000006</c:v>
                </c:pt>
                <c:pt idx="3465">
                  <c:v>8.6756419999999999</c:v>
                </c:pt>
                <c:pt idx="3466">
                  <c:v>8.6756659999999997</c:v>
                </c:pt>
                <c:pt idx="3467">
                  <c:v>8.6757159999999995</c:v>
                </c:pt>
                <c:pt idx="3468">
                  <c:v>8.6757629999999999</c:v>
                </c:pt>
                <c:pt idx="3469">
                  <c:v>8.6758129999999998</c:v>
                </c:pt>
                <c:pt idx="3470">
                  <c:v>8.6758690000000005</c:v>
                </c:pt>
                <c:pt idx="3471">
                  <c:v>8.6759120000000003</c:v>
                </c:pt>
                <c:pt idx="3472">
                  <c:v>8.6759769999999996</c:v>
                </c:pt>
                <c:pt idx="3473">
                  <c:v>8.6760559999999991</c:v>
                </c:pt>
                <c:pt idx="3474">
                  <c:v>8.6761440000000007</c:v>
                </c:pt>
                <c:pt idx="3475">
                  <c:v>8.6762040000000002</c:v>
                </c:pt>
                <c:pt idx="3476">
                  <c:v>8.676266</c:v>
                </c:pt>
                <c:pt idx="3477">
                  <c:v>8.6763239999999993</c:v>
                </c:pt>
                <c:pt idx="3478">
                  <c:v>8.6763739999999991</c:v>
                </c:pt>
                <c:pt idx="3479">
                  <c:v>8.6764209999999995</c:v>
                </c:pt>
                <c:pt idx="3480">
                  <c:v>8.6764939999999999</c:v>
                </c:pt>
                <c:pt idx="3481">
                  <c:v>8.6765480000000004</c:v>
                </c:pt>
                <c:pt idx="3482">
                  <c:v>8.6766210000000008</c:v>
                </c:pt>
                <c:pt idx="3483">
                  <c:v>8.6766939999999995</c:v>
                </c:pt>
                <c:pt idx="3484">
                  <c:v>8.6767490000000009</c:v>
                </c:pt>
                <c:pt idx="3485">
                  <c:v>8.6767649999999996</c:v>
                </c:pt>
                <c:pt idx="3486">
                  <c:v>8.6767679999999991</c:v>
                </c:pt>
                <c:pt idx="3487">
                  <c:v>8.6768040000000006</c:v>
                </c:pt>
                <c:pt idx="3488">
                  <c:v>8.6768540000000005</c:v>
                </c:pt>
                <c:pt idx="3489">
                  <c:v>8.6769370000000006</c:v>
                </c:pt>
                <c:pt idx="3490">
                  <c:v>8.6770329999999998</c:v>
                </c:pt>
                <c:pt idx="3491">
                  <c:v>8.6770999999999994</c:v>
                </c:pt>
                <c:pt idx="3492">
                  <c:v>8.6771419999999999</c:v>
                </c:pt>
                <c:pt idx="3493">
                  <c:v>8.6771810000000009</c:v>
                </c:pt>
                <c:pt idx="3494">
                  <c:v>8.6772019999999994</c:v>
                </c:pt>
                <c:pt idx="3495">
                  <c:v>8.6772419999999997</c:v>
                </c:pt>
                <c:pt idx="3496">
                  <c:v>8.6773059999999997</c:v>
                </c:pt>
                <c:pt idx="3497">
                  <c:v>8.6773589999999992</c:v>
                </c:pt>
                <c:pt idx="3498">
                  <c:v>8.6773969999999991</c:v>
                </c:pt>
                <c:pt idx="3499">
                  <c:v>8.677461000000001</c:v>
                </c:pt>
                <c:pt idx="3500">
                  <c:v>8.6775330000000004</c:v>
                </c:pt>
                <c:pt idx="3501">
                  <c:v>8.6776309999999999</c:v>
                </c:pt>
                <c:pt idx="3502">
                  <c:v>8.6776859999999996</c:v>
                </c:pt>
                <c:pt idx="3503">
                  <c:v>8.6777359999999994</c:v>
                </c:pt>
                <c:pt idx="3504">
                  <c:v>8.6777700000000006</c:v>
                </c:pt>
                <c:pt idx="3505">
                  <c:v>8.6778040000000001</c:v>
                </c:pt>
                <c:pt idx="3506">
                  <c:v>8.677835</c:v>
                </c:pt>
                <c:pt idx="3507">
                  <c:v>8.6778639999999996</c:v>
                </c:pt>
                <c:pt idx="3508">
                  <c:v>8.6778809999999993</c:v>
                </c:pt>
                <c:pt idx="3509">
                  <c:v>8.6779109999999999</c:v>
                </c:pt>
                <c:pt idx="3510">
                  <c:v>8.6779620000000008</c:v>
                </c:pt>
                <c:pt idx="3511">
                  <c:v>8.6780430000000006</c:v>
                </c:pt>
                <c:pt idx="3512">
                  <c:v>8.6780969999999993</c:v>
                </c:pt>
                <c:pt idx="3513">
                  <c:v>8.6781559999999995</c:v>
                </c:pt>
                <c:pt idx="3514">
                  <c:v>8.6781989999999993</c:v>
                </c:pt>
                <c:pt idx="3515">
                  <c:v>8.678229</c:v>
                </c:pt>
                <c:pt idx="3516">
                  <c:v>8.6782970000000006</c:v>
                </c:pt>
                <c:pt idx="3517">
                  <c:v>8.6783520000000003</c:v>
                </c:pt>
                <c:pt idx="3518">
                  <c:v>8.6783999999999999</c:v>
                </c:pt>
                <c:pt idx="3519">
                  <c:v>8.6784390000000009</c:v>
                </c:pt>
                <c:pt idx="3520">
                  <c:v>8.6784750000000006</c:v>
                </c:pt>
                <c:pt idx="3521">
                  <c:v>8.6785339999999991</c:v>
                </c:pt>
                <c:pt idx="3522">
                  <c:v>8.6786119999999993</c:v>
                </c:pt>
                <c:pt idx="3523">
                  <c:v>8.6786740000000009</c:v>
                </c:pt>
                <c:pt idx="3524">
                  <c:v>8.6786929999999991</c:v>
                </c:pt>
                <c:pt idx="3525">
                  <c:v>8.6787100000000006</c:v>
                </c:pt>
                <c:pt idx="3526">
                  <c:v>8.6787349999999996</c:v>
                </c:pt>
                <c:pt idx="3527">
                  <c:v>8.6787580000000002</c:v>
                </c:pt>
                <c:pt idx="3528">
                  <c:v>8.6788089999999993</c:v>
                </c:pt>
                <c:pt idx="3529">
                  <c:v>8.678877</c:v>
                </c:pt>
                <c:pt idx="3530">
                  <c:v>8.6789339999999999</c:v>
                </c:pt>
                <c:pt idx="3531">
                  <c:v>8.6789880000000004</c:v>
                </c:pt>
                <c:pt idx="3532">
                  <c:v>8.6790500000000002</c:v>
                </c:pt>
                <c:pt idx="3533">
                  <c:v>8.6791140000000002</c:v>
                </c:pt>
                <c:pt idx="3534">
                  <c:v>8.6791599999999995</c:v>
                </c:pt>
                <c:pt idx="3535">
                  <c:v>8.6791940000000007</c:v>
                </c:pt>
                <c:pt idx="3536">
                  <c:v>8.6792420000000003</c:v>
                </c:pt>
                <c:pt idx="3537">
                  <c:v>8.6792859999999994</c:v>
                </c:pt>
                <c:pt idx="3538">
                  <c:v>8.6793460000000007</c:v>
                </c:pt>
                <c:pt idx="3539">
                  <c:v>8.6793899999999997</c:v>
                </c:pt>
                <c:pt idx="3540">
                  <c:v>8.6794180000000001</c:v>
                </c:pt>
                <c:pt idx="3541">
                  <c:v>8.6794189999999993</c:v>
                </c:pt>
                <c:pt idx="3542">
                  <c:v>8.6794060000000002</c:v>
                </c:pt>
                <c:pt idx="3543">
                  <c:v>8.6793829999999996</c:v>
                </c:pt>
                <c:pt idx="3544">
                  <c:v>8.6793750000000003</c:v>
                </c:pt>
                <c:pt idx="3545">
                  <c:v>8.6793829999999996</c:v>
                </c:pt>
                <c:pt idx="3546">
                  <c:v>8.6794290000000007</c:v>
                </c:pt>
                <c:pt idx="3547">
                  <c:v>8.6794949999999993</c:v>
                </c:pt>
                <c:pt idx="3548">
                  <c:v>8.6795469999999995</c:v>
                </c:pt>
                <c:pt idx="3549">
                  <c:v>8.6795760000000008</c:v>
                </c:pt>
                <c:pt idx="3550">
                  <c:v>8.6795799999999996</c:v>
                </c:pt>
                <c:pt idx="3551">
                  <c:v>8.6795770000000001</c:v>
                </c:pt>
                <c:pt idx="3552">
                  <c:v>8.6795770000000001</c:v>
                </c:pt>
                <c:pt idx="3553">
                  <c:v>8.6796089999999992</c:v>
                </c:pt>
                <c:pt idx="3554">
                  <c:v>8.6796389999999999</c:v>
                </c:pt>
                <c:pt idx="3555">
                  <c:v>8.6796340000000001</c:v>
                </c:pt>
                <c:pt idx="3556">
                  <c:v>8.6796310000000005</c:v>
                </c:pt>
                <c:pt idx="3557">
                  <c:v>8.6796210000000009</c:v>
                </c:pt>
                <c:pt idx="3558">
                  <c:v>8.6796019999999992</c:v>
                </c:pt>
                <c:pt idx="3559">
                  <c:v>8.6795679999999997</c:v>
                </c:pt>
                <c:pt idx="3560">
                  <c:v>8.6795380000000009</c:v>
                </c:pt>
                <c:pt idx="3561">
                  <c:v>8.6794969999999996</c:v>
                </c:pt>
                <c:pt idx="3562">
                  <c:v>8.6794530000000005</c:v>
                </c:pt>
                <c:pt idx="3563">
                  <c:v>8.6794349999999998</c:v>
                </c:pt>
                <c:pt idx="3564">
                  <c:v>8.6793849999999999</c:v>
                </c:pt>
                <c:pt idx="3565">
                  <c:v>8.6793139999999998</c:v>
                </c:pt>
                <c:pt idx="3566">
                  <c:v>8.6792429999999996</c:v>
                </c:pt>
                <c:pt idx="3567">
                  <c:v>8.6791739999999997</c:v>
                </c:pt>
                <c:pt idx="3568">
                  <c:v>8.6791239999999998</c:v>
                </c:pt>
                <c:pt idx="3569">
                  <c:v>8.6790780000000005</c:v>
                </c:pt>
                <c:pt idx="3570">
                  <c:v>8.6789950000000005</c:v>
                </c:pt>
                <c:pt idx="3571">
                  <c:v>8.6788659999999993</c:v>
                </c:pt>
                <c:pt idx="3572">
                  <c:v>8.6787419999999997</c:v>
                </c:pt>
                <c:pt idx="3573">
                  <c:v>8.6786449999999995</c:v>
                </c:pt>
                <c:pt idx="3574">
                  <c:v>8.6785840000000007</c:v>
                </c:pt>
                <c:pt idx="3575">
                  <c:v>8.6785379999999996</c:v>
                </c:pt>
                <c:pt idx="3576">
                  <c:v>8.6784879999999998</c:v>
                </c:pt>
                <c:pt idx="3577">
                  <c:v>8.6784490000000005</c:v>
                </c:pt>
                <c:pt idx="3578">
                  <c:v>8.6783800000000006</c:v>
                </c:pt>
                <c:pt idx="3579">
                  <c:v>8.6782649999999997</c:v>
                </c:pt>
                <c:pt idx="3580">
                  <c:v>8.6781240000000004</c:v>
                </c:pt>
                <c:pt idx="3581">
                  <c:v>8.6779679999999999</c:v>
                </c:pt>
                <c:pt idx="3582">
                  <c:v>8.6778429999999993</c:v>
                </c:pt>
                <c:pt idx="3583">
                  <c:v>8.6777340000000009</c:v>
                </c:pt>
                <c:pt idx="3584">
                  <c:v>8.6776619999999998</c:v>
                </c:pt>
                <c:pt idx="3585">
                  <c:v>8.6775909999999996</c:v>
                </c:pt>
                <c:pt idx="3586">
                  <c:v>8.6775280000000006</c:v>
                </c:pt>
                <c:pt idx="3587">
                  <c:v>8.6774450000000005</c:v>
                </c:pt>
                <c:pt idx="3588">
                  <c:v>8.6773519999999991</c:v>
                </c:pt>
                <c:pt idx="3589">
                  <c:v>8.6772559999999999</c:v>
                </c:pt>
                <c:pt idx="3590">
                  <c:v>8.6771790000000006</c:v>
                </c:pt>
                <c:pt idx="3591">
                  <c:v>8.6770969999999998</c:v>
                </c:pt>
                <c:pt idx="3592">
                  <c:v>8.6769940000000005</c:v>
                </c:pt>
                <c:pt idx="3593">
                  <c:v>8.6768710000000002</c:v>
                </c:pt>
                <c:pt idx="3594">
                  <c:v>8.6767450000000004</c:v>
                </c:pt>
                <c:pt idx="3595">
                  <c:v>8.6766719999999999</c:v>
                </c:pt>
                <c:pt idx="3596">
                  <c:v>8.6766310000000004</c:v>
                </c:pt>
                <c:pt idx="3597">
                  <c:v>8.6765860000000004</c:v>
                </c:pt>
                <c:pt idx="3598">
                  <c:v>8.6765249999999998</c:v>
                </c:pt>
                <c:pt idx="3599">
                  <c:v>8.6764299999999999</c:v>
                </c:pt>
                <c:pt idx="3600">
                  <c:v>8.6763359999999992</c:v>
                </c:pt>
                <c:pt idx="3601">
                  <c:v>8.6762490000000003</c:v>
                </c:pt>
                <c:pt idx="3602">
                  <c:v>8.6761590000000002</c:v>
                </c:pt>
                <c:pt idx="3603">
                  <c:v>8.6760699999999993</c:v>
                </c:pt>
                <c:pt idx="3604">
                  <c:v>8.6759660000000007</c:v>
                </c:pt>
                <c:pt idx="3605">
                  <c:v>8.6758609999999994</c:v>
                </c:pt>
                <c:pt idx="3606">
                  <c:v>8.6757779999999993</c:v>
                </c:pt>
                <c:pt idx="3607">
                  <c:v>8.6757249999999999</c:v>
                </c:pt>
                <c:pt idx="3608">
                  <c:v>8.6756840000000004</c:v>
                </c:pt>
                <c:pt idx="3609">
                  <c:v>8.6756600000000006</c:v>
                </c:pt>
                <c:pt idx="3610">
                  <c:v>8.6756489999999999</c:v>
                </c:pt>
                <c:pt idx="3611">
                  <c:v>8.6756139999999995</c:v>
                </c:pt>
                <c:pt idx="3612">
                  <c:v>8.6755820000000003</c:v>
                </c:pt>
                <c:pt idx="3613">
                  <c:v>8.675535</c:v>
                </c:pt>
                <c:pt idx="3614">
                  <c:v>8.6754859999999994</c:v>
                </c:pt>
                <c:pt idx="3615">
                  <c:v>8.6754689999999997</c:v>
                </c:pt>
                <c:pt idx="3616">
                  <c:v>8.6754189999999998</c:v>
                </c:pt>
                <c:pt idx="3617">
                  <c:v>8.6753479999999996</c:v>
                </c:pt>
                <c:pt idx="3618">
                  <c:v>8.6752660000000006</c:v>
                </c:pt>
                <c:pt idx="3619">
                  <c:v>8.6751539999999991</c:v>
                </c:pt>
                <c:pt idx="3620">
                  <c:v>8.6750959999999999</c:v>
                </c:pt>
                <c:pt idx="3621">
                  <c:v>8.6750799999999995</c:v>
                </c:pt>
                <c:pt idx="3622">
                  <c:v>8.6750450000000008</c:v>
                </c:pt>
                <c:pt idx="3623">
                  <c:v>8.675027</c:v>
                </c:pt>
                <c:pt idx="3624">
                  <c:v>8.6750170000000004</c:v>
                </c:pt>
                <c:pt idx="3625">
                  <c:v>8.6749939999999999</c:v>
                </c:pt>
                <c:pt idx="3626">
                  <c:v>8.6749650000000003</c:v>
                </c:pt>
                <c:pt idx="3627">
                  <c:v>8.6749150000000004</c:v>
                </c:pt>
                <c:pt idx="3628">
                  <c:v>8.674824000000001</c:v>
                </c:pt>
                <c:pt idx="3629">
                  <c:v>8.6747410000000009</c:v>
                </c:pt>
                <c:pt idx="3630">
                  <c:v>8.6747040000000002</c:v>
                </c:pt>
                <c:pt idx="3631">
                  <c:v>8.6746789999999994</c:v>
                </c:pt>
                <c:pt idx="3632">
                  <c:v>8.6746639999999999</c:v>
                </c:pt>
                <c:pt idx="3633">
                  <c:v>8.6746339999999993</c:v>
                </c:pt>
                <c:pt idx="3634">
                  <c:v>8.6745929999999998</c:v>
                </c:pt>
                <c:pt idx="3635">
                  <c:v>8.6745520000000003</c:v>
                </c:pt>
                <c:pt idx="3636">
                  <c:v>8.6745020000000004</c:v>
                </c:pt>
                <c:pt idx="3637">
                  <c:v>8.674474</c:v>
                </c:pt>
                <c:pt idx="3638">
                  <c:v>8.6744520000000005</c:v>
                </c:pt>
                <c:pt idx="3639">
                  <c:v>8.6744059999999994</c:v>
                </c:pt>
                <c:pt idx="3640">
                  <c:v>8.6743889999999997</c:v>
                </c:pt>
                <c:pt idx="3641">
                  <c:v>8.674392000000001</c:v>
                </c:pt>
                <c:pt idx="3642">
                  <c:v>8.674372</c:v>
                </c:pt>
                <c:pt idx="3643">
                  <c:v>8.6743410000000001</c:v>
                </c:pt>
                <c:pt idx="3644">
                  <c:v>8.6742910000000002</c:v>
                </c:pt>
                <c:pt idx="3645">
                  <c:v>8.674237999999999</c:v>
                </c:pt>
                <c:pt idx="3646">
                  <c:v>8.674239</c:v>
                </c:pt>
                <c:pt idx="3647">
                  <c:v>8.6742749999999997</c:v>
                </c:pt>
                <c:pt idx="3648">
                  <c:v>8.6742910000000002</c:v>
                </c:pt>
                <c:pt idx="3649">
                  <c:v>8.6742699999999999</c:v>
                </c:pt>
                <c:pt idx="3650">
                  <c:v>8.6742220000000003</c:v>
                </c:pt>
                <c:pt idx="3651">
                  <c:v>8.674137</c:v>
                </c:pt>
                <c:pt idx="3652">
                  <c:v>8.6741030000000006</c:v>
                </c:pt>
                <c:pt idx="3653">
                  <c:v>8.6740940000000002</c:v>
                </c:pt>
                <c:pt idx="3654">
                  <c:v>8.674074000000001</c:v>
                </c:pt>
                <c:pt idx="3655">
                  <c:v>8.674074000000001</c:v>
                </c:pt>
                <c:pt idx="3656">
                  <c:v>8.6740600000000008</c:v>
                </c:pt>
                <c:pt idx="3657">
                  <c:v>8.6740379999999995</c:v>
                </c:pt>
                <c:pt idx="3658">
                  <c:v>8.674023</c:v>
                </c:pt>
                <c:pt idx="3659">
                  <c:v>8.6740130000000004</c:v>
                </c:pt>
                <c:pt idx="3660">
                  <c:v>8.6739820000000005</c:v>
                </c:pt>
                <c:pt idx="3661">
                  <c:v>8.6739490000000004</c:v>
                </c:pt>
                <c:pt idx="3662">
                  <c:v>8.6739499999999996</c:v>
                </c:pt>
                <c:pt idx="3663">
                  <c:v>8.6739540000000002</c:v>
                </c:pt>
                <c:pt idx="3664">
                  <c:v>8.6739460000000008</c:v>
                </c:pt>
                <c:pt idx="3665">
                  <c:v>8.6739239999999995</c:v>
                </c:pt>
                <c:pt idx="3666">
                  <c:v>8.6738959999999992</c:v>
                </c:pt>
                <c:pt idx="3667">
                  <c:v>8.6738459999999993</c:v>
                </c:pt>
                <c:pt idx="3668">
                  <c:v>8.673826</c:v>
                </c:pt>
                <c:pt idx="3669">
                  <c:v>8.6738280000000003</c:v>
                </c:pt>
                <c:pt idx="3670">
                  <c:v>8.6738119999999999</c:v>
                </c:pt>
                <c:pt idx="3671">
                  <c:v>8.6737719999999996</c:v>
                </c:pt>
                <c:pt idx="3672">
                  <c:v>8.6737579999999994</c:v>
                </c:pt>
                <c:pt idx="3673">
                  <c:v>8.6737330000000004</c:v>
                </c:pt>
                <c:pt idx="3674">
                  <c:v>8.6737090000000006</c:v>
                </c:pt>
                <c:pt idx="3675">
                  <c:v>8.6736819999999994</c:v>
                </c:pt>
                <c:pt idx="3676">
                  <c:v>8.6736389999999997</c:v>
                </c:pt>
                <c:pt idx="3677">
                  <c:v>8.6735860000000002</c:v>
                </c:pt>
                <c:pt idx="3678">
                  <c:v>8.6735629999999997</c:v>
                </c:pt>
                <c:pt idx="3679">
                  <c:v>8.6735539999999993</c:v>
                </c:pt>
                <c:pt idx="3680">
                  <c:v>8.6735319999999998</c:v>
                </c:pt>
                <c:pt idx="3681">
                  <c:v>8.6735019999999992</c:v>
                </c:pt>
                <c:pt idx="3682">
                  <c:v>8.6734740000000006</c:v>
                </c:pt>
                <c:pt idx="3683">
                  <c:v>8.67347</c:v>
                </c:pt>
                <c:pt idx="3684">
                  <c:v>8.673489</c:v>
                </c:pt>
                <c:pt idx="3685">
                  <c:v>8.6735089999999992</c:v>
                </c:pt>
                <c:pt idx="3686">
                  <c:v>8.6735199999999999</c:v>
                </c:pt>
                <c:pt idx="3687">
                  <c:v>8.6735089999999992</c:v>
                </c:pt>
                <c:pt idx="3688">
                  <c:v>8.6734930000000006</c:v>
                </c:pt>
                <c:pt idx="3689">
                  <c:v>8.6734760000000009</c:v>
                </c:pt>
                <c:pt idx="3690">
                  <c:v>8.673451</c:v>
                </c:pt>
                <c:pt idx="3691">
                  <c:v>8.6734159999999996</c:v>
                </c:pt>
                <c:pt idx="3692">
                  <c:v>8.6733650000000004</c:v>
                </c:pt>
                <c:pt idx="3693">
                  <c:v>8.6733460000000004</c:v>
                </c:pt>
                <c:pt idx="3694">
                  <c:v>8.6733139999999995</c:v>
                </c:pt>
                <c:pt idx="3695">
                  <c:v>8.6732840000000007</c:v>
                </c:pt>
                <c:pt idx="3696">
                  <c:v>8.673248000000001</c:v>
                </c:pt>
                <c:pt idx="3697">
                  <c:v>8.6731809999999996</c:v>
                </c:pt>
                <c:pt idx="3698">
                  <c:v>8.6731320000000007</c:v>
                </c:pt>
                <c:pt idx="3699">
                  <c:v>8.6731090000000002</c:v>
                </c:pt>
                <c:pt idx="3700">
                  <c:v>8.6730879999999999</c:v>
                </c:pt>
                <c:pt idx="3701">
                  <c:v>8.6730879999999999</c:v>
                </c:pt>
                <c:pt idx="3702">
                  <c:v>8.6731300000000005</c:v>
                </c:pt>
                <c:pt idx="3703">
                  <c:v>8.6732060000000004</c:v>
                </c:pt>
                <c:pt idx="3704">
                  <c:v>8.6732639999999996</c:v>
                </c:pt>
                <c:pt idx="3705">
                  <c:v>8.6732809999999994</c:v>
                </c:pt>
                <c:pt idx="3706">
                  <c:v>8.6732449999999996</c:v>
                </c:pt>
                <c:pt idx="3707">
                  <c:v>8.67319</c:v>
                </c:pt>
                <c:pt idx="3708">
                  <c:v>8.6731350000000003</c:v>
                </c:pt>
                <c:pt idx="3709">
                  <c:v>8.6731250000000006</c:v>
                </c:pt>
                <c:pt idx="3710">
                  <c:v>8.673138999999999</c:v>
                </c:pt>
                <c:pt idx="3711">
                  <c:v>8.6731370000000005</c:v>
                </c:pt>
                <c:pt idx="3712">
                  <c:v>8.6731280000000002</c:v>
                </c:pt>
                <c:pt idx="3713">
                  <c:v>8.6731079999999992</c:v>
                </c:pt>
                <c:pt idx="3714">
                  <c:v>8.6730710000000002</c:v>
                </c:pt>
                <c:pt idx="3715">
                  <c:v>8.673051000000001</c:v>
                </c:pt>
                <c:pt idx="3716">
                  <c:v>8.6730590000000003</c:v>
                </c:pt>
                <c:pt idx="3717">
                  <c:v>8.6730590000000003</c:v>
                </c:pt>
                <c:pt idx="3718">
                  <c:v>8.6730520000000002</c:v>
                </c:pt>
                <c:pt idx="3719">
                  <c:v>8.6730649999999994</c:v>
                </c:pt>
                <c:pt idx="3720">
                  <c:v>8.6730459999999994</c:v>
                </c:pt>
                <c:pt idx="3721">
                  <c:v>8.6730640000000001</c:v>
                </c:pt>
                <c:pt idx="3722">
                  <c:v>8.6730879999999999</c:v>
                </c:pt>
                <c:pt idx="3723">
                  <c:v>8.6730900000000002</c:v>
                </c:pt>
                <c:pt idx="3724">
                  <c:v>8.6730890000000009</c:v>
                </c:pt>
                <c:pt idx="3725">
                  <c:v>8.6730879999999999</c:v>
                </c:pt>
                <c:pt idx="3726">
                  <c:v>8.6731219999999993</c:v>
                </c:pt>
                <c:pt idx="3727">
                  <c:v>8.6731700000000007</c:v>
                </c:pt>
                <c:pt idx="3728">
                  <c:v>8.6731949999999998</c:v>
                </c:pt>
                <c:pt idx="3729">
                  <c:v>8.673214999999999</c:v>
                </c:pt>
                <c:pt idx="3730">
                  <c:v>8.6732289999999992</c:v>
                </c:pt>
                <c:pt idx="3731">
                  <c:v>8.6732390000000006</c:v>
                </c:pt>
                <c:pt idx="3732">
                  <c:v>8.6733039999999999</c:v>
                </c:pt>
                <c:pt idx="3733">
                  <c:v>8.6733809999999991</c:v>
                </c:pt>
                <c:pt idx="3734">
                  <c:v>8.6734360000000006</c:v>
                </c:pt>
                <c:pt idx="3735">
                  <c:v>8.6735059999999997</c:v>
                </c:pt>
                <c:pt idx="3736">
                  <c:v>8.6735889999999998</c:v>
                </c:pt>
                <c:pt idx="3737">
                  <c:v>8.6736710000000006</c:v>
                </c:pt>
                <c:pt idx="3738">
                  <c:v>8.6737629999999992</c:v>
                </c:pt>
                <c:pt idx="3739">
                  <c:v>8.6738189999999999</c:v>
                </c:pt>
                <c:pt idx="3740">
                  <c:v>8.6738569999999999</c:v>
                </c:pt>
                <c:pt idx="3741">
                  <c:v>8.6739390000000007</c:v>
                </c:pt>
                <c:pt idx="3742">
                  <c:v>8.6740490000000001</c:v>
                </c:pt>
                <c:pt idx="3743">
                  <c:v>8.6741550000000007</c:v>
                </c:pt>
                <c:pt idx="3744">
                  <c:v>8.6742360000000005</c:v>
                </c:pt>
                <c:pt idx="3745">
                  <c:v>8.6742829999999991</c:v>
                </c:pt>
                <c:pt idx="3746">
                  <c:v>8.6743009999999998</c:v>
                </c:pt>
                <c:pt idx="3747">
                  <c:v>8.6743670000000002</c:v>
                </c:pt>
                <c:pt idx="3748">
                  <c:v>8.6744540000000008</c:v>
                </c:pt>
                <c:pt idx="3749">
                  <c:v>8.6745210000000004</c:v>
                </c:pt>
                <c:pt idx="3750">
                  <c:v>8.6746029999999994</c:v>
                </c:pt>
                <c:pt idx="3751">
                  <c:v>8.6746999999999996</c:v>
                </c:pt>
                <c:pt idx="3752">
                  <c:v>8.6747809999999994</c:v>
                </c:pt>
                <c:pt idx="3753">
                  <c:v>8.6748340000000006</c:v>
                </c:pt>
                <c:pt idx="3754">
                  <c:v>8.6748949999999994</c:v>
                </c:pt>
                <c:pt idx="3755">
                  <c:v>8.6749569999999991</c:v>
                </c:pt>
                <c:pt idx="3756">
                  <c:v>8.6750240000000005</c:v>
                </c:pt>
                <c:pt idx="3757">
                  <c:v>8.6750959999999999</c:v>
                </c:pt>
                <c:pt idx="3758">
                  <c:v>8.675184999999999</c:v>
                </c:pt>
                <c:pt idx="3759">
                  <c:v>8.6752719999999997</c:v>
                </c:pt>
                <c:pt idx="3760">
                  <c:v>8.6753739999999997</c:v>
                </c:pt>
                <c:pt idx="3761">
                  <c:v>8.6754680000000004</c:v>
                </c:pt>
                <c:pt idx="3762">
                  <c:v>8.6755290000000009</c:v>
                </c:pt>
                <c:pt idx="3763">
                  <c:v>8.6755680000000002</c:v>
                </c:pt>
                <c:pt idx="3764">
                  <c:v>8.6756030000000006</c:v>
                </c:pt>
                <c:pt idx="3765">
                  <c:v>8.675616999999999</c:v>
                </c:pt>
                <c:pt idx="3766">
                  <c:v>8.675656</c:v>
                </c:pt>
                <c:pt idx="3767">
                  <c:v>8.6757120000000008</c:v>
                </c:pt>
                <c:pt idx="3768">
                  <c:v>8.6757799999999996</c:v>
                </c:pt>
                <c:pt idx="3769">
                  <c:v>8.6758009999999999</c:v>
                </c:pt>
                <c:pt idx="3770">
                  <c:v>8.6758120000000005</c:v>
                </c:pt>
                <c:pt idx="3771">
                  <c:v>8.6758450000000007</c:v>
                </c:pt>
                <c:pt idx="3772">
                  <c:v>8.6759120000000003</c:v>
                </c:pt>
                <c:pt idx="3773">
                  <c:v>8.6760140000000003</c:v>
                </c:pt>
                <c:pt idx="3774">
                  <c:v>8.6761090000000003</c:v>
                </c:pt>
                <c:pt idx="3775">
                  <c:v>8.6761409999999994</c:v>
                </c:pt>
                <c:pt idx="3776">
                  <c:v>8.6761719999999993</c:v>
                </c:pt>
                <c:pt idx="3777">
                  <c:v>8.6762139999999999</c:v>
                </c:pt>
                <c:pt idx="3778">
                  <c:v>8.676266</c:v>
                </c:pt>
                <c:pt idx="3779">
                  <c:v>8.6763320000000004</c:v>
                </c:pt>
                <c:pt idx="3780">
                  <c:v>8.676399</c:v>
                </c:pt>
                <c:pt idx="3781">
                  <c:v>8.6764449999999993</c:v>
                </c:pt>
                <c:pt idx="3782">
                  <c:v>8.6764639999999993</c:v>
                </c:pt>
                <c:pt idx="3783">
                  <c:v>8.6764910000000004</c:v>
                </c:pt>
                <c:pt idx="3784">
                  <c:v>8.6765360000000005</c:v>
                </c:pt>
                <c:pt idx="3785">
                  <c:v>8.676558</c:v>
                </c:pt>
                <c:pt idx="3786">
                  <c:v>8.6765950000000007</c:v>
                </c:pt>
                <c:pt idx="3787">
                  <c:v>8.676639999999999</c:v>
                </c:pt>
                <c:pt idx="3788">
                  <c:v>8.676634</c:v>
                </c:pt>
                <c:pt idx="3789">
                  <c:v>8.6766430000000003</c:v>
                </c:pt>
                <c:pt idx="3790">
                  <c:v>8.6766369999999995</c:v>
                </c:pt>
                <c:pt idx="3791">
                  <c:v>8.6766249999999996</c:v>
                </c:pt>
                <c:pt idx="3792">
                  <c:v>8.6766620000000003</c:v>
                </c:pt>
                <c:pt idx="3793">
                  <c:v>8.6766760000000005</c:v>
                </c:pt>
                <c:pt idx="3794">
                  <c:v>8.6767000000000003</c:v>
                </c:pt>
                <c:pt idx="3795">
                  <c:v>8.6767380000000003</c:v>
                </c:pt>
                <c:pt idx="3796">
                  <c:v>8.6767660000000006</c:v>
                </c:pt>
                <c:pt idx="3797">
                  <c:v>8.6767839999999996</c:v>
                </c:pt>
                <c:pt idx="3798">
                  <c:v>8.6767579999999995</c:v>
                </c:pt>
                <c:pt idx="3799">
                  <c:v>8.6767269999999996</c:v>
                </c:pt>
                <c:pt idx="3800">
                  <c:v>8.6767219999999998</c:v>
                </c:pt>
                <c:pt idx="3801">
                  <c:v>8.6767289999999999</c:v>
                </c:pt>
                <c:pt idx="3802">
                  <c:v>8.6767269999999996</c:v>
                </c:pt>
                <c:pt idx="3803">
                  <c:v>8.6767190000000003</c:v>
                </c:pt>
                <c:pt idx="3804">
                  <c:v>8.6767160000000008</c:v>
                </c:pt>
                <c:pt idx="3805">
                  <c:v>8.6767479999999999</c:v>
                </c:pt>
                <c:pt idx="3806">
                  <c:v>8.6767800000000008</c:v>
                </c:pt>
                <c:pt idx="3807">
                  <c:v>8.6767850000000006</c:v>
                </c:pt>
                <c:pt idx="3808">
                  <c:v>8.6767889999999994</c:v>
                </c:pt>
                <c:pt idx="3809">
                  <c:v>8.6767950000000003</c:v>
                </c:pt>
                <c:pt idx="3810">
                  <c:v>8.6768160000000005</c:v>
                </c:pt>
                <c:pt idx="3811">
                  <c:v>8.6768190000000001</c:v>
                </c:pt>
                <c:pt idx="3812">
                  <c:v>8.6767900000000004</c:v>
                </c:pt>
                <c:pt idx="3813">
                  <c:v>8.676736</c:v>
                </c:pt>
                <c:pt idx="3814">
                  <c:v>8.6766989999999993</c:v>
                </c:pt>
                <c:pt idx="3815">
                  <c:v>8.6766769999999998</c:v>
                </c:pt>
                <c:pt idx="3816">
                  <c:v>8.6766640000000006</c:v>
                </c:pt>
                <c:pt idx="3817">
                  <c:v>8.6766509999999997</c:v>
                </c:pt>
                <c:pt idx="3818">
                  <c:v>8.6766240000000003</c:v>
                </c:pt>
                <c:pt idx="3819">
                  <c:v>8.676601999999999</c:v>
                </c:pt>
                <c:pt idx="3820">
                  <c:v>8.6766000000000005</c:v>
                </c:pt>
                <c:pt idx="3821">
                  <c:v>8.6766249999999996</c:v>
                </c:pt>
                <c:pt idx="3822">
                  <c:v>8.6766430000000003</c:v>
                </c:pt>
                <c:pt idx="3823">
                  <c:v>8.6766319999999997</c:v>
                </c:pt>
                <c:pt idx="3824">
                  <c:v>8.6766210000000008</c:v>
                </c:pt>
                <c:pt idx="3825">
                  <c:v>8.6766159999999992</c:v>
                </c:pt>
                <c:pt idx="3826">
                  <c:v>8.6766070000000006</c:v>
                </c:pt>
                <c:pt idx="3827">
                  <c:v>8.6765810000000005</c:v>
                </c:pt>
                <c:pt idx="3828">
                  <c:v>8.6765480000000004</c:v>
                </c:pt>
                <c:pt idx="3829">
                  <c:v>8.6765310000000007</c:v>
                </c:pt>
                <c:pt idx="3830">
                  <c:v>8.6765480000000004</c:v>
                </c:pt>
                <c:pt idx="3831">
                  <c:v>8.6765620000000006</c:v>
                </c:pt>
                <c:pt idx="3832">
                  <c:v>8.6765480000000004</c:v>
                </c:pt>
                <c:pt idx="3833">
                  <c:v>8.6765170000000005</c:v>
                </c:pt>
                <c:pt idx="3834">
                  <c:v>8.6764910000000004</c:v>
                </c:pt>
                <c:pt idx="3835">
                  <c:v>8.676476000000001</c:v>
                </c:pt>
                <c:pt idx="3836">
                  <c:v>8.6764609999999998</c:v>
                </c:pt>
                <c:pt idx="3837">
                  <c:v>8.676437</c:v>
                </c:pt>
                <c:pt idx="3838">
                  <c:v>8.6764030000000005</c:v>
                </c:pt>
                <c:pt idx="3839">
                  <c:v>8.6764279999999996</c:v>
                </c:pt>
                <c:pt idx="3840">
                  <c:v>8.6764639999999993</c:v>
                </c:pt>
                <c:pt idx="3841">
                  <c:v>8.6764899999999994</c:v>
                </c:pt>
                <c:pt idx="3842">
                  <c:v>8.676476000000001</c:v>
                </c:pt>
                <c:pt idx="3843">
                  <c:v>8.6764060000000001</c:v>
                </c:pt>
                <c:pt idx="3844">
                  <c:v>8.6763259999999995</c:v>
                </c:pt>
                <c:pt idx="3845">
                  <c:v>8.676266</c:v>
                </c:pt>
                <c:pt idx="3846">
                  <c:v>8.6762390000000007</c:v>
                </c:pt>
                <c:pt idx="3847">
                  <c:v>8.6762560000000004</c:v>
                </c:pt>
                <c:pt idx="3848">
                  <c:v>8.6762969999999999</c:v>
                </c:pt>
                <c:pt idx="3849">
                  <c:v>8.6763279999999998</c:v>
                </c:pt>
                <c:pt idx="3850">
                  <c:v>8.676323</c:v>
                </c:pt>
                <c:pt idx="3851">
                  <c:v>8.6763189999999994</c:v>
                </c:pt>
                <c:pt idx="3852">
                  <c:v>8.6763159999999999</c:v>
                </c:pt>
                <c:pt idx="3853">
                  <c:v>8.6763159999999999</c:v>
                </c:pt>
                <c:pt idx="3854">
                  <c:v>8.6763250000000003</c:v>
                </c:pt>
                <c:pt idx="3855">
                  <c:v>8.6763159999999999</c:v>
                </c:pt>
                <c:pt idx="3856">
                  <c:v>8.676279000000001</c:v>
                </c:pt>
                <c:pt idx="3857">
                  <c:v>8.6762519999999999</c:v>
                </c:pt>
                <c:pt idx="3858">
                  <c:v>8.6762090000000001</c:v>
                </c:pt>
                <c:pt idx="3859">
                  <c:v>8.6761610000000005</c:v>
                </c:pt>
                <c:pt idx="3860">
                  <c:v>8.6761219999999994</c:v>
                </c:pt>
                <c:pt idx="3861">
                  <c:v>8.6760739999999998</c:v>
                </c:pt>
                <c:pt idx="3862">
                  <c:v>8.6760590000000004</c:v>
                </c:pt>
                <c:pt idx="3863">
                  <c:v>8.6760619999999999</c:v>
                </c:pt>
                <c:pt idx="3864">
                  <c:v>8.6760680000000008</c:v>
                </c:pt>
                <c:pt idx="3865">
                  <c:v>8.6760640000000002</c:v>
                </c:pt>
                <c:pt idx="3866">
                  <c:v>8.6760330000000003</c:v>
                </c:pt>
                <c:pt idx="3867">
                  <c:v>8.6759719999999998</c:v>
                </c:pt>
                <c:pt idx="3868">
                  <c:v>8.6759109999999993</c:v>
                </c:pt>
                <c:pt idx="3869">
                  <c:v>8.6758679999999995</c:v>
                </c:pt>
                <c:pt idx="3870">
                  <c:v>8.6758260000000007</c:v>
                </c:pt>
                <c:pt idx="3871">
                  <c:v>8.6758059999999997</c:v>
                </c:pt>
                <c:pt idx="3872">
                  <c:v>8.6757899999999992</c:v>
                </c:pt>
                <c:pt idx="3873">
                  <c:v>8.6757860000000004</c:v>
                </c:pt>
                <c:pt idx="3874">
                  <c:v>8.6757539999999995</c:v>
                </c:pt>
                <c:pt idx="3875">
                  <c:v>8.6757120000000008</c:v>
                </c:pt>
                <c:pt idx="3876">
                  <c:v>8.6756379999999993</c:v>
                </c:pt>
                <c:pt idx="3877">
                  <c:v>8.6756019999999996</c:v>
                </c:pt>
                <c:pt idx="3878">
                  <c:v>8.6755910000000007</c:v>
                </c:pt>
                <c:pt idx="3879">
                  <c:v>8.6755829999999996</c:v>
                </c:pt>
                <c:pt idx="3880">
                  <c:v>8.6755739999999992</c:v>
                </c:pt>
                <c:pt idx="3881">
                  <c:v>8.6755510000000005</c:v>
                </c:pt>
                <c:pt idx="3882">
                  <c:v>8.6755019999999998</c:v>
                </c:pt>
                <c:pt idx="3883">
                  <c:v>8.6754730000000002</c:v>
                </c:pt>
                <c:pt idx="3884">
                  <c:v>8.6754259999999999</c:v>
                </c:pt>
                <c:pt idx="3885">
                  <c:v>8.6753590000000003</c:v>
                </c:pt>
                <c:pt idx="3886">
                  <c:v>8.6752959999999995</c:v>
                </c:pt>
                <c:pt idx="3887">
                  <c:v>8.6753090000000004</c:v>
                </c:pt>
                <c:pt idx="3888">
                  <c:v>8.6753389999999992</c:v>
                </c:pt>
                <c:pt idx="3889">
                  <c:v>8.6753689999999999</c:v>
                </c:pt>
                <c:pt idx="3890">
                  <c:v>8.6753739999999997</c:v>
                </c:pt>
                <c:pt idx="3891">
                  <c:v>8.6753599999999995</c:v>
                </c:pt>
                <c:pt idx="3892">
                  <c:v>8.6753619999999998</c:v>
                </c:pt>
                <c:pt idx="3893">
                  <c:v>8.6753660000000004</c:v>
                </c:pt>
                <c:pt idx="3894">
                  <c:v>8.6753509999999991</c:v>
                </c:pt>
                <c:pt idx="3895">
                  <c:v>8.6753490000000006</c:v>
                </c:pt>
                <c:pt idx="3896">
                  <c:v>8.6753520000000002</c:v>
                </c:pt>
                <c:pt idx="3897">
                  <c:v>8.6753429999999998</c:v>
                </c:pt>
                <c:pt idx="3898">
                  <c:v>8.6752789999999997</c:v>
                </c:pt>
                <c:pt idx="3899">
                  <c:v>8.6751819999999995</c:v>
                </c:pt>
                <c:pt idx="3900">
                  <c:v>8.6751249999999995</c:v>
                </c:pt>
                <c:pt idx="3901">
                  <c:v>8.6751380000000005</c:v>
                </c:pt>
                <c:pt idx="3902">
                  <c:v>8.6751690000000004</c:v>
                </c:pt>
                <c:pt idx="3903">
                  <c:v>8.6751769999999997</c:v>
                </c:pt>
                <c:pt idx="3904">
                  <c:v>8.6751529999999999</c:v>
                </c:pt>
                <c:pt idx="3905">
                  <c:v>8.6751039999999993</c:v>
                </c:pt>
                <c:pt idx="3906">
                  <c:v>8.6750480000000003</c:v>
                </c:pt>
                <c:pt idx="3907">
                  <c:v>8.6749949999999991</c:v>
                </c:pt>
                <c:pt idx="3908">
                  <c:v>8.6749600000000004</c:v>
                </c:pt>
                <c:pt idx="3909">
                  <c:v>8.6749550000000006</c:v>
                </c:pt>
                <c:pt idx="3910">
                  <c:v>8.6749729999999996</c:v>
                </c:pt>
                <c:pt idx="3911">
                  <c:v>8.6749690000000008</c:v>
                </c:pt>
                <c:pt idx="3912">
                  <c:v>8.6749489999999998</c:v>
                </c:pt>
                <c:pt idx="3913">
                  <c:v>8.6749200000000002</c:v>
                </c:pt>
                <c:pt idx="3914">
                  <c:v>8.6749080000000003</c:v>
                </c:pt>
                <c:pt idx="3915">
                  <c:v>8.674906</c:v>
                </c:pt>
                <c:pt idx="3916">
                  <c:v>8.6748960000000004</c:v>
                </c:pt>
                <c:pt idx="3917">
                  <c:v>8.674906</c:v>
                </c:pt>
                <c:pt idx="3918">
                  <c:v>8.6748989999999999</c:v>
                </c:pt>
                <c:pt idx="3919">
                  <c:v>8.6748919999999998</c:v>
                </c:pt>
                <c:pt idx="3920">
                  <c:v>8.6748960000000004</c:v>
                </c:pt>
                <c:pt idx="3921">
                  <c:v>8.6748960000000004</c:v>
                </c:pt>
                <c:pt idx="3922">
                  <c:v>8.674906</c:v>
                </c:pt>
                <c:pt idx="3923">
                  <c:v>8.6749240000000007</c:v>
                </c:pt>
                <c:pt idx="3924">
                  <c:v>8.6749310000000008</c:v>
                </c:pt>
                <c:pt idx="3925">
                  <c:v>8.6749519999999993</c:v>
                </c:pt>
                <c:pt idx="3926">
                  <c:v>8.6749600000000004</c:v>
                </c:pt>
                <c:pt idx="3927">
                  <c:v>8.6749510000000001</c:v>
                </c:pt>
                <c:pt idx="3928">
                  <c:v>8.6749340000000004</c:v>
                </c:pt>
                <c:pt idx="3929">
                  <c:v>8.6748919999999998</c:v>
                </c:pt>
                <c:pt idx="3930">
                  <c:v>8.6748180000000001</c:v>
                </c:pt>
                <c:pt idx="3931">
                  <c:v>8.6747639999999997</c:v>
                </c:pt>
                <c:pt idx="3932">
                  <c:v>8.6747410000000009</c:v>
                </c:pt>
                <c:pt idx="3933">
                  <c:v>8.6747580000000006</c:v>
                </c:pt>
                <c:pt idx="3934">
                  <c:v>8.6747759999999996</c:v>
                </c:pt>
                <c:pt idx="3935">
                  <c:v>8.6747739999999993</c:v>
                </c:pt>
                <c:pt idx="3936">
                  <c:v>8.6747510000000005</c:v>
                </c:pt>
                <c:pt idx="3937">
                  <c:v>8.6747370000000004</c:v>
                </c:pt>
                <c:pt idx="3938">
                  <c:v>8.6747300000000003</c:v>
                </c:pt>
                <c:pt idx="3939">
                  <c:v>8.6747359999999993</c:v>
                </c:pt>
                <c:pt idx="3940">
                  <c:v>8.6747449999999997</c:v>
                </c:pt>
                <c:pt idx="3941">
                  <c:v>8.674766</c:v>
                </c:pt>
                <c:pt idx="3942">
                  <c:v>8.6748019999999997</c:v>
                </c:pt>
                <c:pt idx="3943">
                  <c:v>8.6748589999999997</c:v>
                </c:pt>
                <c:pt idx="3944">
                  <c:v>8.6748720000000006</c:v>
                </c:pt>
                <c:pt idx="3945">
                  <c:v>8.6748720000000006</c:v>
                </c:pt>
                <c:pt idx="3946">
                  <c:v>8.6748879999999993</c:v>
                </c:pt>
                <c:pt idx="3947">
                  <c:v>8.6748670000000008</c:v>
                </c:pt>
                <c:pt idx="3948">
                  <c:v>8.6748499999999993</c:v>
                </c:pt>
                <c:pt idx="3949">
                  <c:v>8.6748340000000006</c:v>
                </c:pt>
                <c:pt idx="3950">
                  <c:v>8.6748060000000002</c:v>
                </c:pt>
                <c:pt idx="3951">
                  <c:v>8.6748159999999999</c:v>
                </c:pt>
                <c:pt idx="3952">
                  <c:v>8.6748399999999997</c:v>
                </c:pt>
                <c:pt idx="3953">
                  <c:v>8.6748779999999996</c:v>
                </c:pt>
                <c:pt idx="3954">
                  <c:v>8.6748910000000006</c:v>
                </c:pt>
                <c:pt idx="3955">
                  <c:v>8.6748720000000006</c:v>
                </c:pt>
                <c:pt idx="3956">
                  <c:v>8.674849</c:v>
                </c:pt>
                <c:pt idx="3957">
                  <c:v>8.674823</c:v>
                </c:pt>
                <c:pt idx="3958">
                  <c:v>8.6748080000000005</c:v>
                </c:pt>
                <c:pt idx="3959">
                  <c:v>8.6748170000000009</c:v>
                </c:pt>
                <c:pt idx="3960">
                  <c:v>8.6748340000000006</c:v>
                </c:pt>
                <c:pt idx="3961">
                  <c:v>8.6748809999999992</c:v>
                </c:pt>
                <c:pt idx="3962">
                  <c:v>8.6749539999999996</c:v>
                </c:pt>
                <c:pt idx="3963">
                  <c:v>8.6749899999999993</c:v>
                </c:pt>
                <c:pt idx="3964">
                  <c:v>8.6749949999999991</c:v>
                </c:pt>
                <c:pt idx="3965">
                  <c:v>8.6749919999999996</c:v>
                </c:pt>
                <c:pt idx="3966">
                  <c:v>8.6750159999999994</c:v>
                </c:pt>
                <c:pt idx="3967">
                  <c:v>8.6750640000000008</c:v>
                </c:pt>
                <c:pt idx="3968">
                  <c:v>8.675122</c:v>
                </c:pt>
                <c:pt idx="3969">
                  <c:v>8.6751529999999999</c:v>
                </c:pt>
                <c:pt idx="3970">
                  <c:v>8.6751730000000009</c:v>
                </c:pt>
                <c:pt idx="3971">
                  <c:v>8.6752040000000008</c:v>
                </c:pt>
                <c:pt idx="3972">
                  <c:v>8.6752490000000009</c:v>
                </c:pt>
                <c:pt idx="3973">
                  <c:v>8.6752909999999996</c:v>
                </c:pt>
                <c:pt idx="3974">
                  <c:v>8.6753250000000008</c:v>
                </c:pt>
                <c:pt idx="3975">
                  <c:v>8.6753540000000005</c:v>
                </c:pt>
                <c:pt idx="3976">
                  <c:v>8.6754099999999994</c:v>
                </c:pt>
                <c:pt idx="3977">
                  <c:v>8.6754549999999995</c:v>
                </c:pt>
                <c:pt idx="3978">
                  <c:v>8.6754999999999995</c:v>
                </c:pt>
                <c:pt idx="3979">
                  <c:v>8.6755429999999993</c:v>
                </c:pt>
                <c:pt idx="3980">
                  <c:v>8.675578999999999</c:v>
                </c:pt>
                <c:pt idx="3981">
                  <c:v>8.6755829999999996</c:v>
                </c:pt>
                <c:pt idx="3982">
                  <c:v>8.6755910000000007</c:v>
                </c:pt>
                <c:pt idx="3983">
                  <c:v>8.6756139999999995</c:v>
                </c:pt>
                <c:pt idx="3984">
                  <c:v>8.6756239999999991</c:v>
                </c:pt>
                <c:pt idx="3985">
                  <c:v>8.6756360000000008</c:v>
                </c:pt>
                <c:pt idx="3986">
                  <c:v>8.6756440000000001</c:v>
                </c:pt>
                <c:pt idx="3987">
                  <c:v>8.6756440000000001</c:v>
                </c:pt>
                <c:pt idx="3988">
                  <c:v>8.6756589999999996</c:v>
                </c:pt>
                <c:pt idx="3989">
                  <c:v>8.675694</c:v>
                </c:pt>
                <c:pt idx="3990">
                  <c:v>8.6757570000000008</c:v>
                </c:pt>
                <c:pt idx="3991">
                  <c:v>8.6758100000000002</c:v>
                </c:pt>
                <c:pt idx="3992">
                  <c:v>8.6758450000000007</c:v>
                </c:pt>
                <c:pt idx="3993">
                  <c:v>8.6759129999999995</c:v>
                </c:pt>
                <c:pt idx="3994">
                  <c:v>8.6759599999999999</c:v>
                </c:pt>
                <c:pt idx="3995">
                  <c:v>8.6759799999999991</c:v>
                </c:pt>
                <c:pt idx="3996">
                  <c:v>8.6759690000000003</c:v>
                </c:pt>
                <c:pt idx="3997">
                  <c:v>8.6759500000000003</c:v>
                </c:pt>
                <c:pt idx="3998">
                  <c:v>8.6759799999999991</c:v>
                </c:pt>
                <c:pt idx="3999">
                  <c:v>8.6760809999999999</c:v>
                </c:pt>
                <c:pt idx="4000">
                  <c:v>8.676169999999999</c:v>
                </c:pt>
                <c:pt idx="4001">
                  <c:v>8.6761839999999992</c:v>
                </c:pt>
                <c:pt idx="4002">
                  <c:v>8.676183</c:v>
                </c:pt>
                <c:pt idx="4003">
                  <c:v>8.6762040000000002</c:v>
                </c:pt>
                <c:pt idx="4004">
                  <c:v>8.6762180000000004</c:v>
                </c:pt>
                <c:pt idx="4005">
                  <c:v>8.6762630000000005</c:v>
                </c:pt>
                <c:pt idx="4006">
                  <c:v>8.6762940000000004</c:v>
                </c:pt>
                <c:pt idx="4007">
                  <c:v>8.676304</c:v>
                </c:pt>
                <c:pt idx="4008">
                  <c:v>8.6763429999999993</c:v>
                </c:pt>
                <c:pt idx="4009">
                  <c:v>8.6763720000000006</c:v>
                </c:pt>
                <c:pt idx="4010">
                  <c:v>8.6763910000000006</c:v>
                </c:pt>
                <c:pt idx="4011">
                  <c:v>8.6764019999999995</c:v>
                </c:pt>
                <c:pt idx="4012">
                  <c:v>8.6764060000000001</c:v>
                </c:pt>
                <c:pt idx="4013">
                  <c:v>8.6764089999999996</c:v>
                </c:pt>
                <c:pt idx="4014">
                  <c:v>8.6764340000000004</c:v>
                </c:pt>
                <c:pt idx="4015">
                  <c:v>8.6764690000000009</c:v>
                </c:pt>
                <c:pt idx="4016">
                  <c:v>8.6765089999999994</c:v>
                </c:pt>
                <c:pt idx="4017">
                  <c:v>8.6765410000000003</c:v>
                </c:pt>
                <c:pt idx="4018">
                  <c:v>8.6765779999999992</c:v>
                </c:pt>
                <c:pt idx="4019">
                  <c:v>8.6766100000000002</c:v>
                </c:pt>
                <c:pt idx="4020">
                  <c:v>8.6766360000000002</c:v>
                </c:pt>
                <c:pt idx="4021">
                  <c:v>8.6766620000000003</c:v>
                </c:pt>
                <c:pt idx="4022">
                  <c:v>8.6767009999999996</c:v>
                </c:pt>
                <c:pt idx="4023">
                  <c:v>8.6767240000000001</c:v>
                </c:pt>
                <c:pt idx="4024">
                  <c:v>8.6767599999999998</c:v>
                </c:pt>
                <c:pt idx="4025">
                  <c:v>8.6768339999999995</c:v>
                </c:pt>
                <c:pt idx="4026">
                  <c:v>8.6768979999999996</c:v>
                </c:pt>
                <c:pt idx="4027">
                  <c:v>8.6769269999999992</c:v>
                </c:pt>
                <c:pt idx="4028">
                  <c:v>8.6769529999999992</c:v>
                </c:pt>
                <c:pt idx="4029">
                  <c:v>8.6769700000000007</c:v>
                </c:pt>
                <c:pt idx="4030">
                  <c:v>8.6770110000000003</c:v>
                </c:pt>
                <c:pt idx="4031">
                  <c:v>8.677054</c:v>
                </c:pt>
                <c:pt idx="4032">
                  <c:v>8.6770849999999999</c:v>
                </c:pt>
                <c:pt idx="4033">
                  <c:v>8.6771119999999993</c:v>
                </c:pt>
                <c:pt idx="4034">
                  <c:v>8.6771279999999997</c:v>
                </c:pt>
                <c:pt idx="4035">
                  <c:v>8.6771840000000005</c:v>
                </c:pt>
                <c:pt idx="4036">
                  <c:v>8.6772519999999993</c:v>
                </c:pt>
                <c:pt idx="4037">
                  <c:v>8.6773070000000008</c:v>
                </c:pt>
                <c:pt idx="4038">
                  <c:v>8.6773299999999995</c:v>
                </c:pt>
                <c:pt idx="4039">
                  <c:v>8.6773129999999998</c:v>
                </c:pt>
                <c:pt idx="4040">
                  <c:v>8.6772960000000001</c:v>
                </c:pt>
                <c:pt idx="4041">
                  <c:v>8.6772939999999998</c:v>
                </c:pt>
                <c:pt idx="4042">
                  <c:v>8.6772950000000009</c:v>
                </c:pt>
                <c:pt idx="4043">
                  <c:v>8.6772860000000005</c:v>
                </c:pt>
                <c:pt idx="4044">
                  <c:v>8.6772930000000006</c:v>
                </c:pt>
                <c:pt idx="4045">
                  <c:v>8.6773100000000003</c:v>
                </c:pt>
                <c:pt idx="4046">
                  <c:v>8.6773500000000006</c:v>
                </c:pt>
                <c:pt idx="4047">
                  <c:v>8.6774020000000007</c:v>
                </c:pt>
                <c:pt idx="4048">
                  <c:v>8.6774290000000001</c:v>
                </c:pt>
                <c:pt idx="4049">
                  <c:v>8.6774450000000005</c:v>
                </c:pt>
                <c:pt idx="4050">
                  <c:v>8.6774740000000001</c:v>
                </c:pt>
                <c:pt idx="4051">
                  <c:v>8.6775009999999995</c:v>
                </c:pt>
                <c:pt idx="4052">
                  <c:v>8.6775470000000006</c:v>
                </c:pt>
                <c:pt idx="4053">
                  <c:v>8.6776090000000003</c:v>
                </c:pt>
                <c:pt idx="4054">
                  <c:v>8.6776759999999999</c:v>
                </c:pt>
                <c:pt idx="4055">
                  <c:v>8.6776940000000007</c:v>
                </c:pt>
                <c:pt idx="4056">
                  <c:v>8.6777280000000001</c:v>
                </c:pt>
                <c:pt idx="4057">
                  <c:v>8.6777300000000004</c:v>
                </c:pt>
                <c:pt idx="4058">
                  <c:v>8.6776999999999997</c:v>
                </c:pt>
                <c:pt idx="4059">
                  <c:v>8.6777079999999991</c:v>
                </c:pt>
                <c:pt idx="4060">
                  <c:v>8.6777110000000004</c:v>
                </c:pt>
                <c:pt idx="4061">
                  <c:v>8.6777390000000008</c:v>
                </c:pt>
                <c:pt idx="4062">
                  <c:v>8.6778060000000004</c:v>
                </c:pt>
                <c:pt idx="4063">
                  <c:v>8.6778829999999996</c:v>
                </c:pt>
                <c:pt idx="4064">
                  <c:v>8.6779279999999996</c:v>
                </c:pt>
                <c:pt idx="4065">
                  <c:v>8.677956</c:v>
                </c:pt>
                <c:pt idx="4066">
                  <c:v>8.6779879999999991</c:v>
                </c:pt>
                <c:pt idx="4067">
                  <c:v>8.6779829999999993</c:v>
                </c:pt>
                <c:pt idx="4068">
                  <c:v>8.6779620000000008</c:v>
                </c:pt>
                <c:pt idx="4069">
                  <c:v>8.6779410000000006</c:v>
                </c:pt>
                <c:pt idx="4070">
                  <c:v>8.6779320000000002</c:v>
                </c:pt>
                <c:pt idx="4071">
                  <c:v>8.6779349999999997</c:v>
                </c:pt>
                <c:pt idx="4072">
                  <c:v>8.6779650000000004</c:v>
                </c:pt>
                <c:pt idx="4073">
                  <c:v>8.6779840000000004</c:v>
                </c:pt>
                <c:pt idx="4074">
                  <c:v>8.6779960000000003</c:v>
                </c:pt>
                <c:pt idx="4075">
                  <c:v>8.6780279999999994</c:v>
                </c:pt>
                <c:pt idx="4076">
                  <c:v>8.6780819999999999</c:v>
                </c:pt>
                <c:pt idx="4077">
                  <c:v>8.6781120000000005</c:v>
                </c:pt>
                <c:pt idx="4078">
                  <c:v>8.6781299999999995</c:v>
                </c:pt>
                <c:pt idx="4079">
                  <c:v>8.6781439999999996</c:v>
                </c:pt>
                <c:pt idx="4080">
                  <c:v>8.6781690000000005</c:v>
                </c:pt>
                <c:pt idx="4081">
                  <c:v>8.6782249999999994</c:v>
                </c:pt>
                <c:pt idx="4082">
                  <c:v>8.6782830000000004</c:v>
                </c:pt>
                <c:pt idx="4083">
                  <c:v>8.6782989999999991</c:v>
                </c:pt>
                <c:pt idx="4084">
                  <c:v>8.6782839999999997</c:v>
                </c:pt>
                <c:pt idx="4085">
                  <c:v>8.6782800000000009</c:v>
                </c:pt>
                <c:pt idx="4086">
                  <c:v>8.6782939999999993</c:v>
                </c:pt>
                <c:pt idx="4087">
                  <c:v>8.6783380000000001</c:v>
                </c:pt>
                <c:pt idx="4088">
                  <c:v>8.6783789999999996</c:v>
                </c:pt>
                <c:pt idx="4089">
                  <c:v>8.678407</c:v>
                </c:pt>
                <c:pt idx="4090">
                  <c:v>8.6784140000000001</c:v>
                </c:pt>
                <c:pt idx="4091">
                  <c:v>8.6784359999999996</c:v>
                </c:pt>
                <c:pt idx="4092">
                  <c:v>8.6784479999999995</c:v>
                </c:pt>
                <c:pt idx="4093">
                  <c:v>8.6784719999999993</c:v>
                </c:pt>
                <c:pt idx="4094">
                  <c:v>8.6784999999999997</c:v>
                </c:pt>
                <c:pt idx="4095">
                  <c:v>8.6785099999999993</c:v>
                </c:pt>
                <c:pt idx="4096">
                  <c:v>8.6785010000000007</c:v>
                </c:pt>
                <c:pt idx="4097">
                  <c:v>8.6785209999999999</c:v>
                </c:pt>
                <c:pt idx="4098">
                  <c:v>8.6785639999999997</c:v>
                </c:pt>
                <c:pt idx="4099">
                  <c:v>8.6786139999999996</c:v>
                </c:pt>
                <c:pt idx="4100">
                  <c:v>8.6786560000000001</c:v>
                </c:pt>
                <c:pt idx="4101">
                  <c:v>8.6786650000000005</c:v>
                </c:pt>
                <c:pt idx="4102">
                  <c:v>8.6786720000000006</c:v>
                </c:pt>
                <c:pt idx="4103">
                  <c:v>8.6786709999999996</c:v>
                </c:pt>
                <c:pt idx="4104">
                  <c:v>8.6786940000000001</c:v>
                </c:pt>
                <c:pt idx="4105">
                  <c:v>8.6787200000000002</c:v>
                </c:pt>
                <c:pt idx="4106">
                  <c:v>8.6787259999999993</c:v>
                </c:pt>
                <c:pt idx="4107">
                  <c:v>8.6787299999999998</c:v>
                </c:pt>
                <c:pt idx="4108">
                  <c:v>8.6786960000000004</c:v>
                </c:pt>
                <c:pt idx="4109">
                  <c:v>8.6786759999999994</c:v>
                </c:pt>
                <c:pt idx="4110">
                  <c:v>8.6786940000000001</c:v>
                </c:pt>
                <c:pt idx="4111">
                  <c:v>8.6787279999999996</c:v>
                </c:pt>
                <c:pt idx="4112">
                  <c:v>8.6787869999999998</c:v>
                </c:pt>
                <c:pt idx="4113">
                  <c:v>8.6788679999999996</c:v>
                </c:pt>
                <c:pt idx="4114">
                  <c:v>8.6789190000000005</c:v>
                </c:pt>
                <c:pt idx="4115">
                  <c:v>8.67896</c:v>
                </c:pt>
                <c:pt idx="4116">
                  <c:v>8.6790310000000002</c:v>
                </c:pt>
                <c:pt idx="4117">
                  <c:v>8.6790430000000001</c:v>
                </c:pt>
                <c:pt idx="4118">
                  <c:v>8.679041999999999</c:v>
                </c:pt>
                <c:pt idx="4119">
                  <c:v>8.6790570000000002</c:v>
                </c:pt>
                <c:pt idx="4120">
                  <c:v>8.6790660000000006</c:v>
                </c:pt>
                <c:pt idx="4121">
                  <c:v>8.6790970000000005</c:v>
                </c:pt>
                <c:pt idx="4122">
                  <c:v>8.6791719999999994</c:v>
                </c:pt>
                <c:pt idx="4123">
                  <c:v>8.6792449999999999</c:v>
                </c:pt>
                <c:pt idx="4124">
                  <c:v>8.679316</c:v>
                </c:pt>
                <c:pt idx="4125">
                  <c:v>8.6793890000000005</c:v>
                </c:pt>
                <c:pt idx="4126">
                  <c:v>8.6794270000000004</c:v>
                </c:pt>
                <c:pt idx="4127">
                  <c:v>8.6794259999999994</c:v>
                </c:pt>
                <c:pt idx="4128">
                  <c:v>8.6794200000000004</c:v>
                </c:pt>
                <c:pt idx="4129">
                  <c:v>8.67943</c:v>
                </c:pt>
                <c:pt idx="4130">
                  <c:v>8.679473999999999</c:v>
                </c:pt>
                <c:pt idx="4131">
                  <c:v>8.6795050000000007</c:v>
                </c:pt>
                <c:pt idx="4132">
                  <c:v>8.6795220000000004</c:v>
                </c:pt>
                <c:pt idx="4133">
                  <c:v>8.6795559999999998</c:v>
                </c:pt>
                <c:pt idx="4134">
                  <c:v>8.6796059999999997</c:v>
                </c:pt>
                <c:pt idx="4135">
                  <c:v>8.6796600000000002</c:v>
                </c:pt>
                <c:pt idx="4136">
                  <c:v>8.67971</c:v>
                </c:pt>
                <c:pt idx="4137">
                  <c:v>8.6797450000000005</c:v>
                </c:pt>
                <c:pt idx="4138">
                  <c:v>8.6797740000000001</c:v>
                </c:pt>
                <c:pt idx="4139">
                  <c:v>8.6798249999999992</c:v>
                </c:pt>
                <c:pt idx="4140">
                  <c:v>8.6798859999999998</c:v>
                </c:pt>
                <c:pt idx="4141">
                  <c:v>8.6799029999999995</c:v>
                </c:pt>
                <c:pt idx="4142">
                  <c:v>8.6798730000000006</c:v>
                </c:pt>
                <c:pt idx="4143">
                  <c:v>8.6798500000000001</c:v>
                </c:pt>
                <c:pt idx="4144">
                  <c:v>8.6798459999999995</c:v>
                </c:pt>
                <c:pt idx="4145">
                  <c:v>8.6798819999999992</c:v>
                </c:pt>
                <c:pt idx="4146">
                  <c:v>8.6799569999999999</c:v>
                </c:pt>
                <c:pt idx="4147">
                  <c:v>8.6799959999999992</c:v>
                </c:pt>
                <c:pt idx="4148">
                  <c:v>8.6800049999999995</c:v>
                </c:pt>
                <c:pt idx="4149">
                  <c:v>8.6800409999999992</c:v>
                </c:pt>
                <c:pt idx="4150">
                  <c:v>8.6800929999999994</c:v>
                </c:pt>
                <c:pt idx="4151">
                  <c:v>8.6801340000000007</c:v>
                </c:pt>
                <c:pt idx="4152">
                  <c:v>8.6801549999999992</c:v>
                </c:pt>
                <c:pt idx="4153">
                  <c:v>8.6801650000000006</c:v>
                </c:pt>
                <c:pt idx="4154">
                  <c:v>8.6801729999999999</c:v>
                </c:pt>
                <c:pt idx="4155">
                  <c:v>8.6802050000000008</c:v>
                </c:pt>
                <c:pt idx="4156">
                  <c:v>8.6802569999999992</c:v>
                </c:pt>
                <c:pt idx="4157">
                  <c:v>8.6803059999999999</c:v>
                </c:pt>
                <c:pt idx="4158">
                  <c:v>8.6803190000000008</c:v>
                </c:pt>
                <c:pt idx="4159">
                  <c:v>8.6803369999999997</c:v>
                </c:pt>
                <c:pt idx="4160">
                  <c:v>8.6803740000000005</c:v>
                </c:pt>
                <c:pt idx="4161">
                  <c:v>8.6804140000000007</c:v>
                </c:pt>
                <c:pt idx="4162">
                  <c:v>8.6804839999999999</c:v>
                </c:pt>
                <c:pt idx="4163">
                  <c:v>8.680530000000001</c:v>
                </c:pt>
                <c:pt idx="4164">
                  <c:v>8.6805260000000004</c:v>
                </c:pt>
                <c:pt idx="4165">
                  <c:v>8.6805129999999995</c:v>
                </c:pt>
                <c:pt idx="4166">
                  <c:v>8.680530000000001</c:v>
                </c:pt>
                <c:pt idx="4167">
                  <c:v>8.6806040000000007</c:v>
                </c:pt>
                <c:pt idx="4168">
                  <c:v>8.6806929999999998</c:v>
                </c:pt>
                <c:pt idx="4169">
                  <c:v>8.6807479999999995</c:v>
                </c:pt>
                <c:pt idx="4170">
                  <c:v>8.6807759999999998</c:v>
                </c:pt>
                <c:pt idx="4171">
                  <c:v>8.6807590000000001</c:v>
                </c:pt>
                <c:pt idx="4172">
                  <c:v>8.6807569999999998</c:v>
                </c:pt>
                <c:pt idx="4173">
                  <c:v>8.6807429999999997</c:v>
                </c:pt>
                <c:pt idx="4174">
                  <c:v>8.6807560000000006</c:v>
                </c:pt>
                <c:pt idx="4175">
                  <c:v>8.6807739999999995</c:v>
                </c:pt>
                <c:pt idx="4176">
                  <c:v>8.6808169999999993</c:v>
                </c:pt>
                <c:pt idx="4177">
                  <c:v>8.6808680000000003</c:v>
                </c:pt>
                <c:pt idx="4178">
                  <c:v>8.6809320000000003</c:v>
                </c:pt>
                <c:pt idx="4179">
                  <c:v>8.6809700000000003</c:v>
                </c:pt>
                <c:pt idx="4180">
                  <c:v>8.6810209999999994</c:v>
                </c:pt>
                <c:pt idx="4181">
                  <c:v>8.681087999999999</c:v>
                </c:pt>
                <c:pt idx="4182">
                  <c:v>8.6811299999999996</c:v>
                </c:pt>
                <c:pt idx="4183">
                  <c:v>8.6811380000000007</c:v>
                </c:pt>
                <c:pt idx="4184">
                  <c:v>8.6811179999999997</c:v>
                </c:pt>
                <c:pt idx="4185">
                  <c:v>8.6811030000000002</c:v>
                </c:pt>
                <c:pt idx="4186">
                  <c:v>8.6810650000000003</c:v>
                </c:pt>
                <c:pt idx="4187">
                  <c:v>8.6810390000000002</c:v>
                </c:pt>
                <c:pt idx="4188">
                  <c:v>8.6810360000000006</c:v>
                </c:pt>
                <c:pt idx="4189">
                  <c:v>8.6810600000000004</c:v>
                </c:pt>
                <c:pt idx="4190">
                  <c:v>8.6811310000000006</c:v>
                </c:pt>
                <c:pt idx="4191">
                  <c:v>8.6811989999999994</c:v>
                </c:pt>
                <c:pt idx="4192">
                  <c:v>8.6812360000000002</c:v>
                </c:pt>
                <c:pt idx="4193">
                  <c:v>8.6812360000000002</c:v>
                </c:pt>
                <c:pt idx="4194">
                  <c:v>8.6812520000000006</c:v>
                </c:pt>
                <c:pt idx="4195">
                  <c:v>8.6813079999999996</c:v>
                </c:pt>
                <c:pt idx="4196">
                  <c:v>8.6813889999999994</c:v>
                </c:pt>
                <c:pt idx="4197">
                  <c:v>8.6814859999999996</c:v>
                </c:pt>
                <c:pt idx="4198">
                  <c:v>8.6815920000000002</c:v>
                </c:pt>
                <c:pt idx="4199">
                  <c:v>8.6816619999999993</c:v>
                </c:pt>
                <c:pt idx="4200">
                  <c:v>8.6817030000000006</c:v>
                </c:pt>
                <c:pt idx="4201">
                  <c:v>8.6817399999999996</c:v>
                </c:pt>
                <c:pt idx="4202">
                  <c:v>8.6817299999999999</c:v>
                </c:pt>
                <c:pt idx="4203">
                  <c:v>8.6817080000000004</c:v>
                </c:pt>
                <c:pt idx="4204">
                  <c:v>8.6817060000000001</c:v>
                </c:pt>
                <c:pt idx="4205">
                  <c:v>8.681711</c:v>
                </c:pt>
                <c:pt idx="4206">
                  <c:v>8.6817489999999999</c:v>
                </c:pt>
                <c:pt idx="4207">
                  <c:v>8.6817999999999991</c:v>
                </c:pt>
                <c:pt idx="4208">
                  <c:v>8.6818600000000004</c:v>
                </c:pt>
                <c:pt idx="4209">
                  <c:v>8.6819579999999998</c:v>
                </c:pt>
                <c:pt idx="4210">
                  <c:v>8.6820269999999997</c:v>
                </c:pt>
                <c:pt idx="4211">
                  <c:v>8.6820629999999994</c:v>
                </c:pt>
                <c:pt idx="4212">
                  <c:v>8.6821149999999996</c:v>
                </c:pt>
                <c:pt idx="4213">
                  <c:v>8.6821409999999997</c:v>
                </c:pt>
                <c:pt idx="4214">
                  <c:v>8.6821979999999996</c:v>
                </c:pt>
                <c:pt idx="4215">
                  <c:v>8.6822750000000006</c:v>
                </c:pt>
                <c:pt idx="4216">
                  <c:v>8.6823929999999994</c:v>
                </c:pt>
                <c:pt idx="4217">
                  <c:v>8.6825220000000005</c:v>
                </c:pt>
                <c:pt idx="4218">
                  <c:v>8.6825890000000001</c:v>
                </c:pt>
                <c:pt idx="4219">
                  <c:v>8.6826319999999999</c:v>
                </c:pt>
                <c:pt idx="4220">
                  <c:v>8.6826430000000006</c:v>
                </c:pt>
                <c:pt idx="4221">
                  <c:v>8.6826279999999993</c:v>
                </c:pt>
                <c:pt idx="4222">
                  <c:v>8.682663999999999</c:v>
                </c:pt>
                <c:pt idx="4223">
                  <c:v>8.6827039999999993</c:v>
                </c:pt>
                <c:pt idx="4224">
                  <c:v>8.6827489999999994</c:v>
                </c:pt>
                <c:pt idx="4225">
                  <c:v>8.6828009999999995</c:v>
                </c:pt>
                <c:pt idx="4226">
                  <c:v>8.6828939999999992</c:v>
                </c:pt>
                <c:pt idx="4227">
                  <c:v>8.6829839999999994</c:v>
                </c:pt>
                <c:pt idx="4228">
                  <c:v>8.6830619999999996</c:v>
                </c:pt>
                <c:pt idx="4229">
                  <c:v>8.6831209999999999</c:v>
                </c:pt>
                <c:pt idx="4230">
                  <c:v>8.6831619999999994</c:v>
                </c:pt>
                <c:pt idx="4231">
                  <c:v>8.683192</c:v>
                </c:pt>
                <c:pt idx="4232">
                  <c:v>8.6832630000000002</c:v>
                </c:pt>
                <c:pt idx="4233">
                  <c:v>8.683368999999999</c:v>
                </c:pt>
                <c:pt idx="4234">
                  <c:v>8.6835000000000004</c:v>
                </c:pt>
                <c:pt idx="4235">
                  <c:v>8.6836000000000002</c:v>
                </c:pt>
                <c:pt idx="4236">
                  <c:v>8.6836590000000005</c:v>
                </c:pt>
                <c:pt idx="4237">
                  <c:v>8.6836819999999992</c:v>
                </c:pt>
                <c:pt idx="4238">
                  <c:v>8.6836900000000004</c:v>
                </c:pt>
                <c:pt idx="4239">
                  <c:v>8.683738</c:v>
                </c:pt>
                <c:pt idx="4240">
                  <c:v>8.6838189999999997</c:v>
                </c:pt>
                <c:pt idx="4241">
                  <c:v>8.6839130000000004</c:v>
                </c:pt>
                <c:pt idx="4242">
                  <c:v>8.6840229999999998</c:v>
                </c:pt>
                <c:pt idx="4243">
                  <c:v>8.6841100000000004</c:v>
                </c:pt>
                <c:pt idx="4244">
                  <c:v>8.6841620000000006</c:v>
                </c:pt>
                <c:pt idx="4245">
                  <c:v>8.6842120000000005</c:v>
                </c:pt>
                <c:pt idx="4246">
                  <c:v>8.6842380000000006</c:v>
                </c:pt>
                <c:pt idx="4247">
                  <c:v>8.6842919999999992</c:v>
                </c:pt>
                <c:pt idx="4248">
                  <c:v>8.6843710000000005</c:v>
                </c:pt>
                <c:pt idx="4249">
                  <c:v>8.6844699999999992</c:v>
                </c:pt>
                <c:pt idx="4250">
                  <c:v>8.6845540000000003</c:v>
                </c:pt>
                <c:pt idx="4251">
                  <c:v>8.6846250000000005</c:v>
                </c:pt>
                <c:pt idx="4252">
                  <c:v>8.6846750000000004</c:v>
                </c:pt>
                <c:pt idx="4253">
                  <c:v>8.684723</c:v>
                </c:pt>
                <c:pt idx="4254">
                  <c:v>8.6848170000000007</c:v>
                </c:pt>
                <c:pt idx="4255">
                  <c:v>8.6849380000000007</c:v>
                </c:pt>
                <c:pt idx="4256">
                  <c:v>8.6850199999999997</c:v>
                </c:pt>
                <c:pt idx="4257">
                  <c:v>8.6850959999999997</c:v>
                </c:pt>
                <c:pt idx="4258">
                  <c:v>8.6851819999999993</c:v>
                </c:pt>
                <c:pt idx="4259">
                  <c:v>8.6852330000000002</c:v>
                </c:pt>
                <c:pt idx="4260">
                  <c:v>8.6853060000000006</c:v>
                </c:pt>
                <c:pt idx="4261">
                  <c:v>8.6853899999999999</c:v>
                </c:pt>
                <c:pt idx="4262">
                  <c:v>8.6854820000000004</c:v>
                </c:pt>
                <c:pt idx="4263">
                  <c:v>8.6855930000000008</c:v>
                </c:pt>
                <c:pt idx="4264">
                  <c:v>8.6857100000000003</c:v>
                </c:pt>
                <c:pt idx="4265">
                  <c:v>8.6857509999999998</c:v>
                </c:pt>
                <c:pt idx="4266">
                  <c:v>8.6857740000000003</c:v>
                </c:pt>
                <c:pt idx="4267">
                  <c:v>8.6857930000000003</c:v>
                </c:pt>
                <c:pt idx="4268">
                  <c:v>8.6858070000000005</c:v>
                </c:pt>
                <c:pt idx="4269">
                  <c:v>8.6858339999999998</c:v>
                </c:pt>
                <c:pt idx="4270">
                  <c:v>8.6858660000000008</c:v>
                </c:pt>
                <c:pt idx="4271">
                  <c:v>8.6859280000000005</c:v>
                </c:pt>
                <c:pt idx="4272">
                  <c:v>8.6860180000000007</c:v>
                </c:pt>
                <c:pt idx="4273">
                  <c:v>8.6861200000000007</c:v>
                </c:pt>
                <c:pt idx="4274">
                  <c:v>8.6862340000000007</c:v>
                </c:pt>
                <c:pt idx="4275">
                  <c:v>8.6863390000000003</c:v>
                </c:pt>
                <c:pt idx="4276">
                  <c:v>8.6864039999999996</c:v>
                </c:pt>
                <c:pt idx="4277">
                  <c:v>8.6864249999999998</c:v>
                </c:pt>
                <c:pt idx="4278">
                  <c:v>8.6864519999999992</c:v>
                </c:pt>
                <c:pt idx="4279">
                  <c:v>8.6864810000000006</c:v>
                </c:pt>
                <c:pt idx="4280">
                  <c:v>8.6865369999999995</c:v>
                </c:pt>
                <c:pt idx="4281">
                  <c:v>8.6866120000000002</c:v>
                </c:pt>
                <c:pt idx="4282">
                  <c:v>8.686693</c:v>
                </c:pt>
                <c:pt idx="4283">
                  <c:v>8.6867850000000004</c:v>
                </c:pt>
                <c:pt idx="4284">
                  <c:v>8.6868660000000002</c:v>
                </c:pt>
                <c:pt idx="4285">
                  <c:v>8.6869259999999997</c:v>
                </c:pt>
                <c:pt idx="4286">
                  <c:v>8.6869739999999993</c:v>
                </c:pt>
                <c:pt idx="4287">
                  <c:v>8.6870039999999999</c:v>
                </c:pt>
                <c:pt idx="4288">
                  <c:v>8.6870650000000005</c:v>
                </c:pt>
                <c:pt idx="4289">
                  <c:v>8.6871259999999992</c:v>
                </c:pt>
                <c:pt idx="4290">
                  <c:v>8.6872030000000002</c:v>
                </c:pt>
                <c:pt idx="4291">
                  <c:v>8.6872779999999992</c:v>
                </c:pt>
                <c:pt idx="4292">
                  <c:v>8.687322</c:v>
                </c:pt>
                <c:pt idx="4293">
                  <c:v>8.6873380000000004</c:v>
                </c:pt>
                <c:pt idx="4294">
                  <c:v>8.6873679999999993</c:v>
                </c:pt>
                <c:pt idx="4295">
                  <c:v>8.6874190000000002</c:v>
                </c:pt>
                <c:pt idx="4296">
                  <c:v>8.6875210000000003</c:v>
                </c:pt>
                <c:pt idx="4297">
                  <c:v>8.6876490000000004</c:v>
                </c:pt>
                <c:pt idx="4298">
                  <c:v>8.6877359999999992</c:v>
                </c:pt>
                <c:pt idx="4299">
                  <c:v>8.6878080000000004</c:v>
                </c:pt>
                <c:pt idx="4300">
                  <c:v>8.6878899999999994</c:v>
                </c:pt>
                <c:pt idx="4301">
                  <c:v>8.6879430000000006</c:v>
                </c:pt>
                <c:pt idx="4302">
                  <c:v>8.6879980000000003</c:v>
                </c:pt>
                <c:pt idx="4303">
                  <c:v>8.6880659999999992</c:v>
                </c:pt>
                <c:pt idx="4304">
                  <c:v>8.6881550000000001</c:v>
                </c:pt>
                <c:pt idx="4305">
                  <c:v>8.6882699999999993</c:v>
                </c:pt>
                <c:pt idx="4306">
                  <c:v>8.688383</c:v>
                </c:pt>
                <c:pt idx="4307">
                  <c:v>8.6884519999999998</c:v>
                </c:pt>
                <c:pt idx="4308">
                  <c:v>8.6884999999999994</c:v>
                </c:pt>
                <c:pt idx="4309">
                  <c:v>8.6885279999999998</c:v>
                </c:pt>
                <c:pt idx="4310">
                  <c:v>8.6885729999999999</c:v>
                </c:pt>
                <c:pt idx="4311">
                  <c:v>8.6886279999999996</c:v>
                </c:pt>
                <c:pt idx="4312">
                  <c:v>8.6887129999999999</c:v>
                </c:pt>
                <c:pt idx="4313">
                  <c:v>8.688797000000001</c:v>
                </c:pt>
                <c:pt idx="4314">
                  <c:v>8.6888740000000002</c:v>
                </c:pt>
                <c:pt idx="4315">
                  <c:v>8.6889310000000002</c:v>
                </c:pt>
                <c:pt idx="4316">
                  <c:v>8.6889459999999996</c:v>
                </c:pt>
                <c:pt idx="4317">
                  <c:v>8.6889870000000009</c:v>
                </c:pt>
                <c:pt idx="4318">
                  <c:v>8.6890289999999997</c:v>
                </c:pt>
                <c:pt idx="4319">
                  <c:v>8.6890850000000004</c:v>
                </c:pt>
                <c:pt idx="4320">
                  <c:v>8.6891470000000002</c:v>
                </c:pt>
                <c:pt idx="4321">
                  <c:v>8.6892069999999997</c:v>
                </c:pt>
                <c:pt idx="4322">
                  <c:v>8.6892720000000008</c:v>
                </c:pt>
                <c:pt idx="4323">
                  <c:v>8.6893410000000006</c:v>
                </c:pt>
                <c:pt idx="4324">
                  <c:v>8.6894209999999994</c:v>
                </c:pt>
                <c:pt idx="4325">
                  <c:v>8.6895030000000002</c:v>
                </c:pt>
                <c:pt idx="4326">
                  <c:v>8.6895729999999993</c:v>
                </c:pt>
                <c:pt idx="4327">
                  <c:v>8.6896520000000006</c:v>
                </c:pt>
                <c:pt idx="4328">
                  <c:v>8.6897099999999998</c:v>
                </c:pt>
                <c:pt idx="4329">
                  <c:v>8.6897479999999998</c:v>
                </c:pt>
                <c:pt idx="4330">
                  <c:v>8.6897889999999993</c:v>
                </c:pt>
                <c:pt idx="4331">
                  <c:v>8.6898389999999992</c:v>
                </c:pt>
                <c:pt idx="4332">
                  <c:v>8.6898890000000009</c:v>
                </c:pt>
                <c:pt idx="4333">
                  <c:v>8.6899289999999993</c:v>
                </c:pt>
                <c:pt idx="4334">
                  <c:v>8.6899479999999993</c:v>
                </c:pt>
                <c:pt idx="4335">
                  <c:v>8.6899879999999996</c:v>
                </c:pt>
                <c:pt idx="4336">
                  <c:v>8.6900809999999993</c:v>
                </c:pt>
                <c:pt idx="4337">
                  <c:v>8.6901989999999998</c:v>
                </c:pt>
                <c:pt idx="4338">
                  <c:v>8.6902919999999995</c:v>
                </c:pt>
                <c:pt idx="4339">
                  <c:v>8.6903469999999992</c:v>
                </c:pt>
                <c:pt idx="4340">
                  <c:v>8.6903790000000001</c:v>
                </c:pt>
                <c:pt idx="4341">
                  <c:v>8.6904439999999994</c:v>
                </c:pt>
                <c:pt idx="4342">
                  <c:v>8.6905359999999998</c:v>
                </c:pt>
                <c:pt idx="4343">
                  <c:v>8.6906289999999995</c:v>
                </c:pt>
                <c:pt idx="4344">
                  <c:v>8.6906879999999997</c:v>
                </c:pt>
                <c:pt idx="4345">
                  <c:v>8.6907250000000005</c:v>
                </c:pt>
                <c:pt idx="4346">
                  <c:v>8.6907650000000007</c:v>
                </c:pt>
                <c:pt idx="4347">
                  <c:v>8.6908440000000002</c:v>
                </c:pt>
                <c:pt idx="4348">
                  <c:v>8.6909550000000007</c:v>
                </c:pt>
                <c:pt idx="4349">
                  <c:v>8.6910360000000004</c:v>
                </c:pt>
                <c:pt idx="4350">
                  <c:v>8.691044999999999</c:v>
                </c:pt>
                <c:pt idx="4351">
                  <c:v>8.6910419999999995</c:v>
                </c:pt>
                <c:pt idx="4352">
                  <c:v>8.6910760000000007</c:v>
                </c:pt>
                <c:pt idx="4353">
                  <c:v>8.6911659999999991</c:v>
                </c:pt>
                <c:pt idx="4354">
                  <c:v>8.6912789999999998</c:v>
                </c:pt>
                <c:pt idx="4355">
                  <c:v>8.6913900000000002</c:v>
                </c:pt>
                <c:pt idx="4356">
                  <c:v>8.691472000000001</c:v>
                </c:pt>
                <c:pt idx="4357">
                  <c:v>8.6915370000000003</c:v>
                </c:pt>
                <c:pt idx="4358">
                  <c:v>8.6916220000000006</c:v>
                </c:pt>
                <c:pt idx="4359">
                  <c:v>8.6917299999999997</c:v>
                </c:pt>
                <c:pt idx="4360">
                  <c:v>8.6918240000000004</c:v>
                </c:pt>
                <c:pt idx="4361">
                  <c:v>8.6918959999999998</c:v>
                </c:pt>
                <c:pt idx="4362">
                  <c:v>8.6919500000000003</c:v>
                </c:pt>
                <c:pt idx="4363">
                  <c:v>8.6920000000000002</c:v>
                </c:pt>
                <c:pt idx="4364">
                  <c:v>8.6920470000000005</c:v>
                </c:pt>
                <c:pt idx="4365">
                  <c:v>8.692088</c:v>
                </c:pt>
                <c:pt idx="4366">
                  <c:v>8.6921499999999998</c:v>
                </c:pt>
                <c:pt idx="4367">
                  <c:v>8.6922080000000008</c:v>
                </c:pt>
                <c:pt idx="4368">
                  <c:v>8.6922929999999994</c:v>
                </c:pt>
                <c:pt idx="4369">
                  <c:v>8.6923999999999992</c:v>
                </c:pt>
                <c:pt idx="4370">
                  <c:v>8.6925050000000006</c:v>
                </c:pt>
                <c:pt idx="4371">
                  <c:v>8.6925740000000005</c:v>
                </c:pt>
                <c:pt idx="4372">
                  <c:v>8.6926430000000003</c:v>
                </c:pt>
                <c:pt idx="4373">
                  <c:v>8.6927020000000006</c:v>
                </c:pt>
                <c:pt idx="4374">
                  <c:v>8.6927640000000004</c:v>
                </c:pt>
                <c:pt idx="4375">
                  <c:v>8.6928260000000002</c:v>
                </c:pt>
                <c:pt idx="4376">
                  <c:v>8.6928579999999993</c:v>
                </c:pt>
                <c:pt idx="4377">
                  <c:v>8.6929079999999992</c:v>
                </c:pt>
                <c:pt idx="4378">
                  <c:v>8.6929650000000009</c:v>
                </c:pt>
                <c:pt idx="4379">
                  <c:v>8.6930329999999998</c:v>
                </c:pt>
                <c:pt idx="4380">
                  <c:v>8.6931119999999993</c:v>
                </c:pt>
                <c:pt idx="4381">
                  <c:v>8.6931779999999996</c:v>
                </c:pt>
                <c:pt idx="4382">
                  <c:v>8.6932489999999998</c:v>
                </c:pt>
                <c:pt idx="4383">
                  <c:v>8.6933129999999998</c:v>
                </c:pt>
                <c:pt idx="4384">
                  <c:v>8.6933609999999994</c:v>
                </c:pt>
                <c:pt idx="4385">
                  <c:v>8.6933950000000006</c:v>
                </c:pt>
                <c:pt idx="4386">
                  <c:v>8.6934109999999993</c:v>
                </c:pt>
                <c:pt idx="4387">
                  <c:v>8.6934500000000003</c:v>
                </c:pt>
                <c:pt idx="4388">
                  <c:v>8.6935099999999998</c:v>
                </c:pt>
                <c:pt idx="4389">
                  <c:v>8.6935900000000004</c:v>
                </c:pt>
                <c:pt idx="4390">
                  <c:v>8.6936789999999995</c:v>
                </c:pt>
                <c:pt idx="4391">
                  <c:v>8.6937610000000003</c:v>
                </c:pt>
                <c:pt idx="4392">
                  <c:v>8.6938180000000003</c:v>
                </c:pt>
                <c:pt idx="4393">
                  <c:v>8.6938750000000002</c:v>
                </c:pt>
                <c:pt idx="4394">
                  <c:v>8.6939200000000003</c:v>
                </c:pt>
                <c:pt idx="4395">
                  <c:v>8.6939960000000003</c:v>
                </c:pt>
                <c:pt idx="4396">
                  <c:v>8.6940849999999994</c:v>
                </c:pt>
                <c:pt idx="4397">
                  <c:v>8.6941579999999998</c:v>
                </c:pt>
                <c:pt idx="4398">
                  <c:v>8.6942199999999996</c:v>
                </c:pt>
                <c:pt idx="4399">
                  <c:v>8.694268000000001</c:v>
                </c:pt>
                <c:pt idx="4400">
                  <c:v>8.6943239999999999</c:v>
                </c:pt>
                <c:pt idx="4401">
                  <c:v>8.6944090000000003</c:v>
                </c:pt>
                <c:pt idx="4402">
                  <c:v>8.6944719999999993</c:v>
                </c:pt>
                <c:pt idx="4403">
                  <c:v>8.6945569999999996</c:v>
                </c:pt>
                <c:pt idx="4404">
                  <c:v>8.6946309999999993</c:v>
                </c:pt>
                <c:pt idx="4405">
                  <c:v>8.6946980000000007</c:v>
                </c:pt>
                <c:pt idx="4406">
                  <c:v>8.6947720000000004</c:v>
                </c:pt>
                <c:pt idx="4407">
                  <c:v>8.6948170000000005</c:v>
                </c:pt>
                <c:pt idx="4408">
                  <c:v>8.6948589999999992</c:v>
                </c:pt>
                <c:pt idx="4409">
                  <c:v>8.694935000000001</c:v>
                </c:pt>
                <c:pt idx="4410">
                  <c:v>8.6950339999999997</c:v>
                </c:pt>
                <c:pt idx="4411">
                  <c:v>8.6951350000000005</c:v>
                </c:pt>
                <c:pt idx="4412">
                  <c:v>8.6951979999999995</c:v>
                </c:pt>
                <c:pt idx="4413">
                  <c:v>8.6952400000000001</c:v>
                </c:pt>
                <c:pt idx="4414">
                  <c:v>8.6953019999999999</c:v>
                </c:pt>
                <c:pt idx="4415">
                  <c:v>8.6953770000000006</c:v>
                </c:pt>
                <c:pt idx="4416">
                  <c:v>8.6954709999999995</c:v>
                </c:pt>
                <c:pt idx="4417">
                  <c:v>8.6955340000000003</c:v>
                </c:pt>
                <c:pt idx="4418">
                  <c:v>8.6955519999999993</c:v>
                </c:pt>
                <c:pt idx="4419">
                  <c:v>8.6955740000000006</c:v>
                </c:pt>
                <c:pt idx="4420">
                  <c:v>8.6956209999999992</c:v>
                </c:pt>
                <c:pt idx="4421">
                  <c:v>8.6956819999999997</c:v>
                </c:pt>
                <c:pt idx="4422">
                  <c:v>8.6957599999999999</c:v>
                </c:pt>
                <c:pt idx="4423">
                  <c:v>8.6958450000000003</c:v>
                </c:pt>
                <c:pt idx="4424">
                  <c:v>8.695924999999999</c:v>
                </c:pt>
                <c:pt idx="4425">
                  <c:v>8.6959890000000009</c:v>
                </c:pt>
                <c:pt idx="4426">
                  <c:v>8.6960479999999993</c:v>
                </c:pt>
                <c:pt idx="4427">
                  <c:v>8.6961060000000003</c:v>
                </c:pt>
                <c:pt idx="4428">
                  <c:v>8.6961569999999995</c:v>
                </c:pt>
                <c:pt idx="4429">
                  <c:v>8.6961849999999998</c:v>
                </c:pt>
                <c:pt idx="4430">
                  <c:v>8.6962329999999994</c:v>
                </c:pt>
                <c:pt idx="4431">
                  <c:v>8.6963209999999993</c:v>
                </c:pt>
                <c:pt idx="4432">
                  <c:v>8.6964059999999996</c:v>
                </c:pt>
                <c:pt idx="4433">
                  <c:v>8.6965129999999995</c:v>
                </c:pt>
                <c:pt idx="4434">
                  <c:v>8.6966129999999993</c:v>
                </c:pt>
                <c:pt idx="4435">
                  <c:v>8.6966660000000005</c:v>
                </c:pt>
                <c:pt idx="4436">
                  <c:v>8.6967390000000009</c:v>
                </c:pt>
                <c:pt idx="4437">
                  <c:v>8.6968169999999994</c:v>
                </c:pt>
                <c:pt idx="4438">
                  <c:v>8.6968420000000002</c:v>
                </c:pt>
                <c:pt idx="4439">
                  <c:v>8.6968870000000003</c:v>
                </c:pt>
                <c:pt idx="4440">
                  <c:v>8.6969390000000004</c:v>
                </c:pt>
                <c:pt idx="4441">
                  <c:v>8.6970320000000001</c:v>
                </c:pt>
                <c:pt idx="4442">
                  <c:v>8.6971369999999997</c:v>
                </c:pt>
                <c:pt idx="4443">
                  <c:v>8.6972330000000007</c:v>
                </c:pt>
                <c:pt idx="4444">
                  <c:v>8.6972900000000006</c:v>
                </c:pt>
                <c:pt idx="4445">
                  <c:v>8.6973500000000001</c:v>
                </c:pt>
                <c:pt idx="4446">
                  <c:v>8.6974440000000008</c:v>
                </c:pt>
                <c:pt idx="4447">
                  <c:v>8.697500999999999</c:v>
                </c:pt>
                <c:pt idx="4448">
                  <c:v>8.6975359999999995</c:v>
                </c:pt>
                <c:pt idx="4449">
                  <c:v>8.6975660000000001</c:v>
                </c:pt>
                <c:pt idx="4450">
                  <c:v>8.6976080000000007</c:v>
                </c:pt>
                <c:pt idx="4451">
                  <c:v>8.6976549999999992</c:v>
                </c:pt>
                <c:pt idx="4452">
                  <c:v>8.6977080000000004</c:v>
                </c:pt>
                <c:pt idx="4453">
                  <c:v>8.6977410000000006</c:v>
                </c:pt>
                <c:pt idx="4454">
                  <c:v>8.6977419999999999</c:v>
                </c:pt>
                <c:pt idx="4455">
                  <c:v>8.6977820000000001</c:v>
                </c:pt>
                <c:pt idx="4456">
                  <c:v>8.6978519999999993</c:v>
                </c:pt>
                <c:pt idx="4457">
                  <c:v>8.6979190000000006</c:v>
                </c:pt>
                <c:pt idx="4458">
                  <c:v>8.6979609999999994</c:v>
                </c:pt>
                <c:pt idx="4459">
                  <c:v>8.6979749999999996</c:v>
                </c:pt>
                <c:pt idx="4460">
                  <c:v>8.6979690000000005</c:v>
                </c:pt>
                <c:pt idx="4461">
                  <c:v>8.6980159999999991</c:v>
                </c:pt>
                <c:pt idx="4462">
                  <c:v>8.6980780000000006</c:v>
                </c:pt>
                <c:pt idx="4463">
                  <c:v>8.6981439999999992</c:v>
                </c:pt>
                <c:pt idx="4464">
                  <c:v>8.6981809999999999</c:v>
                </c:pt>
                <c:pt idx="4465">
                  <c:v>8.6982169999999996</c:v>
                </c:pt>
                <c:pt idx="4466">
                  <c:v>8.6982739999999996</c:v>
                </c:pt>
                <c:pt idx="4467">
                  <c:v>8.6983540000000001</c:v>
                </c:pt>
                <c:pt idx="4468">
                  <c:v>8.698423</c:v>
                </c:pt>
                <c:pt idx="4469">
                  <c:v>8.6984759999999994</c:v>
                </c:pt>
                <c:pt idx="4470">
                  <c:v>8.6985290000000006</c:v>
                </c:pt>
                <c:pt idx="4471">
                  <c:v>8.6985890000000001</c:v>
                </c:pt>
                <c:pt idx="4472">
                  <c:v>8.698658</c:v>
                </c:pt>
                <c:pt idx="4473">
                  <c:v>8.6987100000000002</c:v>
                </c:pt>
                <c:pt idx="4474">
                  <c:v>8.6987430000000003</c:v>
                </c:pt>
                <c:pt idx="4475">
                  <c:v>8.6987670000000001</c:v>
                </c:pt>
                <c:pt idx="4476">
                  <c:v>8.6987760000000005</c:v>
                </c:pt>
                <c:pt idx="4477">
                  <c:v>8.698830000000001</c:v>
                </c:pt>
                <c:pt idx="4478">
                  <c:v>8.6989199999999993</c:v>
                </c:pt>
                <c:pt idx="4479">
                  <c:v>8.6990110000000005</c:v>
                </c:pt>
                <c:pt idx="4480">
                  <c:v>8.6991019999999999</c:v>
                </c:pt>
                <c:pt idx="4481">
                  <c:v>8.6991770000000006</c:v>
                </c:pt>
                <c:pt idx="4482">
                  <c:v>8.6992650000000005</c:v>
                </c:pt>
                <c:pt idx="4483">
                  <c:v>8.699345000000001</c:v>
                </c:pt>
                <c:pt idx="4484">
                  <c:v>8.6993819999999999</c:v>
                </c:pt>
                <c:pt idx="4485">
                  <c:v>8.6993840000000002</c:v>
                </c:pt>
                <c:pt idx="4486">
                  <c:v>8.6993810000000007</c:v>
                </c:pt>
                <c:pt idx="4487">
                  <c:v>8.6994030000000002</c:v>
                </c:pt>
                <c:pt idx="4488">
                  <c:v>8.6994720000000001</c:v>
                </c:pt>
                <c:pt idx="4489">
                  <c:v>8.6995760000000004</c:v>
                </c:pt>
                <c:pt idx="4490">
                  <c:v>8.6996640000000003</c:v>
                </c:pt>
                <c:pt idx="4491">
                  <c:v>8.6997169999999997</c:v>
                </c:pt>
                <c:pt idx="4492">
                  <c:v>8.699743999999999</c:v>
                </c:pt>
                <c:pt idx="4493">
                  <c:v>8.6997459999999993</c:v>
                </c:pt>
                <c:pt idx="4494">
                  <c:v>8.6997549999999997</c:v>
                </c:pt>
                <c:pt idx="4495">
                  <c:v>8.6998029999999993</c:v>
                </c:pt>
                <c:pt idx="4496">
                  <c:v>8.6998599999999993</c:v>
                </c:pt>
                <c:pt idx="4497">
                  <c:v>8.6999259999999996</c:v>
                </c:pt>
                <c:pt idx="4498">
                  <c:v>8.7000130000000002</c:v>
                </c:pt>
                <c:pt idx="4499">
                  <c:v>8.7000910000000005</c:v>
                </c:pt>
                <c:pt idx="4500">
                  <c:v>8.700171000000001</c:v>
                </c:pt>
                <c:pt idx="4501">
                  <c:v>8.7002609999999994</c:v>
                </c:pt>
                <c:pt idx="4502">
                  <c:v>8.7003109999999992</c:v>
                </c:pt>
                <c:pt idx="4503">
                  <c:v>8.7003520000000005</c:v>
                </c:pt>
                <c:pt idx="4504">
                  <c:v>8.7004149999999996</c:v>
                </c:pt>
                <c:pt idx="4505">
                  <c:v>8.7004640000000002</c:v>
                </c:pt>
                <c:pt idx="4506">
                  <c:v>8.7005239999999997</c:v>
                </c:pt>
                <c:pt idx="4507">
                  <c:v>8.7005999999999997</c:v>
                </c:pt>
                <c:pt idx="4508">
                  <c:v>8.7006859999999993</c:v>
                </c:pt>
                <c:pt idx="4509">
                  <c:v>8.7007829999999995</c:v>
                </c:pt>
                <c:pt idx="4510">
                  <c:v>8.7008729999999996</c:v>
                </c:pt>
                <c:pt idx="4511">
                  <c:v>8.7009240000000005</c:v>
                </c:pt>
                <c:pt idx="4512">
                  <c:v>8.7009559999999997</c:v>
                </c:pt>
                <c:pt idx="4513">
                  <c:v>8.7010269999999998</c:v>
                </c:pt>
                <c:pt idx="4514">
                  <c:v>8.7011459999999996</c:v>
                </c:pt>
                <c:pt idx="4515">
                  <c:v>8.7012830000000001</c:v>
                </c:pt>
                <c:pt idx="4516">
                  <c:v>8.7013780000000001</c:v>
                </c:pt>
                <c:pt idx="4517">
                  <c:v>8.701416</c:v>
                </c:pt>
                <c:pt idx="4518">
                  <c:v>8.7014519999999997</c:v>
                </c:pt>
                <c:pt idx="4519">
                  <c:v>8.7015159999999998</c:v>
                </c:pt>
                <c:pt idx="4520">
                  <c:v>8.7015840000000004</c:v>
                </c:pt>
                <c:pt idx="4521">
                  <c:v>8.7016469999999995</c:v>
                </c:pt>
                <c:pt idx="4522">
                  <c:v>8.7017059999999997</c:v>
                </c:pt>
                <c:pt idx="4523">
                  <c:v>8.7017799999999994</c:v>
                </c:pt>
                <c:pt idx="4524">
                  <c:v>8.7018559999999994</c:v>
                </c:pt>
                <c:pt idx="4525">
                  <c:v>8.7019300000000008</c:v>
                </c:pt>
                <c:pt idx="4526">
                  <c:v>8.7019680000000008</c:v>
                </c:pt>
                <c:pt idx="4527">
                  <c:v>8.7020239999999998</c:v>
                </c:pt>
                <c:pt idx="4528">
                  <c:v>8.7020990000000005</c:v>
                </c:pt>
                <c:pt idx="4529">
                  <c:v>8.7022130000000004</c:v>
                </c:pt>
                <c:pt idx="4530">
                  <c:v>8.702318</c:v>
                </c:pt>
                <c:pt idx="4531">
                  <c:v>8.7023910000000004</c:v>
                </c:pt>
                <c:pt idx="4532">
                  <c:v>8.7024509999999999</c:v>
                </c:pt>
                <c:pt idx="4533">
                  <c:v>8.7025100000000002</c:v>
                </c:pt>
                <c:pt idx="4534">
                  <c:v>8.7025500000000005</c:v>
                </c:pt>
                <c:pt idx="4535">
                  <c:v>8.7026070000000004</c:v>
                </c:pt>
                <c:pt idx="4536">
                  <c:v>8.7026850000000007</c:v>
                </c:pt>
                <c:pt idx="4537">
                  <c:v>8.7027889999999992</c:v>
                </c:pt>
                <c:pt idx="4538">
                  <c:v>8.7029110000000003</c:v>
                </c:pt>
                <c:pt idx="4539">
                  <c:v>8.7030340000000006</c:v>
                </c:pt>
                <c:pt idx="4540">
                  <c:v>8.703144</c:v>
                </c:pt>
                <c:pt idx="4541">
                  <c:v>8.7032220000000002</c:v>
                </c:pt>
                <c:pt idx="4542">
                  <c:v>8.7033100000000001</c:v>
                </c:pt>
                <c:pt idx="4543">
                  <c:v>8.703399000000001</c:v>
                </c:pt>
                <c:pt idx="4544">
                  <c:v>8.7034909999999996</c:v>
                </c:pt>
                <c:pt idx="4545">
                  <c:v>8.7035920000000004</c:v>
                </c:pt>
                <c:pt idx="4546">
                  <c:v>8.7036940000000005</c:v>
                </c:pt>
                <c:pt idx="4547">
                  <c:v>8.703792</c:v>
                </c:pt>
                <c:pt idx="4548">
                  <c:v>8.7039179999999998</c:v>
                </c:pt>
                <c:pt idx="4549">
                  <c:v>8.7040089999999992</c:v>
                </c:pt>
                <c:pt idx="4550">
                  <c:v>8.7040860000000002</c:v>
                </c:pt>
                <c:pt idx="4551">
                  <c:v>8.7041450000000005</c:v>
                </c:pt>
                <c:pt idx="4552">
                  <c:v>8.7041830000000004</c:v>
                </c:pt>
                <c:pt idx="4553">
                  <c:v>8.7042339999999996</c:v>
                </c:pt>
                <c:pt idx="4554">
                  <c:v>8.7043199999999992</c:v>
                </c:pt>
                <c:pt idx="4555">
                  <c:v>8.7044189999999997</c:v>
                </c:pt>
                <c:pt idx="4556">
                  <c:v>8.7045340000000007</c:v>
                </c:pt>
                <c:pt idx="4557">
                  <c:v>8.7046320000000001</c:v>
                </c:pt>
                <c:pt idx="4558">
                  <c:v>8.7047279999999994</c:v>
                </c:pt>
                <c:pt idx="4559">
                  <c:v>8.7048690000000004</c:v>
                </c:pt>
                <c:pt idx="4560">
                  <c:v>8.7049970000000005</c:v>
                </c:pt>
                <c:pt idx="4561">
                  <c:v>8.7050579999999993</c:v>
                </c:pt>
                <c:pt idx="4562">
                  <c:v>8.7051230000000004</c:v>
                </c:pt>
                <c:pt idx="4563">
                  <c:v>8.7051890000000007</c:v>
                </c:pt>
                <c:pt idx="4564">
                  <c:v>8.7052689999999995</c:v>
                </c:pt>
                <c:pt idx="4565">
                  <c:v>8.7053840000000005</c:v>
                </c:pt>
                <c:pt idx="4566">
                  <c:v>8.7054930000000006</c:v>
                </c:pt>
                <c:pt idx="4567">
                  <c:v>8.7055629999999997</c:v>
                </c:pt>
                <c:pt idx="4568">
                  <c:v>8.7056360000000002</c:v>
                </c:pt>
                <c:pt idx="4569">
                  <c:v>8.7056869999999993</c:v>
                </c:pt>
                <c:pt idx="4570">
                  <c:v>8.7057570000000002</c:v>
                </c:pt>
                <c:pt idx="4571">
                  <c:v>8.7058619999999998</c:v>
                </c:pt>
                <c:pt idx="4572">
                  <c:v>8.7059910000000009</c:v>
                </c:pt>
                <c:pt idx="4573">
                  <c:v>8.7061229999999998</c:v>
                </c:pt>
                <c:pt idx="4574">
                  <c:v>8.706251</c:v>
                </c:pt>
                <c:pt idx="4575">
                  <c:v>8.7063860000000002</c:v>
                </c:pt>
                <c:pt idx="4576">
                  <c:v>8.7065319999999993</c:v>
                </c:pt>
                <c:pt idx="4577">
                  <c:v>8.7066590000000001</c:v>
                </c:pt>
                <c:pt idx="4578">
                  <c:v>8.7067820000000005</c:v>
                </c:pt>
                <c:pt idx="4579">
                  <c:v>8.7068860000000008</c:v>
                </c:pt>
                <c:pt idx="4580">
                  <c:v>8.7069740000000007</c:v>
                </c:pt>
                <c:pt idx="4581">
                  <c:v>8.7070480000000003</c:v>
                </c:pt>
                <c:pt idx="4582">
                  <c:v>8.7070869999999996</c:v>
                </c:pt>
                <c:pt idx="4583">
                  <c:v>8.7071520000000007</c:v>
                </c:pt>
                <c:pt idx="4584">
                  <c:v>8.7072299999999991</c:v>
                </c:pt>
                <c:pt idx="4585">
                  <c:v>8.7073160000000005</c:v>
                </c:pt>
                <c:pt idx="4586">
                  <c:v>8.7074320000000007</c:v>
                </c:pt>
                <c:pt idx="4587">
                  <c:v>8.7075499999999995</c:v>
                </c:pt>
                <c:pt idx="4588">
                  <c:v>8.7076810000000009</c:v>
                </c:pt>
                <c:pt idx="4589">
                  <c:v>8.7078489999999995</c:v>
                </c:pt>
                <c:pt idx="4590">
                  <c:v>8.7080120000000001</c:v>
                </c:pt>
                <c:pt idx="4591">
                  <c:v>8.7081699999999991</c:v>
                </c:pt>
                <c:pt idx="4592">
                  <c:v>8.7083049999999993</c:v>
                </c:pt>
                <c:pt idx="4593">
                  <c:v>8.7084080000000004</c:v>
                </c:pt>
                <c:pt idx="4594">
                  <c:v>8.708539</c:v>
                </c:pt>
                <c:pt idx="4595">
                  <c:v>8.7086699999999997</c:v>
                </c:pt>
                <c:pt idx="4596">
                  <c:v>8.7087730000000008</c:v>
                </c:pt>
                <c:pt idx="4597">
                  <c:v>8.7088870000000007</c:v>
                </c:pt>
                <c:pt idx="4598">
                  <c:v>8.7090040000000002</c:v>
                </c:pt>
                <c:pt idx="4599">
                  <c:v>8.709143000000001</c:v>
                </c:pt>
                <c:pt idx="4600">
                  <c:v>8.7093150000000001</c:v>
                </c:pt>
                <c:pt idx="4601">
                  <c:v>8.7094360000000002</c:v>
                </c:pt>
                <c:pt idx="4602">
                  <c:v>8.7095199999999995</c:v>
                </c:pt>
                <c:pt idx="4603">
                  <c:v>8.7095830000000003</c:v>
                </c:pt>
                <c:pt idx="4604">
                  <c:v>8.7096339999999994</c:v>
                </c:pt>
                <c:pt idx="4605">
                  <c:v>8.7097540000000002</c:v>
                </c:pt>
                <c:pt idx="4606">
                  <c:v>8.7099039999999999</c:v>
                </c:pt>
                <c:pt idx="4607">
                  <c:v>8.7100580000000001</c:v>
                </c:pt>
                <c:pt idx="4608">
                  <c:v>8.7101869999999995</c:v>
                </c:pt>
                <c:pt idx="4609">
                  <c:v>8.7103140000000003</c:v>
                </c:pt>
                <c:pt idx="4610">
                  <c:v>8.7104350000000004</c:v>
                </c:pt>
                <c:pt idx="4611">
                  <c:v>8.7105770000000007</c:v>
                </c:pt>
                <c:pt idx="4612">
                  <c:v>8.7107060000000001</c:v>
                </c:pt>
                <c:pt idx="4613">
                  <c:v>8.7108290000000004</c:v>
                </c:pt>
                <c:pt idx="4614">
                  <c:v>8.7109509999999997</c:v>
                </c:pt>
                <c:pt idx="4615">
                  <c:v>8.7111020000000003</c:v>
                </c:pt>
                <c:pt idx="4616">
                  <c:v>8.7112960000000008</c:v>
                </c:pt>
                <c:pt idx="4617">
                  <c:v>8.7115080000000003</c:v>
                </c:pt>
                <c:pt idx="4618">
                  <c:v>8.7116760000000006</c:v>
                </c:pt>
                <c:pt idx="4619">
                  <c:v>8.7118129999999994</c:v>
                </c:pt>
                <c:pt idx="4620">
                  <c:v>8.7119090000000003</c:v>
                </c:pt>
                <c:pt idx="4621">
                  <c:v>8.7120010000000008</c:v>
                </c:pt>
                <c:pt idx="4622">
                  <c:v>8.7121150000000007</c:v>
                </c:pt>
                <c:pt idx="4623">
                  <c:v>8.7122449999999994</c:v>
                </c:pt>
                <c:pt idx="4624">
                  <c:v>8.7123530000000002</c:v>
                </c:pt>
                <c:pt idx="4625">
                  <c:v>8.7124729999999992</c:v>
                </c:pt>
                <c:pt idx="4626">
                  <c:v>8.7125990000000009</c:v>
                </c:pt>
                <c:pt idx="4627">
                  <c:v>8.7127350000000003</c:v>
                </c:pt>
                <c:pt idx="4628">
                  <c:v>8.7128770000000006</c:v>
                </c:pt>
                <c:pt idx="4629">
                  <c:v>8.7130209999999995</c:v>
                </c:pt>
                <c:pt idx="4630">
                  <c:v>8.7131600000000002</c:v>
                </c:pt>
                <c:pt idx="4631">
                  <c:v>8.7132989999999992</c:v>
                </c:pt>
                <c:pt idx="4632">
                  <c:v>8.7134420000000006</c:v>
                </c:pt>
                <c:pt idx="4633">
                  <c:v>8.7136019999999998</c:v>
                </c:pt>
                <c:pt idx="4634">
                  <c:v>8.7138089999999995</c:v>
                </c:pt>
                <c:pt idx="4635">
                  <c:v>8.7140079999999998</c:v>
                </c:pt>
                <c:pt idx="4636">
                  <c:v>8.7141950000000001</c:v>
                </c:pt>
                <c:pt idx="4637">
                  <c:v>8.7143739999999994</c:v>
                </c:pt>
                <c:pt idx="4638">
                  <c:v>8.7145270000000004</c:v>
                </c:pt>
                <c:pt idx="4639">
                  <c:v>8.7146559999999997</c:v>
                </c:pt>
                <c:pt idx="4640">
                  <c:v>8.7148269999999997</c:v>
                </c:pt>
                <c:pt idx="4641">
                  <c:v>8.7149920000000005</c:v>
                </c:pt>
                <c:pt idx="4642">
                  <c:v>8.715166</c:v>
                </c:pt>
                <c:pt idx="4643">
                  <c:v>8.7153580000000002</c:v>
                </c:pt>
                <c:pt idx="4644">
                  <c:v>8.7154950000000007</c:v>
                </c:pt>
                <c:pt idx="4645">
                  <c:v>8.7156210000000005</c:v>
                </c:pt>
                <c:pt idx="4646">
                  <c:v>8.7157450000000001</c:v>
                </c:pt>
                <c:pt idx="4647">
                  <c:v>8.7158759999999997</c:v>
                </c:pt>
                <c:pt idx="4648">
                  <c:v>8.7160250000000001</c:v>
                </c:pt>
                <c:pt idx="4649">
                  <c:v>8.7161930000000005</c:v>
                </c:pt>
                <c:pt idx="4650">
                  <c:v>8.7163800000000009</c:v>
                </c:pt>
                <c:pt idx="4651">
                  <c:v>8.7165710000000001</c:v>
                </c:pt>
                <c:pt idx="4652">
                  <c:v>8.7167680000000001</c:v>
                </c:pt>
                <c:pt idx="4653">
                  <c:v>8.7169480000000004</c:v>
                </c:pt>
                <c:pt idx="4654">
                  <c:v>8.7171179999999993</c:v>
                </c:pt>
                <c:pt idx="4655">
                  <c:v>8.7173130000000008</c:v>
                </c:pt>
                <c:pt idx="4656">
                  <c:v>8.7175220000000007</c:v>
                </c:pt>
                <c:pt idx="4657">
                  <c:v>8.7177159999999994</c:v>
                </c:pt>
                <c:pt idx="4658">
                  <c:v>8.7178919999999991</c:v>
                </c:pt>
                <c:pt idx="4659">
                  <c:v>8.7180549999999997</c:v>
                </c:pt>
                <c:pt idx="4660">
                  <c:v>8.7182320000000004</c:v>
                </c:pt>
                <c:pt idx="4661">
                  <c:v>8.718413</c:v>
                </c:pt>
                <c:pt idx="4662">
                  <c:v>8.7186000000000003</c:v>
                </c:pt>
                <c:pt idx="4663">
                  <c:v>8.7187739999999998</c:v>
                </c:pt>
                <c:pt idx="4664">
                  <c:v>8.7189270000000008</c:v>
                </c:pt>
                <c:pt idx="4665">
                  <c:v>8.7191159999999996</c:v>
                </c:pt>
                <c:pt idx="4666">
                  <c:v>8.7193640000000006</c:v>
                </c:pt>
                <c:pt idx="4667">
                  <c:v>8.7196189999999998</c:v>
                </c:pt>
                <c:pt idx="4668">
                  <c:v>8.719868</c:v>
                </c:pt>
                <c:pt idx="4669">
                  <c:v>8.7200830000000007</c:v>
                </c:pt>
                <c:pt idx="4670">
                  <c:v>8.7202929999999999</c:v>
                </c:pt>
                <c:pt idx="4671">
                  <c:v>8.7205239999999993</c:v>
                </c:pt>
                <c:pt idx="4672">
                  <c:v>8.7207810000000006</c:v>
                </c:pt>
                <c:pt idx="4673">
                  <c:v>8.7210230000000006</c:v>
                </c:pt>
                <c:pt idx="4674">
                  <c:v>8.7212499999999995</c:v>
                </c:pt>
                <c:pt idx="4675">
                  <c:v>8.7214270000000003</c:v>
                </c:pt>
                <c:pt idx="4676">
                  <c:v>8.7215830000000008</c:v>
                </c:pt>
                <c:pt idx="4677">
                  <c:v>8.7217850000000006</c:v>
                </c:pt>
                <c:pt idx="4678">
                  <c:v>8.7219870000000004</c:v>
                </c:pt>
                <c:pt idx="4679">
                  <c:v>8.7222369999999998</c:v>
                </c:pt>
                <c:pt idx="4680">
                  <c:v>8.7225079999999995</c:v>
                </c:pt>
                <c:pt idx="4681">
                  <c:v>8.7227479999999993</c:v>
                </c:pt>
                <c:pt idx="4682">
                  <c:v>8.7229980000000005</c:v>
                </c:pt>
                <c:pt idx="4683">
                  <c:v>8.7232540000000007</c:v>
                </c:pt>
                <c:pt idx="4684">
                  <c:v>8.723509</c:v>
                </c:pt>
                <c:pt idx="4685">
                  <c:v>8.7237770000000001</c:v>
                </c:pt>
                <c:pt idx="4686">
                  <c:v>8.7240400000000005</c:v>
                </c:pt>
                <c:pt idx="4687">
                  <c:v>8.724302999999999</c:v>
                </c:pt>
                <c:pt idx="4688">
                  <c:v>8.7245209999999993</c:v>
                </c:pt>
                <c:pt idx="4689">
                  <c:v>8.7247620000000001</c:v>
                </c:pt>
                <c:pt idx="4690">
                  <c:v>8.7250309999999995</c:v>
                </c:pt>
                <c:pt idx="4691">
                  <c:v>8.7252899999999993</c:v>
                </c:pt>
                <c:pt idx="4692">
                  <c:v>8.7255439999999993</c:v>
                </c:pt>
                <c:pt idx="4693">
                  <c:v>8.7257700000000007</c:v>
                </c:pt>
                <c:pt idx="4694">
                  <c:v>8.7259999999999991</c:v>
                </c:pt>
                <c:pt idx="4695">
                  <c:v>8.7262699999999995</c:v>
                </c:pt>
                <c:pt idx="4696">
                  <c:v>8.7265250000000005</c:v>
                </c:pt>
                <c:pt idx="4697">
                  <c:v>8.7267720000000004</c:v>
                </c:pt>
                <c:pt idx="4698">
                  <c:v>8.7270459999999996</c:v>
                </c:pt>
                <c:pt idx="4699">
                  <c:v>8.7273390000000006</c:v>
                </c:pt>
                <c:pt idx="4700">
                  <c:v>8.7276430000000005</c:v>
                </c:pt>
                <c:pt idx="4701">
                  <c:v>8.7279520000000002</c:v>
                </c:pt>
                <c:pt idx="4702">
                  <c:v>8.7282259999999994</c:v>
                </c:pt>
                <c:pt idx="4703">
                  <c:v>8.7284849999999992</c:v>
                </c:pt>
                <c:pt idx="4704">
                  <c:v>8.7287330000000001</c:v>
                </c:pt>
                <c:pt idx="4705">
                  <c:v>8.7289750000000002</c:v>
                </c:pt>
                <c:pt idx="4706">
                  <c:v>8.7292229999999993</c:v>
                </c:pt>
                <c:pt idx="4707">
                  <c:v>8.7294929999999997</c:v>
                </c:pt>
                <c:pt idx="4708">
                  <c:v>8.729768</c:v>
                </c:pt>
                <c:pt idx="4709">
                  <c:v>8.7300409999999999</c:v>
                </c:pt>
                <c:pt idx="4710">
                  <c:v>8.7302940000000007</c:v>
                </c:pt>
                <c:pt idx="4711">
                  <c:v>8.7305460000000004</c:v>
                </c:pt>
                <c:pt idx="4712">
                  <c:v>8.7308319999999995</c:v>
                </c:pt>
                <c:pt idx="4713">
                  <c:v>8.7311449999999997</c:v>
                </c:pt>
                <c:pt idx="4714">
                  <c:v>8.731439</c:v>
                </c:pt>
                <c:pt idx="4715">
                  <c:v>8.7317199999999993</c:v>
                </c:pt>
                <c:pt idx="4716">
                  <c:v>8.7319929999999992</c:v>
                </c:pt>
                <c:pt idx="4717">
                  <c:v>8.7322609999999994</c:v>
                </c:pt>
                <c:pt idx="4718">
                  <c:v>8.7325400000000002</c:v>
                </c:pt>
                <c:pt idx="4719">
                  <c:v>8.7328100000000006</c:v>
                </c:pt>
                <c:pt idx="4720">
                  <c:v>8.7330839999999998</c:v>
                </c:pt>
                <c:pt idx="4721">
                  <c:v>8.7333879999999997</c:v>
                </c:pt>
                <c:pt idx="4722">
                  <c:v>8.7336910000000003</c:v>
                </c:pt>
                <c:pt idx="4723">
                  <c:v>8.733962</c:v>
                </c:pt>
                <c:pt idx="4724">
                  <c:v>8.7341879999999996</c:v>
                </c:pt>
                <c:pt idx="4725">
                  <c:v>8.7344380000000008</c:v>
                </c:pt>
                <c:pt idx="4726">
                  <c:v>8.7347140000000003</c:v>
                </c:pt>
                <c:pt idx="4727">
                  <c:v>8.7350069999999995</c:v>
                </c:pt>
                <c:pt idx="4728">
                  <c:v>8.735320999999999</c:v>
                </c:pt>
                <c:pt idx="4729">
                  <c:v>8.7356309999999997</c:v>
                </c:pt>
                <c:pt idx="4730">
                  <c:v>8.7359299999999998</c:v>
                </c:pt>
                <c:pt idx="4731">
                  <c:v>8.7362020000000005</c:v>
                </c:pt>
                <c:pt idx="4732">
                  <c:v>8.7364560000000004</c:v>
                </c:pt>
                <c:pt idx="4733">
                  <c:v>8.7367299999999997</c:v>
                </c:pt>
                <c:pt idx="4734">
                  <c:v>8.7370289999999997</c:v>
                </c:pt>
                <c:pt idx="4735">
                  <c:v>8.7373250000000002</c:v>
                </c:pt>
                <c:pt idx="4736">
                  <c:v>8.7376039999999993</c:v>
                </c:pt>
                <c:pt idx="4737">
                  <c:v>8.7378900000000002</c:v>
                </c:pt>
                <c:pt idx="4738">
                  <c:v>8.738188000000001</c:v>
                </c:pt>
                <c:pt idx="4739">
                  <c:v>8.7385070000000002</c:v>
                </c:pt>
                <c:pt idx="4740">
                  <c:v>8.7387890000000006</c:v>
                </c:pt>
                <c:pt idx="4741">
                  <c:v>8.7390880000000006</c:v>
                </c:pt>
                <c:pt idx="4742">
                  <c:v>8.7393680000000007</c:v>
                </c:pt>
                <c:pt idx="4743">
                  <c:v>8.7396569999999993</c:v>
                </c:pt>
                <c:pt idx="4744">
                  <c:v>8.7399439999999995</c:v>
                </c:pt>
                <c:pt idx="4745">
                  <c:v>8.7402110000000004</c:v>
                </c:pt>
                <c:pt idx="4746">
                  <c:v>8.7404899999999994</c:v>
                </c:pt>
                <c:pt idx="4747">
                  <c:v>8.7407850000000007</c:v>
                </c:pt>
                <c:pt idx="4748">
                  <c:v>8.7410739999999993</c:v>
                </c:pt>
                <c:pt idx="4749">
                  <c:v>8.7413699999999999</c:v>
                </c:pt>
                <c:pt idx="4750">
                  <c:v>8.7416680000000007</c:v>
                </c:pt>
                <c:pt idx="4751">
                  <c:v>8.742007000000001</c:v>
                </c:pt>
                <c:pt idx="4752">
                  <c:v>8.742362</c:v>
                </c:pt>
                <c:pt idx="4753">
                  <c:v>8.7426870000000001</c:v>
                </c:pt>
                <c:pt idx="4754">
                  <c:v>8.7429579999999998</c:v>
                </c:pt>
                <c:pt idx="4755">
                  <c:v>8.7432119999999998</c:v>
                </c:pt>
                <c:pt idx="4756">
                  <c:v>8.7434709999999995</c:v>
                </c:pt>
                <c:pt idx="4757">
                  <c:v>8.7437380000000005</c:v>
                </c:pt>
                <c:pt idx="4758">
                  <c:v>8.7440269999999991</c:v>
                </c:pt>
                <c:pt idx="4759">
                  <c:v>8.7443139999999993</c:v>
                </c:pt>
                <c:pt idx="4760">
                  <c:v>8.7446020000000004</c:v>
                </c:pt>
                <c:pt idx="4761">
                  <c:v>8.7448870000000003</c:v>
                </c:pt>
                <c:pt idx="4762">
                  <c:v>8.7451919999999994</c:v>
                </c:pt>
                <c:pt idx="4763">
                  <c:v>8.7454710000000002</c:v>
                </c:pt>
                <c:pt idx="4764">
                  <c:v>8.7457560000000001</c:v>
                </c:pt>
                <c:pt idx="4765">
                  <c:v>8.7460529999999999</c:v>
                </c:pt>
                <c:pt idx="4766">
                  <c:v>8.7463499999999996</c:v>
                </c:pt>
                <c:pt idx="4767">
                  <c:v>8.7466709999999992</c:v>
                </c:pt>
                <c:pt idx="4768">
                  <c:v>8.7469710000000003</c:v>
                </c:pt>
                <c:pt idx="4769">
                  <c:v>8.7472759999999994</c:v>
                </c:pt>
                <c:pt idx="4770">
                  <c:v>8.7475950000000005</c:v>
                </c:pt>
                <c:pt idx="4771">
                  <c:v>8.7479200000000006</c:v>
                </c:pt>
                <c:pt idx="4772">
                  <c:v>8.7482410000000002</c:v>
                </c:pt>
                <c:pt idx="4773">
                  <c:v>8.7485770000000009</c:v>
                </c:pt>
                <c:pt idx="4774">
                  <c:v>8.7488899999999994</c:v>
                </c:pt>
                <c:pt idx="4775">
                  <c:v>8.7492040000000006</c:v>
                </c:pt>
                <c:pt idx="4776">
                  <c:v>8.7495399999999997</c:v>
                </c:pt>
                <c:pt idx="4777">
                  <c:v>8.7498439999999995</c:v>
                </c:pt>
                <c:pt idx="4778">
                  <c:v>8.7501449999999998</c:v>
                </c:pt>
                <c:pt idx="4779">
                  <c:v>8.7504360000000005</c:v>
                </c:pt>
                <c:pt idx="4780">
                  <c:v>8.7506990000000009</c:v>
                </c:pt>
                <c:pt idx="4781">
                  <c:v>8.7509499999999996</c:v>
                </c:pt>
                <c:pt idx="4782">
                  <c:v>8.7512220000000003</c:v>
                </c:pt>
                <c:pt idx="4783">
                  <c:v>8.7514679999999991</c:v>
                </c:pt>
                <c:pt idx="4784">
                  <c:v>8.7517320000000005</c:v>
                </c:pt>
                <c:pt idx="4785">
                  <c:v>8.7520059999999997</c:v>
                </c:pt>
                <c:pt idx="4786">
                  <c:v>8.752320000000001</c:v>
                </c:pt>
                <c:pt idx="4787">
                  <c:v>8.7526879999999991</c:v>
                </c:pt>
                <c:pt idx="4788">
                  <c:v>8.7530649999999994</c:v>
                </c:pt>
                <c:pt idx="4789">
                  <c:v>8.7533949999999994</c:v>
                </c:pt>
                <c:pt idx="4790">
                  <c:v>8.7536970000000007</c:v>
                </c:pt>
                <c:pt idx="4791">
                  <c:v>8.7539850000000001</c:v>
                </c:pt>
                <c:pt idx="4792">
                  <c:v>8.7542840000000002</c:v>
                </c:pt>
                <c:pt idx="4793">
                  <c:v>8.7545839999999995</c:v>
                </c:pt>
                <c:pt idx="4794">
                  <c:v>8.7548820000000003</c:v>
                </c:pt>
                <c:pt idx="4795">
                  <c:v>8.7551819999999996</c:v>
                </c:pt>
                <c:pt idx="4796">
                  <c:v>8.7554389999999991</c:v>
                </c:pt>
                <c:pt idx="4797">
                  <c:v>8.7557100000000005</c:v>
                </c:pt>
                <c:pt idx="4798">
                  <c:v>8.7559760000000004</c:v>
                </c:pt>
                <c:pt idx="4799">
                  <c:v>8.7562669999999994</c:v>
                </c:pt>
                <c:pt idx="4800">
                  <c:v>8.7565690000000007</c:v>
                </c:pt>
                <c:pt idx="4801">
                  <c:v>8.7568669999999997</c:v>
                </c:pt>
                <c:pt idx="4802">
                  <c:v>8.75718</c:v>
                </c:pt>
                <c:pt idx="4803">
                  <c:v>8.7574880000000004</c:v>
                </c:pt>
                <c:pt idx="4804">
                  <c:v>8.7577750000000005</c:v>
                </c:pt>
                <c:pt idx="4805">
                  <c:v>8.7580589999999994</c:v>
                </c:pt>
                <c:pt idx="4806">
                  <c:v>8.7583559999999991</c:v>
                </c:pt>
                <c:pt idx="4807">
                  <c:v>8.7586759999999995</c:v>
                </c:pt>
                <c:pt idx="4808">
                  <c:v>8.7589860000000002</c:v>
                </c:pt>
                <c:pt idx="4809">
                  <c:v>8.7592909999999993</c:v>
                </c:pt>
                <c:pt idx="4810">
                  <c:v>8.7596109999999996</c:v>
                </c:pt>
                <c:pt idx="4811">
                  <c:v>8.7599339999999994</c:v>
                </c:pt>
                <c:pt idx="4812">
                  <c:v>8.7602379999999993</c:v>
                </c:pt>
                <c:pt idx="4813">
                  <c:v>8.7605740000000001</c:v>
                </c:pt>
                <c:pt idx="4814">
                  <c:v>8.7609159999999999</c:v>
                </c:pt>
                <c:pt idx="4815">
                  <c:v>8.761234</c:v>
                </c:pt>
                <c:pt idx="4816">
                  <c:v>8.7615750000000006</c:v>
                </c:pt>
                <c:pt idx="4817">
                  <c:v>8.7618589999999994</c:v>
                </c:pt>
                <c:pt idx="4818">
                  <c:v>8.7620740000000001</c:v>
                </c:pt>
                <c:pt idx="4819">
                  <c:v>8.7623049999999996</c:v>
                </c:pt>
                <c:pt idx="4820">
                  <c:v>8.7625569999999993</c:v>
                </c:pt>
                <c:pt idx="4821">
                  <c:v>8.7628610000000009</c:v>
                </c:pt>
                <c:pt idx="4822">
                  <c:v>8.7632150000000006</c:v>
                </c:pt>
                <c:pt idx="4823">
                  <c:v>8.7635400000000008</c:v>
                </c:pt>
                <c:pt idx="4824">
                  <c:v>8.7638429999999996</c:v>
                </c:pt>
                <c:pt idx="4825">
                  <c:v>8.7641419999999997</c:v>
                </c:pt>
                <c:pt idx="4826">
                  <c:v>8.7644500000000001</c:v>
                </c:pt>
                <c:pt idx="4827">
                  <c:v>8.7647600000000008</c:v>
                </c:pt>
                <c:pt idx="4828">
                  <c:v>8.7650640000000006</c:v>
                </c:pt>
                <c:pt idx="4829">
                  <c:v>8.7653479999999995</c:v>
                </c:pt>
                <c:pt idx="4830">
                  <c:v>8.7656340000000004</c:v>
                </c:pt>
                <c:pt idx="4831">
                  <c:v>8.7659050000000001</c:v>
                </c:pt>
                <c:pt idx="4832">
                  <c:v>8.7662010000000006</c:v>
                </c:pt>
                <c:pt idx="4833">
                  <c:v>8.7665199999999999</c:v>
                </c:pt>
                <c:pt idx="4834">
                  <c:v>8.7668479999999995</c:v>
                </c:pt>
                <c:pt idx="4835">
                  <c:v>8.7671770000000002</c:v>
                </c:pt>
                <c:pt idx="4836">
                  <c:v>8.7674959999999995</c:v>
                </c:pt>
                <c:pt idx="4837">
                  <c:v>8.7677979999999991</c:v>
                </c:pt>
                <c:pt idx="4838">
                  <c:v>8.7681140000000006</c:v>
                </c:pt>
                <c:pt idx="4839">
                  <c:v>8.7684639999999998</c:v>
                </c:pt>
                <c:pt idx="4840">
                  <c:v>8.7688039999999994</c:v>
                </c:pt>
                <c:pt idx="4841">
                  <c:v>8.7691269999999992</c:v>
                </c:pt>
                <c:pt idx="4842">
                  <c:v>8.7694410000000005</c:v>
                </c:pt>
                <c:pt idx="4843">
                  <c:v>8.7697450000000003</c:v>
                </c:pt>
                <c:pt idx="4844">
                  <c:v>8.7700460000000007</c:v>
                </c:pt>
                <c:pt idx="4845">
                  <c:v>8.7703589999999991</c:v>
                </c:pt>
                <c:pt idx="4846">
                  <c:v>8.770683</c:v>
                </c:pt>
                <c:pt idx="4847">
                  <c:v>8.7709840000000003</c:v>
                </c:pt>
                <c:pt idx="4848">
                  <c:v>8.7713079999999994</c:v>
                </c:pt>
                <c:pt idx="4849">
                  <c:v>8.771611</c:v>
                </c:pt>
                <c:pt idx="4850">
                  <c:v>8.7719100000000001</c:v>
                </c:pt>
                <c:pt idx="4851">
                  <c:v>8.7722079999999991</c:v>
                </c:pt>
                <c:pt idx="4852">
                  <c:v>8.7725070000000009</c:v>
                </c:pt>
                <c:pt idx="4853">
                  <c:v>8.7727880000000003</c:v>
                </c:pt>
                <c:pt idx="4854">
                  <c:v>8.7730639999999998</c:v>
                </c:pt>
                <c:pt idx="4855">
                  <c:v>8.7733559999999997</c:v>
                </c:pt>
                <c:pt idx="4856">
                  <c:v>8.7736719999999995</c:v>
                </c:pt>
                <c:pt idx="4857">
                  <c:v>8.7740200000000002</c:v>
                </c:pt>
                <c:pt idx="4858">
                  <c:v>8.7743690000000001</c:v>
                </c:pt>
                <c:pt idx="4859">
                  <c:v>8.7746870000000001</c:v>
                </c:pt>
                <c:pt idx="4860">
                  <c:v>8.7750000000000004</c:v>
                </c:pt>
                <c:pt idx="4861">
                  <c:v>8.7753510000000006</c:v>
                </c:pt>
                <c:pt idx="4862">
                  <c:v>8.7756900000000009</c:v>
                </c:pt>
                <c:pt idx="4863">
                  <c:v>8.776019999999999</c:v>
                </c:pt>
                <c:pt idx="4864">
                  <c:v>8.7763229999999997</c:v>
                </c:pt>
                <c:pt idx="4865">
                  <c:v>8.7766339999999996</c:v>
                </c:pt>
                <c:pt idx="4866">
                  <c:v>8.7769390000000005</c:v>
                </c:pt>
                <c:pt idx="4867">
                  <c:v>8.7772950000000005</c:v>
                </c:pt>
                <c:pt idx="4868">
                  <c:v>8.7776300000000003</c:v>
                </c:pt>
                <c:pt idx="4869">
                  <c:v>8.7779509999999998</c:v>
                </c:pt>
                <c:pt idx="4870">
                  <c:v>8.7782789999999995</c:v>
                </c:pt>
                <c:pt idx="4871">
                  <c:v>8.7786170000000006</c:v>
                </c:pt>
                <c:pt idx="4872">
                  <c:v>8.7789660000000005</c:v>
                </c:pt>
                <c:pt idx="4873">
                  <c:v>8.779318</c:v>
                </c:pt>
                <c:pt idx="4874">
                  <c:v>8.7796430000000001</c:v>
                </c:pt>
                <c:pt idx="4875">
                  <c:v>8.7799750000000003</c:v>
                </c:pt>
                <c:pt idx="4876">
                  <c:v>8.7802980000000002</c:v>
                </c:pt>
                <c:pt idx="4877">
                  <c:v>8.7806239999999995</c:v>
                </c:pt>
                <c:pt idx="4878">
                  <c:v>8.7809559999999998</c:v>
                </c:pt>
                <c:pt idx="4879">
                  <c:v>8.7812750000000008</c:v>
                </c:pt>
                <c:pt idx="4880">
                  <c:v>8.7815829999999995</c:v>
                </c:pt>
                <c:pt idx="4881">
                  <c:v>8.7818989999999992</c:v>
                </c:pt>
                <c:pt idx="4882">
                  <c:v>8.7821920000000002</c:v>
                </c:pt>
                <c:pt idx="4883">
                  <c:v>8.7825190000000006</c:v>
                </c:pt>
                <c:pt idx="4884">
                  <c:v>8.7828400000000002</c:v>
                </c:pt>
                <c:pt idx="4885">
                  <c:v>8.7831609999999998</c:v>
                </c:pt>
                <c:pt idx="4886">
                  <c:v>8.7834870000000009</c:v>
                </c:pt>
                <c:pt idx="4887">
                  <c:v>8.78383</c:v>
                </c:pt>
                <c:pt idx="4888">
                  <c:v>8.7841520000000006</c:v>
                </c:pt>
                <c:pt idx="4889">
                  <c:v>8.7844899999999999</c:v>
                </c:pt>
                <c:pt idx="4890">
                  <c:v>8.7847799999999996</c:v>
                </c:pt>
                <c:pt idx="4891">
                  <c:v>8.7851219999999994</c:v>
                </c:pt>
                <c:pt idx="4892">
                  <c:v>8.7855100000000004</c:v>
                </c:pt>
                <c:pt idx="4893">
                  <c:v>8.7858970000000003</c:v>
                </c:pt>
                <c:pt idx="4894">
                  <c:v>8.7862519999999993</c:v>
                </c:pt>
                <c:pt idx="4895">
                  <c:v>8.7865719999999996</c:v>
                </c:pt>
                <c:pt idx="4896">
                  <c:v>8.7868689999999994</c:v>
                </c:pt>
                <c:pt idx="4897">
                  <c:v>8.7872050000000002</c:v>
                </c:pt>
                <c:pt idx="4898">
                  <c:v>8.7875619999999994</c:v>
                </c:pt>
                <c:pt idx="4899">
                  <c:v>8.7879190000000005</c:v>
                </c:pt>
                <c:pt idx="4900">
                  <c:v>8.7882499999999997</c:v>
                </c:pt>
                <c:pt idx="4901">
                  <c:v>8.7885629999999999</c:v>
                </c:pt>
                <c:pt idx="4902">
                  <c:v>8.7888699999999993</c:v>
                </c:pt>
                <c:pt idx="4903">
                  <c:v>8.7891870000000001</c:v>
                </c:pt>
                <c:pt idx="4904">
                  <c:v>8.7895090000000007</c:v>
                </c:pt>
                <c:pt idx="4905">
                  <c:v>8.7898200000000006</c:v>
                </c:pt>
                <c:pt idx="4906">
                  <c:v>8.7901340000000001</c:v>
                </c:pt>
                <c:pt idx="4907">
                  <c:v>8.7904820000000008</c:v>
                </c:pt>
                <c:pt idx="4908">
                  <c:v>8.7908360000000005</c:v>
                </c:pt>
                <c:pt idx="4909">
                  <c:v>8.7912230000000005</c:v>
                </c:pt>
                <c:pt idx="4910">
                  <c:v>8.7915930000000007</c:v>
                </c:pt>
                <c:pt idx="4911">
                  <c:v>8.7919319999999992</c:v>
                </c:pt>
                <c:pt idx="4912">
                  <c:v>8.7922589999999996</c:v>
                </c:pt>
                <c:pt idx="4913">
                  <c:v>8.7926169999999999</c:v>
                </c:pt>
                <c:pt idx="4914">
                  <c:v>8.7929770000000005</c:v>
                </c:pt>
                <c:pt idx="4915">
                  <c:v>8.7933240000000001</c:v>
                </c:pt>
                <c:pt idx="4916">
                  <c:v>8.7936440000000005</c:v>
                </c:pt>
                <c:pt idx="4917">
                  <c:v>8.7939489999999996</c:v>
                </c:pt>
                <c:pt idx="4918">
                  <c:v>8.7942499999999999</c:v>
                </c:pt>
                <c:pt idx="4919">
                  <c:v>8.7945799999999998</c:v>
                </c:pt>
                <c:pt idx="4920">
                  <c:v>8.7949099999999998</c:v>
                </c:pt>
                <c:pt idx="4921">
                  <c:v>8.7952569999999994</c:v>
                </c:pt>
                <c:pt idx="4922">
                  <c:v>8.7956000000000003</c:v>
                </c:pt>
                <c:pt idx="4923">
                  <c:v>8.7959519999999998</c:v>
                </c:pt>
                <c:pt idx="4924">
                  <c:v>8.7963229999999992</c:v>
                </c:pt>
                <c:pt idx="4925">
                  <c:v>8.7966820000000006</c:v>
                </c:pt>
                <c:pt idx="4926">
                  <c:v>8.7970109999999995</c:v>
                </c:pt>
                <c:pt idx="4927">
                  <c:v>8.7973199999999991</c:v>
                </c:pt>
                <c:pt idx="4928">
                  <c:v>8.7976270000000003</c:v>
                </c:pt>
                <c:pt idx="4929">
                  <c:v>8.797941999999999</c:v>
                </c:pt>
                <c:pt idx="4930">
                  <c:v>8.798254</c:v>
                </c:pt>
                <c:pt idx="4931">
                  <c:v>8.7985720000000001</c:v>
                </c:pt>
                <c:pt idx="4932">
                  <c:v>8.7988970000000002</c:v>
                </c:pt>
                <c:pt idx="4933">
                  <c:v>8.7992369999999998</c:v>
                </c:pt>
                <c:pt idx="4934">
                  <c:v>8.7995870000000007</c:v>
                </c:pt>
                <c:pt idx="4935">
                  <c:v>8.7999159999999996</c:v>
                </c:pt>
                <c:pt idx="4936">
                  <c:v>8.8002420000000008</c:v>
                </c:pt>
                <c:pt idx="4937">
                  <c:v>8.8005650000000006</c:v>
                </c:pt>
                <c:pt idx="4938">
                  <c:v>8.8008710000000008</c:v>
                </c:pt>
                <c:pt idx="4939">
                  <c:v>8.8011960000000009</c:v>
                </c:pt>
                <c:pt idx="4940">
                  <c:v>8.8015140000000009</c:v>
                </c:pt>
                <c:pt idx="4941">
                  <c:v>8.8018610000000006</c:v>
                </c:pt>
                <c:pt idx="4942">
                  <c:v>8.8022130000000001</c:v>
                </c:pt>
                <c:pt idx="4943">
                  <c:v>8.8025559999999992</c:v>
                </c:pt>
                <c:pt idx="4944">
                  <c:v>8.8028940000000002</c:v>
                </c:pt>
                <c:pt idx="4945">
                  <c:v>8.8032380000000003</c:v>
                </c:pt>
                <c:pt idx="4946">
                  <c:v>8.8035870000000003</c:v>
                </c:pt>
                <c:pt idx="4947">
                  <c:v>8.8039369999999995</c:v>
                </c:pt>
                <c:pt idx="4948">
                  <c:v>8.8042730000000002</c:v>
                </c:pt>
                <c:pt idx="4949">
                  <c:v>8.8045819999999999</c:v>
                </c:pt>
                <c:pt idx="4950">
                  <c:v>8.8048560000000009</c:v>
                </c:pt>
                <c:pt idx="4951">
                  <c:v>8.8051399999999997</c:v>
                </c:pt>
                <c:pt idx="4952">
                  <c:v>8.8054749999999995</c:v>
                </c:pt>
                <c:pt idx="4953">
                  <c:v>8.8058169999999993</c:v>
                </c:pt>
                <c:pt idx="4954">
                  <c:v>8.8061720000000001</c:v>
                </c:pt>
                <c:pt idx="4955">
                  <c:v>8.8065259999999999</c:v>
                </c:pt>
                <c:pt idx="4956">
                  <c:v>8.8068430000000006</c:v>
                </c:pt>
                <c:pt idx="4957">
                  <c:v>8.8071479999999998</c:v>
                </c:pt>
                <c:pt idx="4958">
                  <c:v>8.8074750000000002</c:v>
                </c:pt>
                <c:pt idx="4959">
                  <c:v>8.8078319999999994</c:v>
                </c:pt>
                <c:pt idx="4960">
                  <c:v>8.8082080000000005</c:v>
                </c:pt>
                <c:pt idx="4961">
                  <c:v>8.8085769999999997</c:v>
                </c:pt>
                <c:pt idx="4962">
                  <c:v>8.8088940000000004</c:v>
                </c:pt>
                <c:pt idx="4963">
                  <c:v>8.809177</c:v>
                </c:pt>
                <c:pt idx="4964">
                  <c:v>8.8094680000000007</c:v>
                </c:pt>
                <c:pt idx="4965">
                  <c:v>8.8097910000000006</c:v>
                </c:pt>
                <c:pt idx="4966">
                  <c:v>8.8101160000000007</c:v>
                </c:pt>
                <c:pt idx="4967">
                  <c:v>8.8104460000000007</c:v>
                </c:pt>
                <c:pt idx="4968">
                  <c:v>8.8107570000000006</c:v>
                </c:pt>
                <c:pt idx="4969">
                  <c:v>8.811045</c:v>
                </c:pt>
                <c:pt idx="4970">
                  <c:v>8.8113580000000002</c:v>
                </c:pt>
                <c:pt idx="4971">
                  <c:v>8.8116900000000005</c:v>
                </c:pt>
                <c:pt idx="4972">
                  <c:v>8.8119999999999994</c:v>
                </c:pt>
                <c:pt idx="4973">
                  <c:v>8.8123260000000005</c:v>
                </c:pt>
                <c:pt idx="4974">
                  <c:v>8.8126960000000008</c:v>
                </c:pt>
                <c:pt idx="4975">
                  <c:v>8.8130799999999994</c:v>
                </c:pt>
                <c:pt idx="4976">
                  <c:v>8.8134829999999997</c:v>
                </c:pt>
                <c:pt idx="4977">
                  <c:v>8.8138489999999994</c:v>
                </c:pt>
                <c:pt idx="4978">
                  <c:v>8.8141979999999993</c:v>
                </c:pt>
                <c:pt idx="4979">
                  <c:v>8.8145360000000004</c:v>
                </c:pt>
                <c:pt idx="4980">
                  <c:v>8.8148680000000006</c:v>
                </c:pt>
                <c:pt idx="4981">
                  <c:v>8.8152080000000002</c:v>
                </c:pt>
                <c:pt idx="4982">
                  <c:v>8.8155470000000005</c:v>
                </c:pt>
                <c:pt idx="4983">
                  <c:v>8.815887</c:v>
                </c:pt>
                <c:pt idx="4984">
                  <c:v>8.8162479999999999</c:v>
                </c:pt>
                <c:pt idx="4985">
                  <c:v>8.8165929999999992</c:v>
                </c:pt>
                <c:pt idx="4986">
                  <c:v>8.8169509999999995</c:v>
                </c:pt>
                <c:pt idx="4987">
                  <c:v>8.8172910000000009</c:v>
                </c:pt>
                <c:pt idx="4988">
                  <c:v>8.8176310000000004</c:v>
                </c:pt>
                <c:pt idx="4989">
                  <c:v>8.8179610000000004</c:v>
                </c:pt>
                <c:pt idx="4990">
                  <c:v>8.818287999999999</c:v>
                </c:pt>
                <c:pt idx="4991">
                  <c:v>8.8186389999999992</c:v>
                </c:pt>
                <c:pt idx="4992">
                  <c:v>8.8190039999999996</c:v>
                </c:pt>
                <c:pt idx="4993">
                  <c:v>8.8193850000000005</c:v>
                </c:pt>
                <c:pt idx="4994">
                  <c:v>8.8197340000000004</c:v>
                </c:pt>
                <c:pt idx="4995">
                  <c:v>8.8200769999999995</c:v>
                </c:pt>
                <c:pt idx="4996">
                  <c:v>8.8203779999999998</c:v>
                </c:pt>
                <c:pt idx="4997">
                  <c:v>8.8206819999999997</c:v>
                </c:pt>
                <c:pt idx="4998">
                  <c:v>8.8210189999999997</c:v>
                </c:pt>
                <c:pt idx="4999">
                  <c:v>8.8213679999999997</c:v>
                </c:pt>
                <c:pt idx="5000">
                  <c:v>8.8217569999999998</c:v>
                </c:pt>
                <c:pt idx="5001">
                  <c:v>8.8221249999999998</c:v>
                </c:pt>
                <c:pt idx="5002">
                  <c:v>8.8224590000000003</c:v>
                </c:pt>
                <c:pt idx="5003">
                  <c:v>8.8227770000000003</c:v>
                </c:pt>
                <c:pt idx="5004">
                  <c:v>8.8231140000000003</c:v>
                </c:pt>
                <c:pt idx="5005">
                  <c:v>8.8234600000000007</c:v>
                </c:pt>
                <c:pt idx="5006">
                  <c:v>8.8238120000000002</c:v>
                </c:pt>
                <c:pt idx="5007">
                  <c:v>8.8241410000000009</c:v>
                </c:pt>
                <c:pt idx="5008">
                  <c:v>8.8244760000000007</c:v>
                </c:pt>
                <c:pt idx="5009">
                  <c:v>8.8248329999999999</c:v>
                </c:pt>
                <c:pt idx="5010">
                  <c:v>8.8252220000000001</c:v>
                </c:pt>
                <c:pt idx="5011">
                  <c:v>8.8255999999999997</c:v>
                </c:pt>
                <c:pt idx="5012">
                  <c:v>8.8259530000000002</c:v>
                </c:pt>
                <c:pt idx="5013">
                  <c:v>8.8262889999999992</c:v>
                </c:pt>
                <c:pt idx="5014">
                  <c:v>8.8266249999999999</c:v>
                </c:pt>
                <c:pt idx="5015">
                  <c:v>8.8269470000000005</c:v>
                </c:pt>
                <c:pt idx="5016">
                  <c:v>8.8272560000000002</c:v>
                </c:pt>
                <c:pt idx="5017">
                  <c:v>8.8275459999999999</c:v>
                </c:pt>
                <c:pt idx="5018">
                  <c:v>8.8278770000000009</c:v>
                </c:pt>
                <c:pt idx="5019">
                  <c:v>8.8282080000000001</c:v>
                </c:pt>
                <c:pt idx="5020">
                  <c:v>8.8285339999999994</c:v>
                </c:pt>
                <c:pt idx="5021">
                  <c:v>8.828894</c:v>
                </c:pt>
                <c:pt idx="5022">
                  <c:v>8.8292859999999997</c:v>
                </c:pt>
                <c:pt idx="5023">
                  <c:v>8.8297069999999991</c:v>
                </c:pt>
                <c:pt idx="5024">
                  <c:v>8.8300999999999998</c:v>
                </c:pt>
                <c:pt idx="5025">
                  <c:v>8.8304670000000005</c:v>
                </c:pt>
                <c:pt idx="5026">
                  <c:v>8.8308420000000005</c:v>
                </c:pt>
                <c:pt idx="5027">
                  <c:v>8.8312030000000004</c:v>
                </c:pt>
                <c:pt idx="5028">
                  <c:v>8.8315470000000005</c:v>
                </c:pt>
                <c:pt idx="5029">
                  <c:v>8.8318750000000001</c:v>
                </c:pt>
                <c:pt idx="5030">
                  <c:v>8.8322269999999996</c:v>
                </c:pt>
                <c:pt idx="5031">
                  <c:v>8.8325890000000005</c:v>
                </c:pt>
                <c:pt idx="5032">
                  <c:v>8.8329439999999995</c:v>
                </c:pt>
                <c:pt idx="5033">
                  <c:v>8.833283999999999</c:v>
                </c:pt>
                <c:pt idx="5034">
                  <c:v>8.8336220000000001</c:v>
                </c:pt>
                <c:pt idx="5035">
                  <c:v>8.8339730000000003</c:v>
                </c:pt>
                <c:pt idx="5036">
                  <c:v>8.8343480000000003</c:v>
                </c:pt>
                <c:pt idx="5037">
                  <c:v>8.834734000000001</c:v>
                </c:pt>
                <c:pt idx="5038">
                  <c:v>8.8351150000000001</c:v>
                </c:pt>
                <c:pt idx="5039">
                  <c:v>8.8355060000000005</c:v>
                </c:pt>
                <c:pt idx="5040">
                  <c:v>8.8358939999999997</c:v>
                </c:pt>
                <c:pt idx="5041">
                  <c:v>8.8362689999999997</c:v>
                </c:pt>
                <c:pt idx="5042">
                  <c:v>8.8366349999999994</c:v>
                </c:pt>
                <c:pt idx="5043">
                  <c:v>8.8369909999999994</c:v>
                </c:pt>
                <c:pt idx="5044">
                  <c:v>8.8373439999999999</c:v>
                </c:pt>
                <c:pt idx="5045">
                  <c:v>8.8377009999999991</c:v>
                </c:pt>
                <c:pt idx="5046">
                  <c:v>8.8380600000000005</c:v>
                </c:pt>
                <c:pt idx="5047">
                  <c:v>8.8384</c:v>
                </c:pt>
                <c:pt idx="5048">
                  <c:v>8.8387239999999991</c:v>
                </c:pt>
                <c:pt idx="5049">
                  <c:v>8.8390810000000002</c:v>
                </c:pt>
                <c:pt idx="5050">
                  <c:v>8.8394659999999998</c:v>
                </c:pt>
                <c:pt idx="5051">
                  <c:v>8.8398719999999997</c:v>
                </c:pt>
                <c:pt idx="5052">
                  <c:v>8.8403609999999997</c:v>
                </c:pt>
                <c:pt idx="5053">
                  <c:v>8.8407660000000003</c:v>
                </c:pt>
                <c:pt idx="5054">
                  <c:v>8.8411200000000001</c:v>
                </c:pt>
                <c:pt idx="5055">
                  <c:v>8.8414400000000004</c:v>
                </c:pt>
                <c:pt idx="5056">
                  <c:v>8.8417929999999991</c:v>
                </c:pt>
                <c:pt idx="5057">
                  <c:v>8.8421419999999991</c:v>
                </c:pt>
                <c:pt idx="5058">
                  <c:v>8.8424870000000002</c:v>
                </c:pt>
                <c:pt idx="5059">
                  <c:v>8.8428109999999993</c:v>
                </c:pt>
                <c:pt idx="5060">
                  <c:v>8.8431420000000003</c:v>
                </c:pt>
                <c:pt idx="5061">
                  <c:v>8.8434749999999998</c:v>
                </c:pt>
                <c:pt idx="5062">
                  <c:v>8.8438440000000007</c:v>
                </c:pt>
                <c:pt idx="5063">
                  <c:v>8.8442159999999994</c:v>
                </c:pt>
                <c:pt idx="5064">
                  <c:v>8.8445470000000004</c:v>
                </c:pt>
                <c:pt idx="5065">
                  <c:v>8.8449089999999995</c:v>
                </c:pt>
                <c:pt idx="5066">
                  <c:v>8.845286999999999</c:v>
                </c:pt>
                <c:pt idx="5067">
                  <c:v>8.8456740000000007</c:v>
                </c:pt>
                <c:pt idx="5068">
                  <c:v>8.8460459999999994</c:v>
                </c:pt>
                <c:pt idx="5069">
                  <c:v>8.8463840000000005</c:v>
                </c:pt>
                <c:pt idx="5070">
                  <c:v>8.8467330000000004</c:v>
                </c:pt>
                <c:pt idx="5071">
                  <c:v>8.8470999999999993</c:v>
                </c:pt>
                <c:pt idx="5072">
                  <c:v>8.847467</c:v>
                </c:pt>
                <c:pt idx="5073">
                  <c:v>8.8478250000000003</c:v>
                </c:pt>
                <c:pt idx="5074">
                  <c:v>8.8481579999999997</c:v>
                </c:pt>
                <c:pt idx="5075">
                  <c:v>8.8484839999999991</c:v>
                </c:pt>
                <c:pt idx="5076">
                  <c:v>8.8488260000000007</c:v>
                </c:pt>
                <c:pt idx="5077">
                  <c:v>8.8491920000000004</c:v>
                </c:pt>
                <c:pt idx="5078">
                  <c:v>8.8495840000000001</c:v>
                </c:pt>
                <c:pt idx="5079">
                  <c:v>8.8499920000000003</c:v>
                </c:pt>
                <c:pt idx="5080">
                  <c:v>8.8504039999999993</c:v>
                </c:pt>
                <c:pt idx="5081">
                  <c:v>8.8508180000000003</c:v>
                </c:pt>
                <c:pt idx="5082">
                  <c:v>8.8512210000000007</c:v>
                </c:pt>
                <c:pt idx="5083">
                  <c:v>8.8515940000000004</c:v>
                </c:pt>
                <c:pt idx="5084">
                  <c:v>8.8519509999999997</c:v>
                </c:pt>
                <c:pt idx="5085">
                  <c:v>8.8522970000000001</c:v>
                </c:pt>
                <c:pt idx="5086">
                  <c:v>8.852627</c:v>
                </c:pt>
                <c:pt idx="5087">
                  <c:v>8.8529619999999998</c:v>
                </c:pt>
                <c:pt idx="5088">
                  <c:v>8.8533120000000007</c:v>
                </c:pt>
                <c:pt idx="5089">
                  <c:v>8.8536380000000001</c:v>
                </c:pt>
                <c:pt idx="5090">
                  <c:v>8.8539899999999996</c:v>
                </c:pt>
                <c:pt idx="5091">
                  <c:v>8.8543660000000006</c:v>
                </c:pt>
                <c:pt idx="5092">
                  <c:v>8.8547580000000004</c:v>
                </c:pt>
                <c:pt idx="5093">
                  <c:v>8.8551900000000003</c:v>
                </c:pt>
                <c:pt idx="5094">
                  <c:v>8.8557710000000007</c:v>
                </c:pt>
                <c:pt idx="5095">
                  <c:v>8.8561949999999996</c:v>
                </c:pt>
                <c:pt idx="5096">
                  <c:v>8.8565880000000003</c:v>
                </c:pt>
                <c:pt idx="5097">
                  <c:v>8.856973</c:v>
                </c:pt>
                <c:pt idx="5098">
                  <c:v>8.8573269999999997</c:v>
                </c:pt>
                <c:pt idx="5099">
                  <c:v>8.8576779999999999</c:v>
                </c:pt>
                <c:pt idx="5100">
                  <c:v>8.858053</c:v>
                </c:pt>
                <c:pt idx="5101">
                  <c:v>8.8584200000000006</c:v>
                </c:pt>
                <c:pt idx="5102">
                  <c:v>8.8587780000000009</c:v>
                </c:pt>
                <c:pt idx="5103">
                  <c:v>8.8591429999999995</c:v>
                </c:pt>
                <c:pt idx="5104">
                  <c:v>8.8595260000000007</c:v>
                </c:pt>
                <c:pt idx="5105">
                  <c:v>8.8598719999999993</c:v>
                </c:pt>
                <c:pt idx="5106">
                  <c:v>8.8601960000000002</c:v>
                </c:pt>
                <c:pt idx="5107">
                  <c:v>8.8605309999999999</c:v>
                </c:pt>
                <c:pt idx="5108">
                  <c:v>8.8608700000000002</c:v>
                </c:pt>
                <c:pt idx="5109">
                  <c:v>8.8612439999999992</c:v>
                </c:pt>
                <c:pt idx="5110">
                  <c:v>8.8616209999999995</c:v>
                </c:pt>
                <c:pt idx="5111">
                  <c:v>8.8619649999999996</c:v>
                </c:pt>
                <c:pt idx="5112">
                  <c:v>8.8623060000000002</c:v>
                </c:pt>
                <c:pt idx="5113">
                  <c:v>8.8626690000000004</c:v>
                </c:pt>
                <c:pt idx="5114">
                  <c:v>8.8630700000000004</c:v>
                </c:pt>
                <c:pt idx="5115">
                  <c:v>8.8634489999999992</c:v>
                </c:pt>
                <c:pt idx="5116">
                  <c:v>8.8638130000000004</c:v>
                </c:pt>
                <c:pt idx="5117">
                  <c:v>8.8641749999999995</c:v>
                </c:pt>
                <c:pt idx="5118">
                  <c:v>8.8645390000000006</c:v>
                </c:pt>
                <c:pt idx="5119">
                  <c:v>8.8648959999999999</c:v>
                </c:pt>
                <c:pt idx="5120">
                  <c:v>8.865221</c:v>
                </c:pt>
                <c:pt idx="5121">
                  <c:v>8.8655349999999995</c:v>
                </c:pt>
                <c:pt idx="5122">
                  <c:v>8.8658789999999996</c:v>
                </c:pt>
                <c:pt idx="5123">
                  <c:v>8.8662360000000007</c:v>
                </c:pt>
                <c:pt idx="5124">
                  <c:v>8.8665850000000006</c:v>
                </c:pt>
                <c:pt idx="5125">
                  <c:v>8.8669510000000002</c:v>
                </c:pt>
                <c:pt idx="5126">
                  <c:v>8.8672869999999993</c:v>
                </c:pt>
                <c:pt idx="5127">
                  <c:v>8.867642</c:v>
                </c:pt>
                <c:pt idx="5128">
                  <c:v>8.8680380000000003</c:v>
                </c:pt>
                <c:pt idx="5129">
                  <c:v>8.8684119999999993</c:v>
                </c:pt>
                <c:pt idx="5130">
                  <c:v>8.8687810000000002</c:v>
                </c:pt>
                <c:pt idx="5131">
                  <c:v>8.8691499999999994</c:v>
                </c:pt>
                <c:pt idx="5132">
                  <c:v>8.8694989999999994</c:v>
                </c:pt>
                <c:pt idx="5133">
                  <c:v>8.8698560000000004</c:v>
                </c:pt>
                <c:pt idx="5134">
                  <c:v>8.870201999999999</c:v>
                </c:pt>
                <c:pt idx="5135">
                  <c:v>8.8705420000000004</c:v>
                </c:pt>
                <c:pt idx="5136">
                  <c:v>8.8709039999999995</c:v>
                </c:pt>
                <c:pt idx="5137">
                  <c:v>8.8712619999999998</c:v>
                </c:pt>
                <c:pt idx="5138">
                  <c:v>8.8716200000000001</c:v>
                </c:pt>
                <c:pt idx="5139">
                  <c:v>8.8719809999999999</c:v>
                </c:pt>
                <c:pt idx="5140">
                  <c:v>8.872344</c:v>
                </c:pt>
                <c:pt idx="5141">
                  <c:v>8.8726909999999997</c:v>
                </c:pt>
                <c:pt idx="5142">
                  <c:v>8.8730560000000001</c:v>
                </c:pt>
                <c:pt idx="5143">
                  <c:v>8.8734669999999998</c:v>
                </c:pt>
                <c:pt idx="5144">
                  <c:v>8.8739310000000007</c:v>
                </c:pt>
                <c:pt idx="5145">
                  <c:v>8.8743379999999998</c:v>
                </c:pt>
                <c:pt idx="5146">
                  <c:v>8.8747299999999996</c:v>
                </c:pt>
                <c:pt idx="5147">
                  <c:v>8.8751049999999996</c:v>
                </c:pt>
                <c:pt idx="5148">
                  <c:v>8.8754469999999994</c:v>
                </c:pt>
                <c:pt idx="5149">
                  <c:v>8.8757830000000002</c:v>
                </c:pt>
                <c:pt idx="5150">
                  <c:v>8.8761080000000003</c:v>
                </c:pt>
                <c:pt idx="5151">
                  <c:v>8.8764369999999992</c:v>
                </c:pt>
                <c:pt idx="5152">
                  <c:v>8.8767940000000003</c:v>
                </c:pt>
                <c:pt idx="5153">
                  <c:v>8.8771900000000006</c:v>
                </c:pt>
                <c:pt idx="5154">
                  <c:v>8.8775890000000004</c:v>
                </c:pt>
                <c:pt idx="5155">
                  <c:v>8.8779789999999998</c:v>
                </c:pt>
                <c:pt idx="5156">
                  <c:v>8.878347999999999</c:v>
                </c:pt>
                <c:pt idx="5157">
                  <c:v>8.8787249999999993</c:v>
                </c:pt>
                <c:pt idx="5158">
                  <c:v>8.8791329999999995</c:v>
                </c:pt>
                <c:pt idx="5159">
                  <c:v>8.879529999999999</c:v>
                </c:pt>
                <c:pt idx="5160">
                  <c:v>8.8799150000000004</c:v>
                </c:pt>
                <c:pt idx="5161">
                  <c:v>8.8802699999999994</c:v>
                </c:pt>
                <c:pt idx="5162">
                  <c:v>8.8806259999999995</c:v>
                </c:pt>
                <c:pt idx="5163">
                  <c:v>8.8810249999999993</c:v>
                </c:pt>
                <c:pt idx="5164">
                  <c:v>8.8814259999999994</c:v>
                </c:pt>
                <c:pt idx="5165">
                  <c:v>8.8818090000000005</c:v>
                </c:pt>
                <c:pt idx="5166">
                  <c:v>8.8821530000000006</c:v>
                </c:pt>
                <c:pt idx="5167">
                  <c:v>8.8825029999999998</c:v>
                </c:pt>
                <c:pt idx="5168">
                  <c:v>8.8828700000000005</c:v>
                </c:pt>
                <c:pt idx="5169">
                  <c:v>8.8833029999999997</c:v>
                </c:pt>
                <c:pt idx="5170">
                  <c:v>8.8838010000000001</c:v>
                </c:pt>
                <c:pt idx="5171">
                  <c:v>8.8841920000000005</c:v>
                </c:pt>
                <c:pt idx="5172">
                  <c:v>8.8845500000000008</c:v>
                </c:pt>
                <c:pt idx="5173">
                  <c:v>8.8849119999999999</c:v>
                </c:pt>
                <c:pt idx="5174">
                  <c:v>8.8852820000000001</c:v>
                </c:pt>
                <c:pt idx="5175">
                  <c:v>8.885669</c:v>
                </c:pt>
                <c:pt idx="5176">
                  <c:v>8.8860519999999994</c:v>
                </c:pt>
                <c:pt idx="5177">
                  <c:v>8.886417999999999</c:v>
                </c:pt>
                <c:pt idx="5178">
                  <c:v>8.8868220000000004</c:v>
                </c:pt>
                <c:pt idx="5179">
                  <c:v>8.8872169999999997</c:v>
                </c:pt>
                <c:pt idx="5180">
                  <c:v>8.8875930000000007</c:v>
                </c:pt>
                <c:pt idx="5181">
                  <c:v>8.88795</c:v>
                </c:pt>
                <c:pt idx="5182">
                  <c:v>8.8883310000000009</c:v>
                </c:pt>
                <c:pt idx="5183">
                  <c:v>8.8887129999999992</c:v>
                </c:pt>
                <c:pt idx="5184">
                  <c:v>8.8890949999999993</c:v>
                </c:pt>
                <c:pt idx="5185">
                  <c:v>8.8894789999999997</c:v>
                </c:pt>
                <c:pt idx="5186">
                  <c:v>8.8898569999999992</c:v>
                </c:pt>
                <c:pt idx="5187">
                  <c:v>8.8902239999999999</c:v>
                </c:pt>
                <c:pt idx="5188">
                  <c:v>8.8905890000000003</c:v>
                </c:pt>
                <c:pt idx="5189">
                  <c:v>8.8909669999999998</c:v>
                </c:pt>
                <c:pt idx="5190">
                  <c:v>8.8913700000000002</c:v>
                </c:pt>
                <c:pt idx="5191">
                  <c:v>8.8917819999999992</c:v>
                </c:pt>
                <c:pt idx="5192">
                  <c:v>8.8921700000000001</c:v>
                </c:pt>
                <c:pt idx="5193">
                  <c:v>8.8925199999999993</c:v>
                </c:pt>
                <c:pt idx="5194">
                  <c:v>8.8928580000000004</c:v>
                </c:pt>
                <c:pt idx="5195">
                  <c:v>8.8932409999999997</c:v>
                </c:pt>
                <c:pt idx="5196">
                  <c:v>8.8936609999999998</c:v>
                </c:pt>
                <c:pt idx="5197">
                  <c:v>8.8940540000000006</c:v>
                </c:pt>
                <c:pt idx="5198">
                  <c:v>8.8944620000000008</c:v>
                </c:pt>
                <c:pt idx="5199">
                  <c:v>8.8948789999999995</c:v>
                </c:pt>
                <c:pt idx="5200">
                  <c:v>8.8952989999999996</c:v>
                </c:pt>
                <c:pt idx="5201">
                  <c:v>8.8958680000000001</c:v>
                </c:pt>
                <c:pt idx="5202">
                  <c:v>8.8962989999999991</c:v>
                </c:pt>
                <c:pt idx="5203">
                  <c:v>8.8966860000000008</c:v>
                </c:pt>
                <c:pt idx="5204">
                  <c:v>8.8970780000000005</c:v>
                </c:pt>
                <c:pt idx="5205">
                  <c:v>8.8974460000000004</c:v>
                </c:pt>
                <c:pt idx="5206">
                  <c:v>8.8977989999999991</c:v>
                </c:pt>
                <c:pt idx="5207">
                  <c:v>8.8981569999999994</c:v>
                </c:pt>
                <c:pt idx="5208">
                  <c:v>8.8985260000000004</c:v>
                </c:pt>
                <c:pt idx="5209">
                  <c:v>8.8989150000000006</c:v>
                </c:pt>
                <c:pt idx="5210">
                  <c:v>8.8993400000000005</c:v>
                </c:pt>
                <c:pt idx="5211">
                  <c:v>8.8997700000000002</c:v>
                </c:pt>
                <c:pt idx="5212">
                  <c:v>8.9001959999999993</c:v>
                </c:pt>
                <c:pt idx="5213">
                  <c:v>8.9005799999999997</c:v>
                </c:pt>
                <c:pt idx="5214">
                  <c:v>8.9009999999999998</c:v>
                </c:pt>
                <c:pt idx="5215">
                  <c:v>8.9014550000000003</c:v>
                </c:pt>
                <c:pt idx="5216">
                  <c:v>8.9018560000000004</c:v>
                </c:pt>
                <c:pt idx="5217">
                  <c:v>8.9022419999999993</c:v>
                </c:pt>
                <c:pt idx="5218">
                  <c:v>8.9025979999999993</c:v>
                </c:pt>
                <c:pt idx="5219">
                  <c:v>8.902965</c:v>
                </c:pt>
                <c:pt idx="5220">
                  <c:v>8.9033979999999993</c:v>
                </c:pt>
                <c:pt idx="5221">
                  <c:v>8.9038350000000008</c:v>
                </c:pt>
                <c:pt idx="5222">
                  <c:v>8.9042429999999992</c:v>
                </c:pt>
                <c:pt idx="5223">
                  <c:v>8.9046640000000004</c:v>
                </c:pt>
                <c:pt idx="5224">
                  <c:v>8.9050709999999995</c:v>
                </c:pt>
                <c:pt idx="5225">
                  <c:v>8.905462</c:v>
                </c:pt>
                <c:pt idx="5226">
                  <c:v>8.9058440000000001</c:v>
                </c:pt>
                <c:pt idx="5227">
                  <c:v>8.9062020000000004</c:v>
                </c:pt>
                <c:pt idx="5228">
                  <c:v>8.906568</c:v>
                </c:pt>
                <c:pt idx="5229">
                  <c:v>8.9069669999999999</c:v>
                </c:pt>
                <c:pt idx="5230">
                  <c:v>8.9073720000000005</c:v>
                </c:pt>
                <c:pt idx="5231">
                  <c:v>8.9077640000000002</c:v>
                </c:pt>
                <c:pt idx="5232">
                  <c:v>8.9081639999999993</c:v>
                </c:pt>
                <c:pt idx="5233">
                  <c:v>8.9085809999999999</c:v>
                </c:pt>
                <c:pt idx="5234">
                  <c:v>8.9090000000000007</c:v>
                </c:pt>
                <c:pt idx="5235">
                  <c:v>8.9094490000000004</c:v>
                </c:pt>
                <c:pt idx="5236">
                  <c:v>8.909891</c:v>
                </c:pt>
                <c:pt idx="5237">
                  <c:v>8.9103180000000002</c:v>
                </c:pt>
                <c:pt idx="5238">
                  <c:v>8.9107479999999999</c:v>
                </c:pt>
                <c:pt idx="5239">
                  <c:v>8.9111379999999993</c:v>
                </c:pt>
                <c:pt idx="5240">
                  <c:v>8.9115199999999994</c:v>
                </c:pt>
                <c:pt idx="5241">
                  <c:v>8.9119170000000008</c:v>
                </c:pt>
                <c:pt idx="5242">
                  <c:v>8.9123099999999997</c:v>
                </c:pt>
                <c:pt idx="5243">
                  <c:v>8.9127299999999998</c:v>
                </c:pt>
                <c:pt idx="5244">
                  <c:v>8.9131830000000001</c:v>
                </c:pt>
                <c:pt idx="5245">
                  <c:v>8.9136050000000004</c:v>
                </c:pt>
                <c:pt idx="5246">
                  <c:v>8.9140119999999996</c:v>
                </c:pt>
                <c:pt idx="5247">
                  <c:v>8.914396</c:v>
                </c:pt>
                <c:pt idx="5248">
                  <c:v>8.9147409999999994</c:v>
                </c:pt>
                <c:pt idx="5249">
                  <c:v>8.9151209999999992</c:v>
                </c:pt>
                <c:pt idx="5250">
                  <c:v>8.9155549999999995</c:v>
                </c:pt>
                <c:pt idx="5251">
                  <c:v>8.9159939999999995</c:v>
                </c:pt>
                <c:pt idx="5252">
                  <c:v>8.916404</c:v>
                </c:pt>
                <c:pt idx="5253">
                  <c:v>8.9168039999999991</c:v>
                </c:pt>
                <c:pt idx="5254">
                  <c:v>8.9172049999999992</c:v>
                </c:pt>
                <c:pt idx="5255">
                  <c:v>8.9176160000000007</c:v>
                </c:pt>
                <c:pt idx="5256">
                  <c:v>8.9180449999999993</c:v>
                </c:pt>
                <c:pt idx="5257">
                  <c:v>8.9184629999999991</c:v>
                </c:pt>
                <c:pt idx="5258">
                  <c:v>8.9188670000000005</c:v>
                </c:pt>
                <c:pt idx="5259">
                  <c:v>8.9192859999999996</c:v>
                </c:pt>
                <c:pt idx="5260">
                  <c:v>8.9196880000000007</c:v>
                </c:pt>
                <c:pt idx="5261">
                  <c:v>8.9200940000000006</c:v>
                </c:pt>
                <c:pt idx="5262">
                  <c:v>8.920501999999999</c:v>
                </c:pt>
                <c:pt idx="5263">
                  <c:v>8.9209010000000006</c:v>
                </c:pt>
                <c:pt idx="5264">
                  <c:v>8.9212810000000005</c:v>
                </c:pt>
                <c:pt idx="5265">
                  <c:v>8.9216650000000008</c:v>
                </c:pt>
                <c:pt idx="5266">
                  <c:v>8.9220450000000007</c:v>
                </c:pt>
                <c:pt idx="5267">
                  <c:v>8.9224370000000004</c:v>
                </c:pt>
                <c:pt idx="5268">
                  <c:v>8.9228550000000002</c:v>
                </c:pt>
                <c:pt idx="5269">
                  <c:v>8.9232999999999993</c:v>
                </c:pt>
                <c:pt idx="5270">
                  <c:v>8.9237330000000004</c:v>
                </c:pt>
                <c:pt idx="5271">
                  <c:v>8.9241840000000003</c:v>
                </c:pt>
                <c:pt idx="5272">
                  <c:v>8.9246230000000004</c:v>
                </c:pt>
                <c:pt idx="5273">
                  <c:v>8.925021000000001</c:v>
                </c:pt>
                <c:pt idx="5274">
                  <c:v>8.9254069999999999</c:v>
                </c:pt>
                <c:pt idx="5275">
                  <c:v>8.9257919999999995</c:v>
                </c:pt>
                <c:pt idx="5276">
                  <c:v>8.9262119999999996</c:v>
                </c:pt>
                <c:pt idx="5277">
                  <c:v>8.9266520000000007</c:v>
                </c:pt>
                <c:pt idx="5278">
                  <c:v>8.9270870000000002</c:v>
                </c:pt>
                <c:pt idx="5279">
                  <c:v>8.927524</c:v>
                </c:pt>
                <c:pt idx="5280">
                  <c:v>8.9279290000000007</c:v>
                </c:pt>
                <c:pt idx="5281">
                  <c:v>8.9283239999999999</c:v>
                </c:pt>
                <c:pt idx="5282">
                  <c:v>8.9287320000000001</c:v>
                </c:pt>
                <c:pt idx="5283">
                  <c:v>8.9291479999999996</c:v>
                </c:pt>
                <c:pt idx="5284">
                  <c:v>8.9295779999999993</c:v>
                </c:pt>
                <c:pt idx="5285">
                  <c:v>8.9300250000000005</c:v>
                </c:pt>
                <c:pt idx="5286">
                  <c:v>8.9304649999999999</c:v>
                </c:pt>
                <c:pt idx="5287">
                  <c:v>8.9309060000000002</c:v>
                </c:pt>
                <c:pt idx="5288">
                  <c:v>8.9313549999999999</c:v>
                </c:pt>
                <c:pt idx="5289">
                  <c:v>8.9318109999999997</c:v>
                </c:pt>
                <c:pt idx="5290">
                  <c:v>8.9322649999999992</c:v>
                </c:pt>
                <c:pt idx="5291">
                  <c:v>8.9327199999999998</c:v>
                </c:pt>
                <c:pt idx="5292">
                  <c:v>8.9331639999999997</c:v>
                </c:pt>
                <c:pt idx="5293">
                  <c:v>8.9336280000000006</c:v>
                </c:pt>
                <c:pt idx="5294">
                  <c:v>8.9340740000000007</c:v>
                </c:pt>
                <c:pt idx="5295">
                  <c:v>8.934512999999999</c:v>
                </c:pt>
                <c:pt idx="5296">
                  <c:v>8.9349310000000006</c:v>
                </c:pt>
                <c:pt idx="5297">
                  <c:v>8.9353499999999997</c:v>
                </c:pt>
                <c:pt idx="5298">
                  <c:v>8.9357410000000002</c:v>
                </c:pt>
                <c:pt idx="5299">
                  <c:v>8.9361280000000001</c:v>
                </c:pt>
                <c:pt idx="5300">
                  <c:v>8.9365349999999992</c:v>
                </c:pt>
                <c:pt idx="5301">
                  <c:v>8.9369589999999999</c:v>
                </c:pt>
                <c:pt idx="5302">
                  <c:v>8.9374020000000005</c:v>
                </c:pt>
                <c:pt idx="5303">
                  <c:v>8.937850000000001</c:v>
                </c:pt>
                <c:pt idx="5304">
                  <c:v>8.938269</c:v>
                </c:pt>
                <c:pt idx="5305">
                  <c:v>8.9386770000000002</c:v>
                </c:pt>
                <c:pt idx="5306">
                  <c:v>8.9391289999999994</c:v>
                </c:pt>
                <c:pt idx="5307">
                  <c:v>8.9396100000000001</c:v>
                </c:pt>
                <c:pt idx="5308">
                  <c:v>8.9401019999999995</c:v>
                </c:pt>
                <c:pt idx="5309">
                  <c:v>8.9405669999999997</c:v>
                </c:pt>
                <c:pt idx="5310">
                  <c:v>8.9410089999999993</c:v>
                </c:pt>
                <c:pt idx="5311">
                  <c:v>8.9414440000000006</c:v>
                </c:pt>
                <c:pt idx="5312">
                  <c:v>8.9418550000000003</c:v>
                </c:pt>
                <c:pt idx="5313">
                  <c:v>8.9422619999999995</c:v>
                </c:pt>
                <c:pt idx="5314">
                  <c:v>8.9426799999999993</c:v>
                </c:pt>
                <c:pt idx="5315">
                  <c:v>8.943090999999999</c:v>
                </c:pt>
                <c:pt idx="5316">
                  <c:v>8.9435190000000002</c:v>
                </c:pt>
                <c:pt idx="5317">
                  <c:v>8.9439899999999994</c:v>
                </c:pt>
                <c:pt idx="5318">
                  <c:v>8.9444739999999996</c:v>
                </c:pt>
                <c:pt idx="5319">
                  <c:v>8.9449149999999999</c:v>
                </c:pt>
                <c:pt idx="5320">
                  <c:v>8.9453189999999996</c:v>
                </c:pt>
                <c:pt idx="5321">
                  <c:v>8.9456889999999998</c:v>
                </c:pt>
                <c:pt idx="5322">
                  <c:v>8.9460940000000004</c:v>
                </c:pt>
                <c:pt idx="5323">
                  <c:v>8.9465210000000006</c:v>
                </c:pt>
                <c:pt idx="5324">
                  <c:v>8.9469910000000006</c:v>
                </c:pt>
                <c:pt idx="5325">
                  <c:v>8.9474400000000003</c:v>
                </c:pt>
                <c:pt idx="5326">
                  <c:v>8.9478799999999996</c:v>
                </c:pt>
                <c:pt idx="5327">
                  <c:v>8.9483119999999996</c:v>
                </c:pt>
                <c:pt idx="5328">
                  <c:v>8.9487620000000003</c:v>
                </c:pt>
                <c:pt idx="5329">
                  <c:v>8.9492510000000003</c:v>
                </c:pt>
                <c:pt idx="5330">
                  <c:v>8.949940999999999</c:v>
                </c:pt>
                <c:pt idx="5331">
                  <c:v>8.9504739999999998</c:v>
                </c:pt>
                <c:pt idx="5332">
                  <c:v>8.9509360000000004</c:v>
                </c:pt>
                <c:pt idx="5333">
                  <c:v>8.9513630000000006</c:v>
                </c:pt>
                <c:pt idx="5334">
                  <c:v>8.9517860000000002</c:v>
                </c:pt>
                <c:pt idx="5335">
                  <c:v>8.952217000000001</c:v>
                </c:pt>
                <c:pt idx="5336">
                  <c:v>8.9526810000000001</c:v>
                </c:pt>
                <c:pt idx="5337">
                  <c:v>8.953125</c:v>
                </c:pt>
                <c:pt idx="5338">
                  <c:v>8.9535389999999992</c:v>
                </c:pt>
                <c:pt idx="5339">
                  <c:v>8.9539729999999995</c:v>
                </c:pt>
                <c:pt idx="5340">
                  <c:v>8.9544200000000007</c:v>
                </c:pt>
                <c:pt idx="5341">
                  <c:v>8.954858999999999</c:v>
                </c:pt>
                <c:pt idx="5342">
                  <c:v>8.955311</c:v>
                </c:pt>
                <c:pt idx="5343">
                  <c:v>8.9557439999999993</c:v>
                </c:pt>
                <c:pt idx="5344">
                  <c:v>8.9561630000000001</c:v>
                </c:pt>
                <c:pt idx="5345">
                  <c:v>8.9566029999999994</c:v>
                </c:pt>
                <c:pt idx="5346">
                  <c:v>8.9570450000000008</c:v>
                </c:pt>
                <c:pt idx="5347">
                  <c:v>8.9574840000000009</c:v>
                </c:pt>
                <c:pt idx="5348">
                  <c:v>8.9579330000000006</c:v>
                </c:pt>
                <c:pt idx="5349">
                  <c:v>8.9583940000000002</c:v>
                </c:pt>
                <c:pt idx="5350">
                  <c:v>8.9589040000000004</c:v>
                </c:pt>
                <c:pt idx="5351">
                  <c:v>8.9596490000000006</c:v>
                </c:pt>
                <c:pt idx="5352">
                  <c:v>8.9601240000000004</c:v>
                </c:pt>
                <c:pt idx="5353">
                  <c:v>8.9605479999999993</c:v>
                </c:pt>
                <c:pt idx="5354">
                  <c:v>8.9609489999999994</c:v>
                </c:pt>
                <c:pt idx="5355">
                  <c:v>8.9613390000000006</c:v>
                </c:pt>
                <c:pt idx="5356">
                  <c:v>8.9617909999999998</c:v>
                </c:pt>
                <c:pt idx="5357">
                  <c:v>8.9623989999999996</c:v>
                </c:pt>
                <c:pt idx="5358">
                  <c:v>8.9628879999999995</c:v>
                </c:pt>
                <c:pt idx="5359">
                  <c:v>8.9633529999999997</c:v>
                </c:pt>
                <c:pt idx="5360">
                  <c:v>8.9637890000000002</c:v>
                </c:pt>
                <c:pt idx="5361">
                  <c:v>8.9642250000000008</c:v>
                </c:pt>
                <c:pt idx="5362">
                  <c:v>8.9646760000000008</c:v>
                </c:pt>
                <c:pt idx="5363">
                  <c:v>8.9651220000000009</c:v>
                </c:pt>
                <c:pt idx="5364">
                  <c:v>8.965565999999999</c:v>
                </c:pt>
                <c:pt idx="5365">
                  <c:v>8.9660130000000002</c:v>
                </c:pt>
                <c:pt idx="5366">
                  <c:v>8.9664680000000008</c:v>
                </c:pt>
                <c:pt idx="5367">
                  <c:v>8.96692</c:v>
                </c:pt>
                <c:pt idx="5368">
                  <c:v>8.9673479999999994</c:v>
                </c:pt>
                <c:pt idx="5369">
                  <c:v>8.9677740000000004</c:v>
                </c:pt>
                <c:pt idx="5370">
                  <c:v>8.968197</c:v>
                </c:pt>
                <c:pt idx="5371">
                  <c:v>8.9686400000000006</c:v>
                </c:pt>
                <c:pt idx="5372">
                  <c:v>8.9690820000000002</c:v>
                </c:pt>
                <c:pt idx="5373">
                  <c:v>8.9695079999999994</c:v>
                </c:pt>
                <c:pt idx="5374">
                  <c:v>8.9699410000000004</c:v>
                </c:pt>
                <c:pt idx="5375">
                  <c:v>8.9704049999999995</c:v>
                </c:pt>
                <c:pt idx="5376">
                  <c:v>8.9709509999999995</c:v>
                </c:pt>
                <c:pt idx="5377">
                  <c:v>8.9714170000000006</c:v>
                </c:pt>
                <c:pt idx="5378">
                  <c:v>8.9718680000000006</c:v>
                </c:pt>
                <c:pt idx="5379">
                  <c:v>8.9722539999999995</c:v>
                </c:pt>
                <c:pt idx="5380">
                  <c:v>8.9726300000000005</c:v>
                </c:pt>
                <c:pt idx="5381">
                  <c:v>8.9730629999999998</c:v>
                </c:pt>
                <c:pt idx="5382">
                  <c:v>8.9735449999999997</c:v>
                </c:pt>
                <c:pt idx="5383">
                  <c:v>8.9741330000000001</c:v>
                </c:pt>
                <c:pt idx="5384">
                  <c:v>8.9748029999999996</c:v>
                </c:pt>
                <c:pt idx="5385">
                  <c:v>8.9753369999999997</c:v>
                </c:pt>
                <c:pt idx="5386">
                  <c:v>8.9758029999999991</c:v>
                </c:pt>
                <c:pt idx="5387">
                  <c:v>8.9762520000000006</c:v>
                </c:pt>
                <c:pt idx="5388">
                  <c:v>8.9766550000000009</c:v>
                </c:pt>
                <c:pt idx="5389">
                  <c:v>8.9770710000000005</c:v>
                </c:pt>
                <c:pt idx="5390">
                  <c:v>8.9775130000000001</c:v>
                </c:pt>
                <c:pt idx="5391">
                  <c:v>8.9779870000000006</c:v>
                </c:pt>
                <c:pt idx="5392">
                  <c:v>8.9784810000000004</c:v>
                </c:pt>
                <c:pt idx="5393">
                  <c:v>8.9789440000000003</c:v>
                </c:pt>
                <c:pt idx="5394">
                  <c:v>8.9793520000000004</c:v>
                </c:pt>
                <c:pt idx="5395">
                  <c:v>8.9797620000000009</c:v>
                </c:pt>
                <c:pt idx="5396">
                  <c:v>8.9801950000000001</c:v>
                </c:pt>
                <c:pt idx="5397">
                  <c:v>8.9806620000000006</c:v>
                </c:pt>
                <c:pt idx="5398">
                  <c:v>8.9811410000000009</c:v>
                </c:pt>
                <c:pt idx="5399">
                  <c:v>8.9816149999999997</c:v>
                </c:pt>
                <c:pt idx="5400">
                  <c:v>8.9820770000000003</c:v>
                </c:pt>
                <c:pt idx="5401">
                  <c:v>8.9825429999999997</c:v>
                </c:pt>
                <c:pt idx="5402">
                  <c:v>8.9830089999999991</c:v>
                </c:pt>
                <c:pt idx="5403">
                  <c:v>8.9834940000000003</c:v>
                </c:pt>
                <c:pt idx="5404">
                  <c:v>8.9839739999999999</c:v>
                </c:pt>
                <c:pt idx="5405">
                  <c:v>8.9844670000000004</c:v>
                </c:pt>
                <c:pt idx="5406">
                  <c:v>8.9849429999999995</c:v>
                </c:pt>
                <c:pt idx="5407">
                  <c:v>8.9853939999999994</c:v>
                </c:pt>
                <c:pt idx="5408">
                  <c:v>8.9858440000000002</c:v>
                </c:pt>
                <c:pt idx="5409">
                  <c:v>8.9863189999999999</c:v>
                </c:pt>
                <c:pt idx="5410">
                  <c:v>8.9867740000000005</c:v>
                </c:pt>
                <c:pt idx="5411">
                  <c:v>8.9872099999999993</c:v>
                </c:pt>
                <c:pt idx="5412">
                  <c:v>8.9876120000000004</c:v>
                </c:pt>
                <c:pt idx="5413">
                  <c:v>8.9880209999999998</c:v>
                </c:pt>
                <c:pt idx="5414">
                  <c:v>8.9884710000000005</c:v>
                </c:pt>
                <c:pt idx="5415">
                  <c:v>8.9889510000000001</c:v>
                </c:pt>
                <c:pt idx="5416">
                  <c:v>8.9896039999999999</c:v>
                </c:pt>
                <c:pt idx="5417">
                  <c:v>8.9900869999999991</c:v>
                </c:pt>
                <c:pt idx="5418">
                  <c:v>8.9905410000000003</c:v>
                </c:pt>
                <c:pt idx="5419">
                  <c:v>8.9909780000000001</c:v>
                </c:pt>
                <c:pt idx="5420">
                  <c:v>8.9914149999999999</c:v>
                </c:pt>
                <c:pt idx="5421">
                  <c:v>8.9918899999999997</c:v>
                </c:pt>
                <c:pt idx="5422">
                  <c:v>8.992381</c:v>
                </c:pt>
                <c:pt idx="5423">
                  <c:v>8.9928500000000007</c:v>
                </c:pt>
                <c:pt idx="5424">
                  <c:v>8.99329</c:v>
                </c:pt>
                <c:pt idx="5425">
                  <c:v>8.993741</c:v>
                </c:pt>
                <c:pt idx="5426">
                  <c:v>8.9942189999999993</c:v>
                </c:pt>
                <c:pt idx="5427">
                  <c:v>8.9947239999999997</c:v>
                </c:pt>
                <c:pt idx="5428">
                  <c:v>8.9952229999999993</c:v>
                </c:pt>
                <c:pt idx="5429">
                  <c:v>8.9956929999999993</c:v>
                </c:pt>
                <c:pt idx="5430">
                  <c:v>8.9961599999999997</c:v>
                </c:pt>
                <c:pt idx="5431">
                  <c:v>8.9966270000000002</c:v>
                </c:pt>
                <c:pt idx="5432">
                  <c:v>8.997088999999999</c:v>
                </c:pt>
                <c:pt idx="5433">
                  <c:v>8.9975389999999997</c:v>
                </c:pt>
                <c:pt idx="5434">
                  <c:v>8.9979750000000003</c:v>
                </c:pt>
                <c:pt idx="5435">
                  <c:v>8.9984199999999994</c:v>
                </c:pt>
                <c:pt idx="5436">
                  <c:v>8.9989170000000005</c:v>
                </c:pt>
                <c:pt idx="5437">
                  <c:v>8.9994180000000004</c:v>
                </c:pt>
                <c:pt idx="5438">
                  <c:v>8.9999020000000005</c:v>
                </c:pt>
                <c:pt idx="5439">
                  <c:v>9.0003781000000007</c:v>
                </c:pt>
                <c:pt idx="5440">
                  <c:v>9.0008295999999994</c:v>
                </c:pt>
                <c:pt idx="5441">
                  <c:v>9.0012831999999996</c:v>
                </c:pt>
                <c:pt idx="5442">
                  <c:v>9.0017869000000008</c:v>
                </c:pt>
                <c:pt idx="5443">
                  <c:v>9.0022988999999995</c:v>
                </c:pt>
                <c:pt idx="5444">
                  <c:v>9.0027729999999995</c:v>
                </c:pt>
                <c:pt idx="5445">
                  <c:v>9.0032341999999996</c:v>
                </c:pt>
                <c:pt idx="5446">
                  <c:v>9.0036649000000004</c:v>
                </c:pt>
                <c:pt idx="5447">
                  <c:v>9.0041024000000007</c:v>
                </c:pt>
                <c:pt idx="5448">
                  <c:v>9.0045567999999996</c:v>
                </c:pt>
                <c:pt idx="5449">
                  <c:v>9.0050194000000001</c:v>
                </c:pt>
                <c:pt idx="5450">
                  <c:v>9.0054675999999994</c:v>
                </c:pt>
                <c:pt idx="5451">
                  <c:v>9.0059122000000009</c:v>
                </c:pt>
                <c:pt idx="5452">
                  <c:v>9.0063563999999996</c:v>
                </c:pt>
                <c:pt idx="5453">
                  <c:v>9.0068029999999997</c:v>
                </c:pt>
                <c:pt idx="5454">
                  <c:v>9.0072554</c:v>
                </c:pt>
                <c:pt idx="5455">
                  <c:v>9.0077405000000006</c:v>
                </c:pt>
                <c:pt idx="5456">
                  <c:v>9.0082550000000001</c:v>
                </c:pt>
                <c:pt idx="5457">
                  <c:v>9.0087413999999999</c:v>
                </c:pt>
                <c:pt idx="5458">
                  <c:v>9.0092251000000001</c:v>
                </c:pt>
                <c:pt idx="5459">
                  <c:v>9.0097076000000005</c:v>
                </c:pt>
                <c:pt idx="5460">
                  <c:v>9.0101708000000009</c:v>
                </c:pt>
                <c:pt idx="5461">
                  <c:v>9.0106585999999993</c:v>
                </c:pt>
                <c:pt idx="5462">
                  <c:v>9.0113623999999994</c:v>
                </c:pt>
                <c:pt idx="5463">
                  <c:v>9.0119590000000009</c:v>
                </c:pt>
                <c:pt idx="5464">
                  <c:v>9.0124562000000008</c:v>
                </c:pt>
                <c:pt idx="5465">
                  <c:v>9.0129269000000001</c:v>
                </c:pt>
                <c:pt idx="5466">
                  <c:v>9.0133682000000004</c:v>
                </c:pt>
                <c:pt idx="5467">
                  <c:v>9.0138201999999996</c:v>
                </c:pt>
                <c:pt idx="5468">
                  <c:v>9.0142982000000007</c:v>
                </c:pt>
                <c:pt idx="5469">
                  <c:v>9.0147890999999998</c:v>
                </c:pt>
                <c:pt idx="5470">
                  <c:v>9.0152742999999997</c:v>
                </c:pt>
                <c:pt idx="5471">
                  <c:v>9.0157542999999993</c:v>
                </c:pt>
                <c:pt idx="5472">
                  <c:v>9.0162253000000003</c:v>
                </c:pt>
                <c:pt idx="5473">
                  <c:v>9.0166860999999994</c:v>
                </c:pt>
                <c:pt idx="5474">
                  <c:v>9.0171411999999993</c:v>
                </c:pt>
                <c:pt idx="5475">
                  <c:v>9.0175993999999999</c:v>
                </c:pt>
                <c:pt idx="5476">
                  <c:v>9.0180690999999999</c:v>
                </c:pt>
                <c:pt idx="5477">
                  <c:v>9.0185610999999994</c:v>
                </c:pt>
                <c:pt idx="5478">
                  <c:v>9.0190519000000009</c:v>
                </c:pt>
                <c:pt idx="5479">
                  <c:v>9.0195481999999991</c:v>
                </c:pt>
                <c:pt idx="5480">
                  <c:v>9.0200487999999996</c:v>
                </c:pt>
                <c:pt idx="5481">
                  <c:v>9.0205053999999993</c:v>
                </c:pt>
                <c:pt idx="5482">
                  <c:v>9.0209580999999996</c:v>
                </c:pt>
                <c:pt idx="5483">
                  <c:v>9.0214140999999994</c:v>
                </c:pt>
                <c:pt idx="5484">
                  <c:v>9.0218515999999997</c:v>
                </c:pt>
                <c:pt idx="5485">
                  <c:v>9.0222958000000002</c:v>
                </c:pt>
                <c:pt idx="5486">
                  <c:v>9.0227348999999997</c:v>
                </c:pt>
                <c:pt idx="5487">
                  <c:v>9.0232104999999994</c:v>
                </c:pt>
                <c:pt idx="5488">
                  <c:v>9.0236988</c:v>
                </c:pt>
                <c:pt idx="5489">
                  <c:v>9.0242003000000004</c:v>
                </c:pt>
                <c:pt idx="5490">
                  <c:v>9.0246838</c:v>
                </c:pt>
                <c:pt idx="5491">
                  <c:v>9.0251424</c:v>
                </c:pt>
                <c:pt idx="5492">
                  <c:v>9.0255928999999995</c:v>
                </c:pt>
                <c:pt idx="5493">
                  <c:v>9.0260718000000004</c:v>
                </c:pt>
                <c:pt idx="5494">
                  <c:v>9.0265705000000001</c:v>
                </c:pt>
                <c:pt idx="5495">
                  <c:v>9.0270738000000001</c:v>
                </c:pt>
                <c:pt idx="5496">
                  <c:v>9.0275712000000006</c:v>
                </c:pt>
                <c:pt idx="5497">
                  <c:v>9.0280340999999993</c:v>
                </c:pt>
                <c:pt idx="5498">
                  <c:v>9.0284847999999993</c:v>
                </c:pt>
                <c:pt idx="5499">
                  <c:v>9.0289569000000007</c:v>
                </c:pt>
                <c:pt idx="5500">
                  <c:v>9.0294568999999996</c:v>
                </c:pt>
                <c:pt idx="5501">
                  <c:v>9.0300097000000008</c:v>
                </c:pt>
                <c:pt idx="5502">
                  <c:v>9.0305216000000001</c:v>
                </c:pt>
                <c:pt idx="5503">
                  <c:v>9.0310167999999997</c:v>
                </c:pt>
                <c:pt idx="5504">
                  <c:v>9.0314645000000002</c:v>
                </c:pt>
                <c:pt idx="5505">
                  <c:v>9.0319146999999997</c:v>
                </c:pt>
                <c:pt idx="5506">
                  <c:v>9.0323905</c:v>
                </c:pt>
                <c:pt idx="5507">
                  <c:v>9.0328762000000005</c:v>
                </c:pt>
                <c:pt idx="5508">
                  <c:v>9.0333515000000002</c:v>
                </c:pt>
                <c:pt idx="5509">
                  <c:v>9.0337981999999997</c:v>
                </c:pt>
                <c:pt idx="5510">
                  <c:v>9.0342658</c:v>
                </c:pt>
                <c:pt idx="5511">
                  <c:v>9.0347428000000001</c:v>
                </c:pt>
                <c:pt idx="5512">
                  <c:v>9.0352343000000008</c:v>
                </c:pt>
                <c:pt idx="5513">
                  <c:v>9.0357616000000007</c:v>
                </c:pt>
                <c:pt idx="5514">
                  <c:v>9.0362738</c:v>
                </c:pt>
                <c:pt idx="5515">
                  <c:v>9.0367640999999992</c:v>
                </c:pt>
                <c:pt idx="5516">
                  <c:v>9.0372500999999996</c:v>
                </c:pt>
                <c:pt idx="5517">
                  <c:v>9.0377030999999999</c:v>
                </c:pt>
                <c:pt idx="5518">
                  <c:v>9.0381546999999998</c:v>
                </c:pt>
                <c:pt idx="5519">
                  <c:v>9.0386068999999996</c:v>
                </c:pt>
                <c:pt idx="5520">
                  <c:v>9.0390601000000004</c:v>
                </c:pt>
                <c:pt idx="5521">
                  <c:v>9.0395544999999995</c:v>
                </c:pt>
                <c:pt idx="5522">
                  <c:v>9.0400741</c:v>
                </c:pt>
                <c:pt idx="5523">
                  <c:v>9.0405765999999996</c:v>
                </c:pt>
                <c:pt idx="5524">
                  <c:v>9.0410626000000001</c:v>
                </c:pt>
                <c:pt idx="5525">
                  <c:v>9.0415370999999993</c:v>
                </c:pt>
                <c:pt idx="5526">
                  <c:v>9.0420058999999995</c:v>
                </c:pt>
                <c:pt idx="5527">
                  <c:v>9.0424851000000004</c:v>
                </c:pt>
                <c:pt idx="5528">
                  <c:v>9.0429624000000004</c:v>
                </c:pt>
                <c:pt idx="5529">
                  <c:v>9.0434310999999994</c:v>
                </c:pt>
                <c:pt idx="5530">
                  <c:v>9.0438878999999996</c:v>
                </c:pt>
                <c:pt idx="5531">
                  <c:v>9.0443493000000004</c:v>
                </c:pt>
                <c:pt idx="5532">
                  <c:v>9.0448257000000005</c:v>
                </c:pt>
                <c:pt idx="5533">
                  <c:v>9.0453112999999998</c:v>
                </c:pt>
                <c:pt idx="5534">
                  <c:v>9.0458236000000003</c:v>
                </c:pt>
                <c:pt idx="5535">
                  <c:v>9.0463243999999996</c:v>
                </c:pt>
                <c:pt idx="5536">
                  <c:v>9.0468179000000006</c:v>
                </c:pt>
                <c:pt idx="5537">
                  <c:v>9.0472736000000005</c:v>
                </c:pt>
                <c:pt idx="5538">
                  <c:v>9.0477024000000004</c:v>
                </c:pt>
                <c:pt idx="5539">
                  <c:v>9.0481461000000003</c:v>
                </c:pt>
                <c:pt idx="5540">
                  <c:v>9.0486125000000008</c:v>
                </c:pt>
                <c:pt idx="5541">
                  <c:v>9.0490907000000007</c:v>
                </c:pt>
                <c:pt idx="5542">
                  <c:v>9.0495566000000007</c:v>
                </c:pt>
                <c:pt idx="5543">
                  <c:v>9.0500091000000005</c:v>
                </c:pt>
                <c:pt idx="5544">
                  <c:v>9.0504698999999995</c:v>
                </c:pt>
                <c:pt idx="5545">
                  <c:v>9.0509356000000007</c:v>
                </c:pt>
                <c:pt idx="5546">
                  <c:v>9.0513999999999992</c:v>
                </c:pt>
                <c:pt idx="5547">
                  <c:v>9.0519016000000008</c:v>
                </c:pt>
                <c:pt idx="5548">
                  <c:v>9.0524094000000002</c:v>
                </c:pt>
                <c:pt idx="5549">
                  <c:v>9.0529164000000009</c:v>
                </c:pt>
                <c:pt idx="5550">
                  <c:v>9.0533792000000002</c:v>
                </c:pt>
                <c:pt idx="5551">
                  <c:v>9.0538320999999993</c:v>
                </c:pt>
                <c:pt idx="5552">
                  <c:v>9.0542949999999998</c:v>
                </c:pt>
                <c:pt idx="5553">
                  <c:v>9.0547594999999994</c:v>
                </c:pt>
                <c:pt idx="5554">
                  <c:v>9.0552302999999998</c:v>
                </c:pt>
                <c:pt idx="5555">
                  <c:v>9.0557329000000006</c:v>
                </c:pt>
                <c:pt idx="5556">
                  <c:v>9.0562079999999998</c:v>
                </c:pt>
                <c:pt idx="5557">
                  <c:v>9.0567001000000005</c:v>
                </c:pt>
                <c:pt idx="5558">
                  <c:v>9.0572101000000007</c:v>
                </c:pt>
                <c:pt idx="5559">
                  <c:v>9.0576889000000005</c:v>
                </c:pt>
                <c:pt idx="5560">
                  <c:v>9.0581568000000008</c:v>
                </c:pt>
                <c:pt idx="5561">
                  <c:v>9.0586371999999997</c:v>
                </c:pt>
                <c:pt idx="5562">
                  <c:v>9.0591074000000003</c:v>
                </c:pt>
                <c:pt idx="5563">
                  <c:v>9.0595949000000005</c:v>
                </c:pt>
                <c:pt idx="5564">
                  <c:v>9.0600801000000004</c:v>
                </c:pt>
                <c:pt idx="5565">
                  <c:v>9.0605659999999997</c:v>
                </c:pt>
                <c:pt idx="5566">
                  <c:v>9.0610712000000007</c:v>
                </c:pt>
                <c:pt idx="5567">
                  <c:v>9.0615678000000006</c:v>
                </c:pt>
                <c:pt idx="5568">
                  <c:v>9.0620697000000003</c:v>
                </c:pt>
                <c:pt idx="5569">
                  <c:v>9.0625687999999993</c:v>
                </c:pt>
                <c:pt idx="5570">
                  <c:v>9.0630799999999994</c:v>
                </c:pt>
                <c:pt idx="5571">
                  <c:v>9.0635869000000007</c:v>
                </c:pt>
                <c:pt idx="5572">
                  <c:v>9.0640929999999997</c:v>
                </c:pt>
                <c:pt idx="5573">
                  <c:v>9.0645951999999994</c:v>
                </c:pt>
                <c:pt idx="5574">
                  <c:v>9.0650835999999995</c:v>
                </c:pt>
                <c:pt idx="5575">
                  <c:v>9.0655757999999995</c:v>
                </c:pt>
                <c:pt idx="5576">
                  <c:v>9.0661202999999997</c:v>
                </c:pt>
                <c:pt idx="5577">
                  <c:v>9.0666814000000002</c:v>
                </c:pt>
                <c:pt idx="5578">
                  <c:v>9.0671899000000007</c:v>
                </c:pt>
                <c:pt idx="5579">
                  <c:v>9.0676951999999993</c:v>
                </c:pt>
                <c:pt idx="5580">
                  <c:v>9.0681492000000006</c:v>
                </c:pt>
                <c:pt idx="5581">
                  <c:v>9.0686022000000008</c:v>
                </c:pt>
                <c:pt idx="5582">
                  <c:v>9.0690936999999998</c:v>
                </c:pt>
                <c:pt idx="5583">
                  <c:v>9.0695675999999992</c:v>
                </c:pt>
                <c:pt idx="5584">
                  <c:v>9.0700426000000007</c:v>
                </c:pt>
                <c:pt idx="5585">
                  <c:v>9.0705275000000007</c:v>
                </c:pt>
                <c:pt idx="5586">
                  <c:v>9.0710338999999998</c:v>
                </c:pt>
                <c:pt idx="5587">
                  <c:v>9.0715328</c:v>
                </c:pt>
                <c:pt idx="5588">
                  <c:v>9.0720589999999994</c:v>
                </c:pt>
                <c:pt idx="5589">
                  <c:v>9.0725738000000007</c:v>
                </c:pt>
                <c:pt idx="5590">
                  <c:v>9.0730397000000007</c:v>
                </c:pt>
                <c:pt idx="5591">
                  <c:v>9.0735291</c:v>
                </c:pt>
                <c:pt idx="5592">
                  <c:v>9.0740358000000008</c:v>
                </c:pt>
                <c:pt idx="5593">
                  <c:v>9.0745491000000005</c:v>
                </c:pt>
                <c:pt idx="5594">
                  <c:v>9.0751378000000003</c:v>
                </c:pt>
                <c:pt idx="5595">
                  <c:v>9.0756862999999992</c:v>
                </c:pt>
                <c:pt idx="5596">
                  <c:v>9.0762008999999999</c:v>
                </c:pt>
                <c:pt idx="5597">
                  <c:v>9.0767254000000008</c:v>
                </c:pt>
                <c:pt idx="5598">
                  <c:v>9.0772490999999995</c:v>
                </c:pt>
                <c:pt idx="5599">
                  <c:v>9.0777474999999992</c:v>
                </c:pt>
                <c:pt idx="5600">
                  <c:v>9.0782328999999997</c:v>
                </c:pt>
                <c:pt idx="5601">
                  <c:v>9.0786911999999997</c:v>
                </c:pt>
                <c:pt idx="5602">
                  <c:v>9.0791847000000008</c:v>
                </c:pt>
                <c:pt idx="5603">
                  <c:v>9.0796972</c:v>
                </c:pt>
                <c:pt idx="5604">
                  <c:v>9.0802258000000009</c:v>
                </c:pt>
                <c:pt idx="5605">
                  <c:v>9.0807494999999996</c:v>
                </c:pt>
                <c:pt idx="5606">
                  <c:v>9.0812893999999993</c:v>
                </c:pt>
                <c:pt idx="5607">
                  <c:v>9.0818355999999998</c:v>
                </c:pt>
                <c:pt idx="5608">
                  <c:v>9.0823698999999998</c:v>
                </c:pt>
                <c:pt idx="5609">
                  <c:v>9.0828685999999994</c:v>
                </c:pt>
                <c:pt idx="5610">
                  <c:v>9.0833249000000009</c:v>
                </c:pt>
                <c:pt idx="5611">
                  <c:v>9.0838149999999995</c:v>
                </c:pt>
                <c:pt idx="5612">
                  <c:v>9.0843492000000001</c:v>
                </c:pt>
                <c:pt idx="5613">
                  <c:v>9.0851258000000001</c:v>
                </c:pt>
                <c:pt idx="5614">
                  <c:v>9.0859015000000003</c:v>
                </c:pt>
                <c:pt idx="5615">
                  <c:v>9.0864212000000002</c:v>
                </c:pt>
                <c:pt idx="5616">
                  <c:v>9.0869254000000002</c:v>
                </c:pt>
                <c:pt idx="5617">
                  <c:v>9.0874284999999997</c:v>
                </c:pt>
                <c:pt idx="5618">
                  <c:v>9.0879507999999998</c:v>
                </c:pt>
                <c:pt idx="5619">
                  <c:v>9.0884716000000001</c:v>
                </c:pt>
                <c:pt idx="5620">
                  <c:v>9.0890071999999993</c:v>
                </c:pt>
                <c:pt idx="5621">
                  <c:v>9.0895110999999993</c:v>
                </c:pt>
                <c:pt idx="5622">
                  <c:v>9.0899800000000006</c:v>
                </c:pt>
                <c:pt idx="5623">
                  <c:v>9.0904527999999996</c:v>
                </c:pt>
                <c:pt idx="5624">
                  <c:v>9.0909481000000003</c:v>
                </c:pt>
                <c:pt idx="5625">
                  <c:v>9.0914550999999992</c:v>
                </c:pt>
                <c:pt idx="5626">
                  <c:v>9.0921874000000003</c:v>
                </c:pt>
                <c:pt idx="5627">
                  <c:v>9.0927339000000007</c:v>
                </c:pt>
                <c:pt idx="5628">
                  <c:v>9.0932773999999998</c:v>
                </c:pt>
                <c:pt idx="5629">
                  <c:v>9.0937926000000004</c:v>
                </c:pt>
                <c:pt idx="5630">
                  <c:v>9.0942927999999998</c:v>
                </c:pt>
                <c:pt idx="5631">
                  <c:v>9.0948107999999994</c:v>
                </c:pt>
                <c:pt idx="5632">
                  <c:v>9.0953446000000007</c:v>
                </c:pt>
                <c:pt idx="5633">
                  <c:v>9.0958545999999991</c:v>
                </c:pt>
                <c:pt idx="5634">
                  <c:v>9.0963706999999996</c:v>
                </c:pt>
                <c:pt idx="5635">
                  <c:v>9.0968841000000005</c:v>
                </c:pt>
                <c:pt idx="5636">
                  <c:v>9.0974003000000003</c:v>
                </c:pt>
                <c:pt idx="5637">
                  <c:v>9.0979311000000003</c:v>
                </c:pt>
                <c:pt idx="5638">
                  <c:v>9.0984555</c:v>
                </c:pt>
                <c:pt idx="5639">
                  <c:v>9.0989772000000002</c:v>
                </c:pt>
                <c:pt idx="5640">
                  <c:v>9.0994986000000004</c:v>
                </c:pt>
                <c:pt idx="5641">
                  <c:v>9.1000043999999995</c:v>
                </c:pt>
                <c:pt idx="5642">
                  <c:v>9.1005068999999992</c:v>
                </c:pt>
                <c:pt idx="5643">
                  <c:v>9.1009919000000004</c:v>
                </c:pt>
                <c:pt idx="5644">
                  <c:v>9.1014981000000006</c:v>
                </c:pt>
                <c:pt idx="5645">
                  <c:v>9.1020003999999997</c:v>
                </c:pt>
                <c:pt idx="5646">
                  <c:v>9.1025016000000001</c:v>
                </c:pt>
                <c:pt idx="5647">
                  <c:v>9.1030225999999992</c:v>
                </c:pt>
                <c:pt idx="5648">
                  <c:v>9.1035261999999992</c:v>
                </c:pt>
                <c:pt idx="5649">
                  <c:v>9.1040484999999993</c:v>
                </c:pt>
                <c:pt idx="5650">
                  <c:v>9.1045890000000007</c:v>
                </c:pt>
                <c:pt idx="5651">
                  <c:v>9.1051000999999996</c:v>
                </c:pt>
                <c:pt idx="5652">
                  <c:v>9.1056170999999999</c:v>
                </c:pt>
                <c:pt idx="5653">
                  <c:v>9.1061596999999992</c:v>
                </c:pt>
                <c:pt idx="5654">
                  <c:v>9.1067058999999997</c:v>
                </c:pt>
                <c:pt idx="5655">
                  <c:v>9.1072620000000004</c:v>
                </c:pt>
                <c:pt idx="5656">
                  <c:v>9.1078063</c:v>
                </c:pt>
                <c:pt idx="5657">
                  <c:v>9.1082824000000002</c:v>
                </c:pt>
                <c:pt idx="5658">
                  <c:v>9.1087734000000005</c:v>
                </c:pt>
                <c:pt idx="5659">
                  <c:v>9.1092919000000006</c:v>
                </c:pt>
                <c:pt idx="5660">
                  <c:v>9.1098123999999991</c:v>
                </c:pt>
                <c:pt idx="5661">
                  <c:v>9.110341</c:v>
                </c:pt>
                <c:pt idx="5662">
                  <c:v>9.1108647000000005</c:v>
                </c:pt>
                <c:pt idx="5663">
                  <c:v>9.1113599999999995</c:v>
                </c:pt>
                <c:pt idx="5664">
                  <c:v>9.1118476000000008</c:v>
                </c:pt>
                <c:pt idx="5665">
                  <c:v>9.1123682000000006</c:v>
                </c:pt>
                <c:pt idx="5666">
                  <c:v>9.1128941000000001</c:v>
                </c:pt>
                <c:pt idx="5667">
                  <c:v>9.1134137000000006</c:v>
                </c:pt>
                <c:pt idx="5668">
                  <c:v>9.1139866000000005</c:v>
                </c:pt>
                <c:pt idx="5669">
                  <c:v>9.1147819999999999</c:v>
                </c:pt>
                <c:pt idx="5670">
                  <c:v>9.1153528000000001</c:v>
                </c:pt>
                <c:pt idx="5671">
                  <c:v>9.1158959999999993</c:v>
                </c:pt>
                <c:pt idx="5672">
                  <c:v>9.1164261999999994</c:v>
                </c:pt>
                <c:pt idx="5673">
                  <c:v>9.1169314000000004</c:v>
                </c:pt>
                <c:pt idx="5674">
                  <c:v>9.1174680000000006</c:v>
                </c:pt>
                <c:pt idx="5675">
                  <c:v>9.1181116000000006</c:v>
                </c:pt>
                <c:pt idx="5676">
                  <c:v>9.1186568999999995</c:v>
                </c:pt>
                <c:pt idx="5677">
                  <c:v>9.1191925999999999</c:v>
                </c:pt>
                <c:pt idx="5678">
                  <c:v>9.1197098000000008</c:v>
                </c:pt>
                <c:pt idx="5679">
                  <c:v>9.1202178000000007</c:v>
                </c:pt>
                <c:pt idx="5680">
                  <c:v>9.1207379</c:v>
                </c:pt>
                <c:pt idx="5681">
                  <c:v>9.1212546999999997</c:v>
                </c:pt>
                <c:pt idx="5682">
                  <c:v>9.1217441000000008</c:v>
                </c:pt>
                <c:pt idx="5683">
                  <c:v>9.1222250000000003</c:v>
                </c:pt>
                <c:pt idx="5684">
                  <c:v>9.1226974999999992</c:v>
                </c:pt>
                <c:pt idx="5685">
                  <c:v>9.1231901999999998</c:v>
                </c:pt>
                <c:pt idx="5686">
                  <c:v>9.1237110000000001</c:v>
                </c:pt>
                <c:pt idx="5687">
                  <c:v>9.1242941000000002</c:v>
                </c:pt>
                <c:pt idx="5688">
                  <c:v>9.1252279999999999</c:v>
                </c:pt>
                <c:pt idx="5689">
                  <c:v>9.1260235000000005</c:v>
                </c:pt>
                <c:pt idx="5690">
                  <c:v>9.1265660000000004</c:v>
                </c:pt>
                <c:pt idx="5691">
                  <c:v>9.1270982000000007</c:v>
                </c:pt>
                <c:pt idx="5692">
                  <c:v>9.1276577999999997</c:v>
                </c:pt>
                <c:pt idx="5693">
                  <c:v>9.1282531000000002</c:v>
                </c:pt>
                <c:pt idx="5694">
                  <c:v>9.1288427999999993</c:v>
                </c:pt>
                <c:pt idx="5695">
                  <c:v>9.1293591000000003</c:v>
                </c:pt>
                <c:pt idx="5696">
                  <c:v>9.1298405000000002</c:v>
                </c:pt>
                <c:pt idx="5697">
                  <c:v>9.1303084000000005</c:v>
                </c:pt>
                <c:pt idx="5698">
                  <c:v>9.1307878999999996</c:v>
                </c:pt>
                <c:pt idx="5699">
                  <c:v>9.1312949000000003</c:v>
                </c:pt>
                <c:pt idx="5700">
                  <c:v>9.1318211999999992</c:v>
                </c:pt>
                <c:pt idx="5701">
                  <c:v>9.1323451000000002</c:v>
                </c:pt>
                <c:pt idx="5702">
                  <c:v>9.1328888999999993</c:v>
                </c:pt>
                <c:pt idx="5703">
                  <c:v>9.1334336999999994</c:v>
                </c:pt>
                <c:pt idx="5704">
                  <c:v>9.1339532000000005</c:v>
                </c:pt>
                <c:pt idx="5705">
                  <c:v>9.1344647000000005</c:v>
                </c:pt>
                <c:pt idx="5706">
                  <c:v>9.1349803999999999</c:v>
                </c:pt>
                <c:pt idx="5707">
                  <c:v>9.1355119000000009</c:v>
                </c:pt>
                <c:pt idx="5708">
                  <c:v>9.1360604999999993</c:v>
                </c:pt>
                <c:pt idx="5709">
                  <c:v>9.1367016000000003</c:v>
                </c:pt>
                <c:pt idx="5710">
                  <c:v>9.1372436999999991</c:v>
                </c:pt>
                <c:pt idx="5711">
                  <c:v>9.1377769999999998</c:v>
                </c:pt>
                <c:pt idx="5712">
                  <c:v>9.1382914999999993</c:v>
                </c:pt>
                <c:pt idx="5713">
                  <c:v>9.138814</c:v>
                </c:pt>
                <c:pt idx="5714">
                  <c:v>9.1394033999999991</c:v>
                </c:pt>
                <c:pt idx="5715">
                  <c:v>9.1399246999999999</c:v>
                </c:pt>
                <c:pt idx="5716">
                  <c:v>9.1404233999999995</c:v>
                </c:pt>
                <c:pt idx="5717">
                  <c:v>9.1409757000000003</c:v>
                </c:pt>
                <c:pt idx="5718">
                  <c:v>9.1415199000000005</c:v>
                </c:pt>
                <c:pt idx="5719">
                  <c:v>9.1420636000000002</c:v>
                </c:pt>
                <c:pt idx="5720">
                  <c:v>9.1425889999999992</c:v>
                </c:pt>
                <c:pt idx="5721">
                  <c:v>9.1430688</c:v>
                </c:pt>
                <c:pt idx="5722">
                  <c:v>9.1435934000000003</c:v>
                </c:pt>
                <c:pt idx="5723">
                  <c:v>9.1441461000000004</c:v>
                </c:pt>
                <c:pt idx="5724">
                  <c:v>9.1448360999999991</c:v>
                </c:pt>
                <c:pt idx="5725">
                  <c:v>9.1455047999999994</c:v>
                </c:pt>
                <c:pt idx="5726">
                  <c:v>9.1460424000000007</c:v>
                </c:pt>
                <c:pt idx="5727">
                  <c:v>9.1465820999999998</c:v>
                </c:pt>
                <c:pt idx="5728">
                  <c:v>9.1471011999999998</c:v>
                </c:pt>
                <c:pt idx="5729">
                  <c:v>9.1475647999999996</c:v>
                </c:pt>
                <c:pt idx="5730">
                  <c:v>9.1480697000000006</c:v>
                </c:pt>
                <c:pt idx="5731">
                  <c:v>9.1486160000000005</c:v>
                </c:pt>
                <c:pt idx="5732">
                  <c:v>9.1493637999999997</c:v>
                </c:pt>
                <c:pt idx="5733">
                  <c:v>9.1505358000000001</c:v>
                </c:pt>
                <c:pt idx="5734">
                  <c:v>9.1513512000000006</c:v>
                </c:pt>
                <c:pt idx="5735">
                  <c:v>9.1518849000000007</c:v>
                </c:pt>
                <c:pt idx="5736">
                  <c:v>9.1524108999999996</c:v>
                </c:pt>
                <c:pt idx="5737">
                  <c:v>9.1529301000000007</c:v>
                </c:pt>
                <c:pt idx="5738">
                  <c:v>9.1534435999999992</c:v>
                </c:pt>
                <c:pt idx="5739">
                  <c:v>9.1539351999999994</c:v>
                </c:pt>
                <c:pt idx="5740">
                  <c:v>9.1544158000000007</c:v>
                </c:pt>
                <c:pt idx="5741">
                  <c:v>9.1549218999999997</c:v>
                </c:pt>
                <c:pt idx="5742">
                  <c:v>9.1555350000000004</c:v>
                </c:pt>
                <c:pt idx="5743">
                  <c:v>9.1561304000000003</c:v>
                </c:pt>
                <c:pt idx="5744">
                  <c:v>9.1567044000000006</c:v>
                </c:pt>
                <c:pt idx="5745">
                  <c:v>9.1572695999999993</c:v>
                </c:pt>
                <c:pt idx="5746">
                  <c:v>9.1578275999999992</c:v>
                </c:pt>
                <c:pt idx="5747">
                  <c:v>9.1584301000000004</c:v>
                </c:pt>
                <c:pt idx="5748">
                  <c:v>9.1589706</c:v>
                </c:pt>
                <c:pt idx="5749">
                  <c:v>9.1594681999999992</c:v>
                </c:pt>
                <c:pt idx="5750">
                  <c:v>9.1599752999999993</c:v>
                </c:pt>
                <c:pt idx="5751">
                  <c:v>9.1605115999999995</c:v>
                </c:pt>
                <c:pt idx="5752">
                  <c:v>9.1610566000000002</c:v>
                </c:pt>
                <c:pt idx="5753">
                  <c:v>9.1615979999999997</c:v>
                </c:pt>
                <c:pt idx="5754">
                  <c:v>9.1621363000000002</c:v>
                </c:pt>
                <c:pt idx="5755">
                  <c:v>9.1626721999999994</c:v>
                </c:pt>
                <c:pt idx="5756">
                  <c:v>9.1632169999999995</c:v>
                </c:pt>
                <c:pt idx="5757">
                  <c:v>9.1638634000000003</c:v>
                </c:pt>
                <c:pt idx="5758">
                  <c:v>9.1644281999999997</c:v>
                </c:pt>
                <c:pt idx="5759">
                  <c:v>9.1649749000000007</c:v>
                </c:pt>
                <c:pt idx="5760">
                  <c:v>9.1655108999999992</c:v>
                </c:pt>
                <c:pt idx="5761">
                  <c:v>9.1660492999999992</c:v>
                </c:pt>
                <c:pt idx="5762">
                  <c:v>9.1666255000000003</c:v>
                </c:pt>
                <c:pt idx="5763">
                  <c:v>9.1672095000000002</c:v>
                </c:pt>
                <c:pt idx="5764">
                  <c:v>9.1677753000000006</c:v>
                </c:pt>
                <c:pt idx="5765">
                  <c:v>9.1683343999999991</c:v>
                </c:pt>
                <c:pt idx="5766">
                  <c:v>9.1688510000000001</c:v>
                </c:pt>
                <c:pt idx="5767">
                  <c:v>9.1693610000000003</c:v>
                </c:pt>
                <c:pt idx="5768">
                  <c:v>9.1698950999999997</c:v>
                </c:pt>
                <c:pt idx="5769">
                  <c:v>9.1704352999999994</c:v>
                </c:pt>
                <c:pt idx="5770">
                  <c:v>9.1710005999999993</c:v>
                </c:pt>
                <c:pt idx="5771">
                  <c:v>9.1715699999999991</c:v>
                </c:pt>
                <c:pt idx="5772">
                  <c:v>9.1721319999999995</c:v>
                </c:pt>
                <c:pt idx="5773">
                  <c:v>9.1726855999999994</c:v>
                </c:pt>
                <c:pt idx="5774">
                  <c:v>9.1732209999999998</c:v>
                </c:pt>
                <c:pt idx="5775">
                  <c:v>9.1737380999999996</c:v>
                </c:pt>
                <c:pt idx="5776">
                  <c:v>9.1742749999999997</c:v>
                </c:pt>
                <c:pt idx="5777">
                  <c:v>9.1748358999999997</c:v>
                </c:pt>
                <c:pt idx="5778">
                  <c:v>9.1753710999999996</c:v>
                </c:pt>
                <c:pt idx="5779">
                  <c:v>9.1758895000000003</c:v>
                </c:pt>
                <c:pt idx="5780">
                  <c:v>9.1763913000000006</c:v>
                </c:pt>
                <c:pt idx="5781">
                  <c:v>9.1769116000000004</c:v>
                </c:pt>
                <c:pt idx="5782">
                  <c:v>9.1774971999999995</c:v>
                </c:pt>
                <c:pt idx="5783">
                  <c:v>9.1780860000000004</c:v>
                </c:pt>
                <c:pt idx="5784">
                  <c:v>9.1786589999999997</c:v>
                </c:pt>
                <c:pt idx="5785">
                  <c:v>9.1792234999999991</c:v>
                </c:pt>
                <c:pt idx="5786">
                  <c:v>9.1797774000000008</c:v>
                </c:pt>
                <c:pt idx="5787">
                  <c:v>9.1803314</c:v>
                </c:pt>
                <c:pt idx="5788">
                  <c:v>9.1808881000000007</c:v>
                </c:pt>
                <c:pt idx="5789">
                  <c:v>9.1814529</c:v>
                </c:pt>
                <c:pt idx="5790">
                  <c:v>9.1820126000000002</c:v>
                </c:pt>
                <c:pt idx="5791">
                  <c:v>9.1825521999999999</c:v>
                </c:pt>
                <c:pt idx="5792">
                  <c:v>9.1830601000000005</c:v>
                </c:pt>
                <c:pt idx="5793">
                  <c:v>9.1835547000000002</c:v>
                </c:pt>
                <c:pt idx="5794">
                  <c:v>9.1840682000000005</c:v>
                </c:pt>
                <c:pt idx="5795">
                  <c:v>9.1846168000000006</c:v>
                </c:pt>
                <c:pt idx="5796">
                  <c:v>9.1851977999999992</c:v>
                </c:pt>
                <c:pt idx="5797">
                  <c:v>9.1860022000000008</c:v>
                </c:pt>
                <c:pt idx="5798">
                  <c:v>9.1867421</c:v>
                </c:pt>
                <c:pt idx="5799">
                  <c:v>9.1873038000000005</c:v>
                </c:pt>
                <c:pt idx="5800">
                  <c:v>9.1878215999999995</c:v>
                </c:pt>
                <c:pt idx="5801">
                  <c:v>9.1883441999999995</c:v>
                </c:pt>
                <c:pt idx="5802">
                  <c:v>9.1888688999999992</c:v>
                </c:pt>
                <c:pt idx="5803">
                  <c:v>9.1894051999999995</c:v>
                </c:pt>
                <c:pt idx="5804">
                  <c:v>9.1899330999999993</c:v>
                </c:pt>
                <c:pt idx="5805">
                  <c:v>9.1904559999999993</c:v>
                </c:pt>
                <c:pt idx="5806">
                  <c:v>9.1910045999999994</c:v>
                </c:pt>
                <c:pt idx="5807">
                  <c:v>9.1917728000000007</c:v>
                </c:pt>
                <c:pt idx="5808">
                  <c:v>9.1925182000000003</c:v>
                </c:pt>
                <c:pt idx="5809">
                  <c:v>9.1930823999999998</c:v>
                </c:pt>
                <c:pt idx="5810">
                  <c:v>9.1936266</c:v>
                </c:pt>
                <c:pt idx="5811">
                  <c:v>9.1941510999999991</c:v>
                </c:pt>
                <c:pt idx="5812">
                  <c:v>9.1946715999999995</c:v>
                </c:pt>
                <c:pt idx="5813">
                  <c:v>9.1951993999999999</c:v>
                </c:pt>
                <c:pt idx="5814">
                  <c:v>9.1957299999999993</c:v>
                </c:pt>
                <c:pt idx="5815">
                  <c:v>9.1962578999999991</c:v>
                </c:pt>
                <c:pt idx="5816">
                  <c:v>9.1968060000000005</c:v>
                </c:pt>
                <c:pt idx="5817">
                  <c:v>9.1973800000000008</c:v>
                </c:pt>
                <c:pt idx="5818">
                  <c:v>9.1980342000000004</c:v>
                </c:pt>
                <c:pt idx="5819">
                  <c:v>9.1986746999999998</c:v>
                </c:pt>
                <c:pt idx="5820">
                  <c:v>9.1992744000000002</c:v>
                </c:pt>
                <c:pt idx="5821">
                  <c:v>9.1998034999999998</c:v>
                </c:pt>
                <c:pt idx="5822">
                  <c:v>9.2003266000000004</c:v>
                </c:pt>
                <c:pt idx="5823">
                  <c:v>9.2008478</c:v>
                </c:pt>
                <c:pt idx="5824">
                  <c:v>9.2013806000000002</c:v>
                </c:pt>
                <c:pt idx="5825">
                  <c:v>9.2019066000000009</c:v>
                </c:pt>
                <c:pt idx="5826">
                  <c:v>9.2024448000000003</c:v>
                </c:pt>
                <c:pt idx="5827">
                  <c:v>9.2030024000000008</c:v>
                </c:pt>
                <c:pt idx="5828">
                  <c:v>9.2036067999999993</c:v>
                </c:pt>
                <c:pt idx="5829">
                  <c:v>9.2042620999999993</c:v>
                </c:pt>
                <c:pt idx="5830">
                  <c:v>9.2051048000000009</c:v>
                </c:pt>
                <c:pt idx="5831">
                  <c:v>9.2057985999999996</c:v>
                </c:pt>
                <c:pt idx="5832">
                  <c:v>9.2064090000000007</c:v>
                </c:pt>
                <c:pt idx="5833">
                  <c:v>9.2069463000000002</c:v>
                </c:pt>
                <c:pt idx="5834">
                  <c:v>9.2074510000000007</c:v>
                </c:pt>
                <c:pt idx="5835">
                  <c:v>9.2079637999999999</c:v>
                </c:pt>
                <c:pt idx="5836">
                  <c:v>9.2085246999999999</c:v>
                </c:pt>
                <c:pt idx="5837">
                  <c:v>9.2090814000000005</c:v>
                </c:pt>
                <c:pt idx="5838">
                  <c:v>9.2096368000000002</c:v>
                </c:pt>
                <c:pt idx="5839">
                  <c:v>9.2102026000000006</c:v>
                </c:pt>
                <c:pt idx="5840">
                  <c:v>9.2107887999999996</c:v>
                </c:pt>
                <c:pt idx="5841">
                  <c:v>9.2114226000000006</c:v>
                </c:pt>
                <c:pt idx="5842">
                  <c:v>9.2120336999999992</c:v>
                </c:pt>
                <c:pt idx="5843">
                  <c:v>9.2125742000000006</c:v>
                </c:pt>
                <c:pt idx="5844">
                  <c:v>9.2130837999999997</c:v>
                </c:pt>
                <c:pt idx="5845">
                  <c:v>9.2136099999999992</c:v>
                </c:pt>
                <c:pt idx="5846">
                  <c:v>9.2142497999999993</c:v>
                </c:pt>
                <c:pt idx="5847">
                  <c:v>9.2150531999999998</c:v>
                </c:pt>
                <c:pt idx="5848">
                  <c:v>9.2156825999999992</c:v>
                </c:pt>
                <c:pt idx="5849">
                  <c:v>9.2162503000000005</c:v>
                </c:pt>
                <c:pt idx="5850">
                  <c:v>9.2167718999999995</c:v>
                </c:pt>
                <c:pt idx="5851">
                  <c:v>9.2173029999999994</c:v>
                </c:pt>
                <c:pt idx="5852">
                  <c:v>9.2178646999999998</c:v>
                </c:pt>
                <c:pt idx="5853">
                  <c:v>9.2184340000000002</c:v>
                </c:pt>
                <c:pt idx="5854">
                  <c:v>9.2190078999999994</c:v>
                </c:pt>
                <c:pt idx="5855">
                  <c:v>9.2195786000000002</c:v>
                </c:pt>
                <c:pt idx="5856">
                  <c:v>9.2201597999999994</c:v>
                </c:pt>
                <c:pt idx="5857">
                  <c:v>9.2207299999999996</c:v>
                </c:pt>
                <c:pt idx="5858">
                  <c:v>9.2212960000000006</c:v>
                </c:pt>
                <c:pt idx="5859">
                  <c:v>9.2218535999999993</c:v>
                </c:pt>
                <c:pt idx="5860">
                  <c:v>9.2224292000000005</c:v>
                </c:pt>
                <c:pt idx="5861">
                  <c:v>9.2230053000000005</c:v>
                </c:pt>
                <c:pt idx="5862">
                  <c:v>9.2235829999999996</c:v>
                </c:pt>
                <c:pt idx="5863">
                  <c:v>9.2241578000000004</c:v>
                </c:pt>
                <c:pt idx="5864">
                  <c:v>9.2247269999999997</c:v>
                </c:pt>
                <c:pt idx="5865">
                  <c:v>9.2252975999999993</c:v>
                </c:pt>
                <c:pt idx="5866">
                  <c:v>9.2258668000000004</c:v>
                </c:pt>
                <c:pt idx="5867">
                  <c:v>9.2264382000000005</c:v>
                </c:pt>
                <c:pt idx="5868">
                  <c:v>9.2269898000000001</c:v>
                </c:pt>
                <c:pt idx="5869">
                  <c:v>9.2275524999999998</c:v>
                </c:pt>
                <c:pt idx="5870">
                  <c:v>9.2281151000000001</c:v>
                </c:pt>
                <c:pt idx="5871">
                  <c:v>9.2286713999999996</c:v>
                </c:pt>
                <c:pt idx="5872">
                  <c:v>9.2292445999999995</c:v>
                </c:pt>
                <c:pt idx="5873">
                  <c:v>9.2298272000000008</c:v>
                </c:pt>
                <c:pt idx="5874">
                  <c:v>9.2305717999999999</c:v>
                </c:pt>
                <c:pt idx="5875">
                  <c:v>9.2314299999999996</c:v>
                </c:pt>
                <c:pt idx="5876">
                  <c:v>9.2322178000000008</c:v>
                </c:pt>
                <c:pt idx="5877">
                  <c:v>9.2329556000000004</c:v>
                </c:pt>
                <c:pt idx="5878">
                  <c:v>9.2335241999999997</c:v>
                </c:pt>
                <c:pt idx="5879">
                  <c:v>9.2340617999999992</c:v>
                </c:pt>
                <c:pt idx="5880">
                  <c:v>9.2346179999999993</c:v>
                </c:pt>
                <c:pt idx="5881">
                  <c:v>9.2351860000000006</c:v>
                </c:pt>
                <c:pt idx="5882">
                  <c:v>9.2357650000000007</c:v>
                </c:pt>
                <c:pt idx="5883">
                  <c:v>9.2363304999999993</c:v>
                </c:pt>
                <c:pt idx="5884">
                  <c:v>9.2369078000000009</c:v>
                </c:pt>
                <c:pt idx="5885">
                  <c:v>9.2374916000000002</c:v>
                </c:pt>
                <c:pt idx="5886">
                  <c:v>9.2381709999999995</c:v>
                </c:pt>
                <c:pt idx="5887">
                  <c:v>9.2388724999999994</c:v>
                </c:pt>
                <c:pt idx="5888">
                  <c:v>9.2394631</c:v>
                </c:pt>
                <c:pt idx="5889">
                  <c:v>9.2400257999999997</c:v>
                </c:pt>
                <c:pt idx="5890">
                  <c:v>9.240577</c:v>
                </c:pt>
                <c:pt idx="5891">
                  <c:v>9.2411400999999991</c:v>
                </c:pt>
                <c:pt idx="5892">
                  <c:v>9.2417321000000001</c:v>
                </c:pt>
                <c:pt idx="5893">
                  <c:v>9.2423190000000002</c:v>
                </c:pt>
                <c:pt idx="5894">
                  <c:v>9.2428971999999998</c:v>
                </c:pt>
                <c:pt idx="5895">
                  <c:v>9.2434761999999999</c:v>
                </c:pt>
                <c:pt idx="5896">
                  <c:v>9.2440756999999998</c:v>
                </c:pt>
                <c:pt idx="5897">
                  <c:v>9.2446701000000004</c:v>
                </c:pt>
                <c:pt idx="5898">
                  <c:v>9.24526</c:v>
                </c:pt>
                <c:pt idx="5899">
                  <c:v>9.2458594000000005</c:v>
                </c:pt>
                <c:pt idx="5900">
                  <c:v>9.2464504999999999</c:v>
                </c:pt>
                <c:pt idx="5901">
                  <c:v>9.2472013999999998</c:v>
                </c:pt>
                <c:pt idx="5902">
                  <c:v>9.2478522000000005</c:v>
                </c:pt>
                <c:pt idx="5903">
                  <c:v>9.2484901999999991</c:v>
                </c:pt>
                <c:pt idx="5904">
                  <c:v>9.2490819999999996</c:v>
                </c:pt>
                <c:pt idx="5905">
                  <c:v>9.2496677999999992</c:v>
                </c:pt>
                <c:pt idx="5906">
                  <c:v>9.2502733999999993</c:v>
                </c:pt>
                <c:pt idx="5907">
                  <c:v>9.2509662000000006</c:v>
                </c:pt>
                <c:pt idx="5908">
                  <c:v>9.2515862999999996</c:v>
                </c:pt>
                <c:pt idx="5909">
                  <c:v>9.2521655999999997</c:v>
                </c:pt>
                <c:pt idx="5910">
                  <c:v>9.2527375999999997</c:v>
                </c:pt>
                <c:pt idx="5911">
                  <c:v>9.2533116</c:v>
                </c:pt>
                <c:pt idx="5912">
                  <c:v>9.2539029999999993</c:v>
                </c:pt>
                <c:pt idx="5913">
                  <c:v>9.2545202</c:v>
                </c:pt>
                <c:pt idx="5914">
                  <c:v>9.2551138000000002</c:v>
                </c:pt>
                <c:pt idx="5915">
                  <c:v>9.2557118000000003</c:v>
                </c:pt>
                <c:pt idx="5916">
                  <c:v>9.2563206999999998</c:v>
                </c:pt>
                <c:pt idx="5917">
                  <c:v>9.2568961999999999</c:v>
                </c:pt>
                <c:pt idx="5918">
                  <c:v>9.2574471999999997</c:v>
                </c:pt>
                <c:pt idx="5919">
                  <c:v>9.2579949999999993</c:v>
                </c:pt>
                <c:pt idx="5920">
                  <c:v>9.2585724999999996</c:v>
                </c:pt>
                <c:pt idx="5921">
                  <c:v>9.2592011000000003</c:v>
                </c:pt>
                <c:pt idx="5922">
                  <c:v>9.2598303000000008</c:v>
                </c:pt>
                <c:pt idx="5923">
                  <c:v>9.2604275000000005</c:v>
                </c:pt>
                <c:pt idx="5924">
                  <c:v>9.2610112999999998</c:v>
                </c:pt>
                <c:pt idx="5925">
                  <c:v>9.2615920000000003</c:v>
                </c:pt>
                <c:pt idx="5926">
                  <c:v>9.2621702999999993</c:v>
                </c:pt>
                <c:pt idx="5927">
                  <c:v>9.2627658999999998</c:v>
                </c:pt>
                <c:pt idx="5928">
                  <c:v>9.2633545999999996</c:v>
                </c:pt>
                <c:pt idx="5929">
                  <c:v>9.2639461999999995</c:v>
                </c:pt>
                <c:pt idx="5930">
                  <c:v>9.2645429999999998</c:v>
                </c:pt>
                <c:pt idx="5931">
                  <c:v>9.2651327999999999</c:v>
                </c:pt>
                <c:pt idx="5932">
                  <c:v>9.2657389999999999</c:v>
                </c:pt>
                <c:pt idx="5933">
                  <c:v>9.2663291999999995</c:v>
                </c:pt>
                <c:pt idx="5934">
                  <c:v>9.2669069999999998</c:v>
                </c:pt>
                <c:pt idx="5935">
                  <c:v>9.2675294000000008</c:v>
                </c:pt>
                <c:pt idx="5936">
                  <c:v>9.2681763000000004</c:v>
                </c:pt>
                <c:pt idx="5937">
                  <c:v>9.2687811999999994</c:v>
                </c:pt>
                <c:pt idx="5938">
                  <c:v>9.2693773999999998</c:v>
                </c:pt>
                <c:pt idx="5939">
                  <c:v>9.2699754999999993</c:v>
                </c:pt>
                <c:pt idx="5940">
                  <c:v>9.2705634000000003</c:v>
                </c:pt>
                <c:pt idx="5941">
                  <c:v>9.2712968</c:v>
                </c:pt>
                <c:pt idx="5942">
                  <c:v>9.2720365999999999</c:v>
                </c:pt>
                <c:pt idx="5943">
                  <c:v>9.2726685999999994</c:v>
                </c:pt>
                <c:pt idx="5944">
                  <c:v>9.2733062999999998</c:v>
                </c:pt>
                <c:pt idx="5945">
                  <c:v>9.2739501000000004</c:v>
                </c:pt>
                <c:pt idx="5946">
                  <c:v>9.2746171999999998</c:v>
                </c:pt>
                <c:pt idx="5947">
                  <c:v>9.2753625</c:v>
                </c:pt>
                <c:pt idx="5948">
                  <c:v>9.2759725999999993</c:v>
                </c:pt>
                <c:pt idx="5949">
                  <c:v>9.2765804999999997</c:v>
                </c:pt>
                <c:pt idx="5950">
                  <c:v>9.2771831000000002</c:v>
                </c:pt>
                <c:pt idx="5951">
                  <c:v>9.2777826000000001</c:v>
                </c:pt>
                <c:pt idx="5952">
                  <c:v>9.2783806000000002</c:v>
                </c:pt>
                <c:pt idx="5953">
                  <c:v>9.2789687999999995</c:v>
                </c:pt>
                <c:pt idx="5954">
                  <c:v>9.2795524</c:v>
                </c:pt>
                <c:pt idx="5955">
                  <c:v>9.2801641999999998</c:v>
                </c:pt>
                <c:pt idx="5956">
                  <c:v>9.2807703999999998</c:v>
                </c:pt>
                <c:pt idx="5957">
                  <c:v>9.2813742000000001</c:v>
                </c:pt>
                <c:pt idx="5958">
                  <c:v>9.2819891000000005</c:v>
                </c:pt>
                <c:pt idx="5959">
                  <c:v>9.2825968000000003</c:v>
                </c:pt>
                <c:pt idx="5960">
                  <c:v>9.2834836000000003</c:v>
                </c:pt>
                <c:pt idx="5961">
                  <c:v>9.2842072000000009</c:v>
                </c:pt>
                <c:pt idx="5962">
                  <c:v>9.2848179999999996</c:v>
                </c:pt>
                <c:pt idx="5963">
                  <c:v>9.2853858000000002</c:v>
                </c:pt>
                <c:pt idx="5964">
                  <c:v>9.2859636000000005</c:v>
                </c:pt>
                <c:pt idx="5965">
                  <c:v>9.2866953999999993</c:v>
                </c:pt>
                <c:pt idx="5966">
                  <c:v>9.2877314000000002</c:v>
                </c:pt>
                <c:pt idx="5967">
                  <c:v>9.2886187000000007</c:v>
                </c:pt>
                <c:pt idx="5968">
                  <c:v>9.2892218999999994</c:v>
                </c:pt>
                <c:pt idx="5969">
                  <c:v>9.2898150000000008</c:v>
                </c:pt>
                <c:pt idx="5970">
                  <c:v>9.2904306000000005</c:v>
                </c:pt>
                <c:pt idx="5971">
                  <c:v>9.2910538000000003</c:v>
                </c:pt>
                <c:pt idx="5972">
                  <c:v>9.2916708000000003</c:v>
                </c:pt>
                <c:pt idx="5973">
                  <c:v>9.2923048000000001</c:v>
                </c:pt>
                <c:pt idx="5974">
                  <c:v>9.2929028000000002</c:v>
                </c:pt>
                <c:pt idx="5975">
                  <c:v>9.2934815999999998</c:v>
                </c:pt>
                <c:pt idx="5976">
                  <c:v>9.2940678999999999</c:v>
                </c:pt>
                <c:pt idx="5977">
                  <c:v>9.2946489000000003</c:v>
                </c:pt>
                <c:pt idx="5978">
                  <c:v>9.2952191000000006</c:v>
                </c:pt>
                <c:pt idx="5979">
                  <c:v>9.2958227999999998</c:v>
                </c:pt>
                <c:pt idx="5980">
                  <c:v>9.2964044999999995</c:v>
                </c:pt>
                <c:pt idx="5981">
                  <c:v>9.2969939000000004</c:v>
                </c:pt>
                <c:pt idx="5982">
                  <c:v>9.2976639999999993</c:v>
                </c:pt>
                <c:pt idx="5983">
                  <c:v>9.2983165000000003</c:v>
                </c:pt>
                <c:pt idx="5984">
                  <c:v>9.2990484999999996</c:v>
                </c:pt>
                <c:pt idx="5985">
                  <c:v>9.2996420999999998</c:v>
                </c:pt>
                <c:pt idx="5986">
                  <c:v>9.3002371999999998</c:v>
                </c:pt>
                <c:pt idx="5987">
                  <c:v>9.3008328000000002</c:v>
                </c:pt>
                <c:pt idx="5988">
                  <c:v>9.3014367999999994</c:v>
                </c:pt>
                <c:pt idx="5989">
                  <c:v>9.3022454000000003</c:v>
                </c:pt>
                <c:pt idx="5990">
                  <c:v>9.3029250000000001</c:v>
                </c:pt>
                <c:pt idx="5991">
                  <c:v>9.3035581999999994</c:v>
                </c:pt>
                <c:pt idx="5992">
                  <c:v>9.3041844999999999</c:v>
                </c:pt>
                <c:pt idx="5993">
                  <c:v>9.3047876000000009</c:v>
                </c:pt>
                <c:pt idx="5994">
                  <c:v>9.3054856000000008</c:v>
                </c:pt>
                <c:pt idx="5995">
                  <c:v>9.3061415000000007</c:v>
                </c:pt>
                <c:pt idx="5996">
                  <c:v>9.3067574999999998</c:v>
                </c:pt>
                <c:pt idx="5997">
                  <c:v>9.3073637999999992</c:v>
                </c:pt>
                <c:pt idx="5998">
                  <c:v>9.3079809000000004</c:v>
                </c:pt>
                <c:pt idx="5999">
                  <c:v>9.3086949000000008</c:v>
                </c:pt>
                <c:pt idx="6000">
                  <c:v>9.3099819999999998</c:v>
                </c:pt>
                <c:pt idx="6001">
                  <c:v>9.3107980000000001</c:v>
                </c:pt>
                <c:pt idx="6002">
                  <c:v>9.3114138999999998</c:v>
                </c:pt>
                <c:pt idx="6003">
                  <c:v>9.3120557999999996</c:v>
                </c:pt>
                <c:pt idx="6004">
                  <c:v>9.3126148999999998</c:v>
                </c:pt>
                <c:pt idx="6005">
                  <c:v>9.3133093000000002</c:v>
                </c:pt>
                <c:pt idx="6006">
                  <c:v>9.3142899999999997</c:v>
                </c:pt>
                <c:pt idx="6007">
                  <c:v>9.3154459999999997</c:v>
                </c:pt>
                <c:pt idx="6008">
                  <c:v>9.3163525000000007</c:v>
                </c:pt>
                <c:pt idx="6009">
                  <c:v>9.3169430999999996</c:v>
                </c:pt>
                <c:pt idx="6010">
                  <c:v>9.3175439000000004</c:v>
                </c:pt>
                <c:pt idx="6011">
                  <c:v>9.3181700000000003</c:v>
                </c:pt>
                <c:pt idx="6012">
                  <c:v>9.3189807000000009</c:v>
                </c:pt>
                <c:pt idx="6013">
                  <c:v>9.3200438999999999</c:v>
                </c:pt>
                <c:pt idx="6014">
                  <c:v>9.3209307999999993</c:v>
                </c:pt>
                <c:pt idx="6015">
                  <c:v>9.3215330999999999</c:v>
                </c:pt>
                <c:pt idx="6016">
                  <c:v>9.3221171999999992</c:v>
                </c:pt>
                <c:pt idx="6017">
                  <c:v>9.3227057999999996</c:v>
                </c:pt>
                <c:pt idx="6018">
                  <c:v>9.3234797999999994</c:v>
                </c:pt>
                <c:pt idx="6019">
                  <c:v>9.3242124999999998</c:v>
                </c:pt>
                <c:pt idx="6020">
                  <c:v>9.3248241000000007</c:v>
                </c:pt>
                <c:pt idx="6021">
                  <c:v>9.3254224000000008</c:v>
                </c:pt>
                <c:pt idx="6022">
                  <c:v>9.3260132000000002</c:v>
                </c:pt>
                <c:pt idx="6023">
                  <c:v>9.3265884000000003</c:v>
                </c:pt>
                <c:pt idx="6024">
                  <c:v>9.3274515000000005</c:v>
                </c:pt>
                <c:pt idx="6025">
                  <c:v>9.3281164000000008</c:v>
                </c:pt>
                <c:pt idx="6026">
                  <c:v>9.3287390000000006</c:v>
                </c:pt>
                <c:pt idx="6027">
                  <c:v>9.3294981999999997</c:v>
                </c:pt>
                <c:pt idx="6028">
                  <c:v>9.3301905000000005</c:v>
                </c:pt>
                <c:pt idx="6029">
                  <c:v>9.3308655999999992</c:v>
                </c:pt>
                <c:pt idx="6030">
                  <c:v>9.3315411000000008</c:v>
                </c:pt>
                <c:pt idx="6031">
                  <c:v>9.3321520000000007</c:v>
                </c:pt>
                <c:pt idx="6032">
                  <c:v>9.3327369000000004</c:v>
                </c:pt>
                <c:pt idx="6033">
                  <c:v>9.3333311999999999</c:v>
                </c:pt>
                <c:pt idx="6034">
                  <c:v>9.3339545000000008</c:v>
                </c:pt>
                <c:pt idx="6035">
                  <c:v>9.3349650000000004</c:v>
                </c:pt>
                <c:pt idx="6036">
                  <c:v>9.3360336999999998</c:v>
                </c:pt>
                <c:pt idx="6037">
                  <c:v>9.3368555999999998</c:v>
                </c:pt>
                <c:pt idx="6038">
                  <c:v>9.3374701000000009</c:v>
                </c:pt>
                <c:pt idx="6039">
                  <c:v>9.3381200999999994</c:v>
                </c:pt>
                <c:pt idx="6040">
                  <c:v>9.3387621999999997</c:v>
                </c:pt>
                <c:pt idx="6041">
                  <c:v>9.3394007999999999</c:v>
                </c:pt>
                <c:pt idx="6042">
                  <c:v>9.3401113999999996</c:v>
                </c:pt>
                <c:pt idx="6043">
                  <c:v>9.3409560000000003</c:v>
                </c:pt>
                <c:pt idx="6044">
                  <c:v>9.3417650000000005</c:v>
                </c:pt>
                <c:pt idx="6045">
                  <c:v>9.3424461999999995</c:v>
                </c:pt>
                <c:pt idx="6046">
                  <c:v>9.3430493999999999</c:v>
                </c:pt>
                <c:pt idx="6047">
                  <c:v>9.3436757000000004</c:v>
                </c:pt>
                <c:pt idx="6048">
                  <c:v>9.3442577999999994</c:v>
                </c:pt>
                <c:pt idx="6049">
                  <c:v>9.3448571999999999</c:v>
                </c:pt>
                <c:pt idx="6050">
                  <c:v>9.3454870000000003</c:v>
                </c:pt>
                <c:pt idx="6051">
                  <c:v>9.3464340000000004</c:v>
                </c:pt>
                <c:pt idx="6052">
                  <c:v>9.3474854000000001</c:v>
                </c:pt>
                <c:pt idx="6053">
                  <c:v>9.3485905999999996</c:v>
                </c:pt>
                <c:pt idx="6054">
                  <c:v>9.3494448999999999</c:v>
                </c:pt>
                <c:pt idx="6055">
                  <c:v>9.3501130000000003</c:v>
                </c:pt>
                <c:pt idx="6056">
                  <c:v>9.3507004000000009</c:v>
                </c:pt>
                <c:pt idx="6057">
                  <c:v>9.3512807999999996</c:v>
                </c:pt>
                <c:pt idx="6058">
                  <c:v>9.3518779999999992</c:v>
                </c:pt>
                <c:pt idx="6059">
                  <c:v>9.3524963999999997</c:v>
                </c:pt>
                <c:pt idx="6060">
                  <c:v>9.3532487999999994</c:v>
                </c:pt>
                <c:pt idx="6061">
                  <c:v>9.3539779999999997</c:v>
                </c:pt>
                <c:pt idx="6062">
                  <c:v>9.3545873999999998</c:v>
                </c:pt>
                <c:pt idx="6063">
                  <c:v>9.3551645000000008</c:v>
                </c:pt>
                <c:pt idx="6064">
                  <c:v>9.3557470000000009</c:v>
                </c:pt>
                <c:pt idx="6065">
                  <c:v>9.3563674999999993</c:v>
                </c:pt>
                <c:pt idx="6066">
                  <c:v>9.3571424000000007</c:v>
                </c:pt>
                <c:pt idx="6067">
                  <c:v>9.3581325999999994</c:v>
                </c:pt>
                <c:pt idx="6068">
                  <c:v>9.3594454999999996</c:v>
                </c:pt>
                <c:pt idx="6069">
                  <c:v>9.3601284000000007</c:v>
                </c:pt>
                <c:pt idx="6070">
                  <c:v>9.3607993</c:v>
                </c:pt>
                <c:pt idx="6071">
                  <c:v>9.3614721999999997</c:v>
                </c:pt>
                <c:pt idx="6072">
                  <c:v>9.3620648000000006</c:v>
                </c:pt>
                <c:pt idx="6073">
                  <c:v>9.3626491999999999</c:v>
                </c:pt>
                <c:pt idx="6074">
                  <c:v>9.3632495999999996</c:v>
                </c:pt>
                <c:pt idx="6075">
                  <c:v>9.3639109999999999</c:v>
                </c:pt>
                <c:pt idx="6076">
                  <c:v>9.3650166000000006</c:v>
                </c:pt>
                <c:pt idx="6077">
                  <c:v>9.3665112999999991</c:v>
                </c:pt>
                <c:pt idx="6078">
                  <c:v>9.3675943000000004</c:v>
                </c:pt>
                <c:pt idx="6079">
                  <c:v>9.3683189999999996</c:v>
                </c:pt>
                <c:pt idx="6080">
                  <c:v>9.3689865999999995</c:v>
                </c:pt>
                <c:pt idx="6081">
                  <c:v>9.3697105000000001</c:v>
                </c:pt>
                <c:pt idx="6082">
                  <c:v>9.3703762000000008</c:v>
                </c:pt>
                <c:pt idx="6083">
                  <c:v>9.3709948999999995</c:v>
                </c:pt>
                <c:pt idx="6084">
                  <c:v>9.3716170000000005</c:v>
                </c:pt>
                <c:pt idx="6085">
                  <c:v>9.3722011999999992</c:v>
                </c:pt>
                <c:pt idx="6086">
                  <c:v>9.3729023999999992</c:v>
                </c:pt>
                <c:pt idx="6087">
                  <c:v>9.3736151999999997</c:v>
                </c:pt>
                <c:pt idx="6088">
                  <c:v>9.3744414000000003</c:v>
                </c:pt>
                <c:pt idx="6089">
                  <c:v>9.3756550999999995</c:v>
                </c:pt>
                <c:pt idx="6090">
                  <c:v>9.3768226000000006</c:v>
                </c:pt>
                <c:pt idx="6091">
                  <c:v>9.3777209999999993</c:v>
                </c:pt>
                <c:pt idx="6092">
                  <c:v>9.3784281000000007</c:v>
                </c:pt>
                <c:pt idx="6093">
                  <c:v>9.3790393999999999</c:v>
                </c:pt>
                <c:pt idx="6094">
                  <c:v>9.3796785000000007</c:v>
                </c:pt>
                <c:pt idx="6095">
                  <c:v>9.3803204000000004</c:v>
                </c:pt>
                <c:pt idx="6096">
                  <c:v>9.3809848000000002</c:v>
                </c:pt>
                <c:pt idx="6097">
                  <c:v>9.3817769000000002</c:v>
                </c:pt>
                <c:pt idx="6098">
                  <c:v>9.3824407000000001</c:v>
                </c:pt>
                <c:pt idx="6099">
                  <c:v>9.3831269000000006</c:v>
                </c:pt>
                <c:pt idx="6100">
                  <c:v>9.3840713000000004</c:v>
                </c:pt>
                <c:pt idx="6101">
                  <c:v>9.3848724000000008</c:v>
                </c:pt>
                <c:pt idx="6102">
                  <c:v>9.3857117999999993</c:v>
                </c:pt>
                <c:pt idx="6103">
                  <c:v>9.3864452000000007</c:v>
                </c:pt>
                <c:pt idx="6104">
                  <c:v>9.3870605999999999</c:v>
                </c:pt>
                <c:pt idx="6105">
                  <c:v>9.3876746999999998</c:v>
                </c:pt>
                <c:pt idx="6106">
                  <c:v>9.3882919000000005</c:v>
                </c:pt>
                <c:pt idx="6107">
                  <c:v>9.3889011999999994</c:v>
                </c:pt>
                <c:pt idx="6108">
                  <c:v>9.3895941999999994</c:v>
                </c:pt>
                <c:pt idx="6109">
                  <c:v>9.3904639999999997</c:v>
                </c:pt>
                <c:pt idx="6110">
                  <c:v>9.3912338999999996</c:v>
                </c:pt>
                <c:pt idx="6111">
                  <c:v>9.3919291999999999</c:v>
                </c:pt>
                <c:pt idx="6112">
                  <c:v>9.3925820000000009</c:v>
                </c:pt>
                <c:pt idx="6113">
                  <c:v>9.3932359999999999</c:v>
                </c:pt>
                <c:pt idx="6114">
                  <c:v>9.3939359000000007</c:v>
                </c:pt>
                <c:pt idx="6115">
                  <c:v>9.3945919</c:v>
                </c:pt>
                <c:pt idx="6116">
                  <c:v>9.3954914000000009</c:v>
                </c:pt>
                <c:pt idx="6117">
                  <c:v>9.3961889999999997</c:v>
                </c:pt>
                <c:pt idx="6118">
                  <c:v>9.3971814000000009</c:v>
                </c:pt>
                <c:pt idx="6119">
                  <c:v>9.3978619000000005</c:v>
                </c:pt>
                <c:pt idx="6120">
                  <c:v>9.3984994999999998</c:v>
                </c:pt>
                <c:pt idx="6121">
                  <c:v>9.3991115999999995</c:v>
                </c:pt>
                <c:pt idx="6122">
                  <c:v>9.4000024</c:v>
                </c:pt>
                <c:pt idx="6123">
                  <c:v>9.4014524000000002</c:v>
                </c:pt>
                <c:pt idx="6124">
                  <c:v>9.4030675000000006</c:v>
                </c:pt>
                <c:pt idx="6125">
                  <c:v>9.4043834000000004</c:v>
                </c:pt>
                <c:pt idx="6126">
                  <c:v>9.4052299999999995</c:v>
                </c:pt>
                <c:pt idx="6127">
                  <c:v>9.4059410000000003</c:v>
                </c:pt>
                <c:pt idx="6128">
                  <c:v>9.4066545000000001</c:v>
                </c:pt>
                <c:pt idx="6129">
                  <c:v>9.4076240000000002</c:v>
                </c:pt>
                <c:pt idx="6130">
                  <c:v>9.4083111000000006</c:v>
                </c:pt>
                <c:pt idx="6131">
                  <c:v>9.4089373999999992</c:v>
                </c:pt>
                <c:pt idx="6132">
                  <c:v>9.4096545999999996</c:v>
                </c:pt>
                <c:pt idx="6133">
                  <c:v>9.4102897999999993</c:v>
                </c:pt>
                <c:pt idx="6134">
                  <c:v>9.4111074000000006</c:v>
                </c:pt>
                <c:pt idx="6135">
                  <c:v>9.4120656999999994</c:v>
                </c:pt>
                <c:pt idx="6136">
                  <c:v>9.4127451999999998</c:v>
                </c:pt>
                <c:pt idx="6137">
                  <c:v>9.4136188000000001</c:v>
                </c:pt>
                <c:pt idx="6138">
                  <c:v>9.4144100999999996</c:v>
                </c:pt>
                <c:pt idx="6139">
                  <c:v>9.4150434000000001</c:v>
                </c:pt>
                <c:pt idx="6140">
                  <c:v>9.4156654</c:v>
                </c:pt>
                <c:pt idx="6141">
                  <c:v>9.4162815000000002</c:v>
                </c:pt>
                <c:pt idx="6142">
                  <c:v>9.4169082</c:v>
                </c:pt>
                <c:pt idx="6143">
                  <c:v>9.4180930000000007</c:v>
                </c:pt>
                <c:pt idx="6144">
                  <c:v>9.4191889999999994</c:v>
                </c:pt>
                <c:pt idx="6145">
                  <c:v>9.4200394000000003</c:v>
                </c:pt>
                <c:pt idx="6146">
                  <c:v>9.4208203000000008</c:v>
                </c:pt>
                <c:pt idx="6147">
                  <c:v>9.4215440000000008</c:v>
                </c:pt>
                <c:pt idx="6148">
                  <c:v>9.4223979999999994</c:v>
                </c:pt>
                <c:pt idx="6149">
                  <c:v>9.4231493999999998</c:v>
                </c:pt>
                <c:pt idx="6150">
                  <c:v>9.4238949999999999</c:v>
                </c:pt>
                <c:pt idx="6151">
                  <c:v>9.4245602999999996</c:v>
                </c:pt>
                <c:pt idx="6152">
                  <c:v>9.4252831999999991</c:v>
                </c:pt>
                <c:pt idx="6153">
                  <c:v>9.4260684000000001</c:v>
                </c:pt>
                <c:pt idx="6154">
                  <c:v>9.4269858000000006</c:v>
                </c:pt>
                <c:pt idx="6155">
                  <c:v>9.4283029999999997</c:v>
                </c:pt>
                <c:pt idx="6156">
                  <c:v>9.4293838000000001</c:v>
                </c:pt>
                <c:pt idx="6157">
                  <c:v>9.4306000000000001</c:v>
                </c:pt>
                <c:pt idx="6158">
                  <c:v>9.4313316</c:v>
                </c:pt>
                <c:pt idx="6159">
                  <c:v>9.4319571</c:v>
                </c:pt>
                <c:pt idx="6160">
                  <c:v>9.4326050000000006</c:v>
                </c:pt>
                <c:pt idx="6161">
                  <c:v>9.4332312999999992</c:v>
                </c:pt>
                <c:pt idx="6162">
                  <c:v>9.4338456999999991</c:v>
                </c:pt>
                <c:pt idx="6163">
                  <c:v>9.4345680000000005</c:v>
                </c:pt>
                <c:pt idx="6164">
                  <c:v>9.4357693000000005</c:v>
                </c:pt>
                <c:pt idx="6165">
                  <c:v>9.4373176000000001</c:v>
                </c:pt>
                <c:pt idx="6166">
                  <c:v>9.4390926000000004</c:v>
                </c:pt>
                <c:pt idx="6167">
                  <c:v>9.4403134000000009</c:v>
                </c:pt>
                <c:pt idx="6168">
                  <c:v>9.4411351999999997</c:v>
                </c:pt>
                <c:pt idx="6169">
                  <c:v>9.4417799999999996</c:v>
                </c:pt>
                <c:pt idx="6170">
                  <c:v>9.4430446999999997</c:v>
                </c:pt>
                <c:pt idx="6171">
                  <c:v>9.4442419999999991</c:v>
                </c:pt>
                <c:pt idx="6172">
                  <c:v>9.4449398999999996</c:v>
                </c:pt>
                <c:pt idx="6173">
                  <c:v>9.4455652000000008</c:v>
                </c:pt>
                <c:pt idx="6174">
                  <c:v>9.4461600000000008</c:v>
                </c:pt>
                <c:pt idx="6175">
                  <c:v>9.4467700000000008</c:v>
                </c:pt>
                <c:pt idx="6176">
                  <c:v>9.4480638999999993</c:v>
                </c:pt>
                <c:pt idx="6177">
                  <c:v>9.4496293999999992</c:v>
                </c:pt>
                <c:pt idx="6178">
                  <c:v>9.4509854000000004</c:v>
                </c:pt>
                <c:pt idx="6179">
                  <c:v>9.4518914000000009</c:v>
                </c:pt>
                <c:pt idx="6180">
                  <c:v>9.4527195000000006</c:v>
                </c:pt>
                <c:pt idx="6181">
                  <c:v>9.4533307999999998</c:v>
                </c:pt>
                <c:pt idx="6182">
                  <c:v>9.4539860000000004</c:v>
                </c:pt>
                <c:pt idx="6183">
                  <c:v>9.4548565</c:v>
                </c:pt>
                <c:pt idx="6184">
                  <c:v>9.4558512999999991</c:v>
                </c:pt>
                <c:pt idx="6185">
                  <c:v>9.4569492000000004</c:v>
                </c:pt>
                <c:pt idx="6186">
                  <c:v>9.4578152000000006</c:v>
                </c:pt>
                <c:pt idx="6187">
                  <c:v>9.4584598999999994</c:v>
                </c:pt>
                <c:pt idx="6188">
                  <c:v>9.4590730999999995</c:v>
                </c:pt>
                <c:pt idx="6189">
                  <c:v>9.4597069999999999</c:v>
                </c:pt>
                <c:pt idx="6190">
                  <c:v>9.4603614</c:v>
                </c:pt>
                <c:pt idx="6191">
                  <c:v>9.4610559999999992</c:v>
                </c:pt>
                <c:pt idx="6192">
                  <c:v>9.4619479999999996</c:v>
                </c:pt>
                <c:pt idx="6193">
                  <c:v>9.4628361999999999</c:v>
                </c:pt>
                <c:pt idx="6194">
                  <c:v>9.4638386000000008</c:v>
                </c:pt>
                <c:pt idx="6195">
                  <c:v>9.4649098000000009</c:v>
                </c:pt>
                <c:pt idx="6196">
                  <c:v>9.4660712999999994</c:v>
                </c:pt>
                <c:pt idx="6197">
                  <c:v>9.4676995000000002</c:v>
                </c:pt>
                <c:pt idx="6198">
                  <c:v>9.4693456999999999</c:v>
                </c:pt>
                <c:pt idx="6199">
                  <c:v>9.4708880000000004</c:v>
                </c:pt>
                <c:pt idx="6200">
                  <c:v>9.4718193999999993</c:v>
                </c:pt>
                <c:pt idx="6201">
                  <c:v>9.4724850000000007</c:v>
                </c:pt>
                <c:pt idx="6202">
                  <c:v>9.4731518000000001</c:v>
                </c:pt>
                <c:pt idx="6203">
                  <c:v>9.4738349999999993</c:v>
                </c:pt>
                <c:pt idx="6204">
                  <c:v>9.4745699000000005</c:v>
                </c:pt>
                <c:pt idx="6205">
                  <c:v>9.4757504000000008</c:v>
                </c:pt>
                <c:pt idx="6206">
                  <c:v>9.4772160999999997</c:v>
                </c:pt>
                <c:pt idx="6207">
                  <c:v>9.4783830000000009</c:v>
                </c:pt>
                <c:pt idx="6208">
                  <c:v>9.4796803000000001</c:v>
                </c:pt>
                <c:pt idx="6209">
                  <c:v>9.4810049000000003</c:v>
                </c:pt>
                <c:pt idx="6210">
                  <c:v>9.4824769</c:v>
                </c:pt>
                <c:pt idx="6211">
                  <c:v>9.4837570000000007</c:v>
                </c:pt>
                <c:pt idx="6212">
                  <c:v>9.4848605999999993</c:v>
                </c:pt>
                <c:pt idx="6213">
                  <c:v>9.4858978999999994</c:v>
                </c:pt>
                <c:pt idx="6214">
                  <c:v>9.4868064000000007</c:v>
                </c:pt>
                <c:pt idx="6215">
                  <c:v>9.4877780000000005</c:v>
                </c:pt>
                <c:pt idx="6216">
                  <c:v>9.4892071999999992</c:v>
                </c:pt>
                <c:pt idx="6217">
                  <c:v>9.4903150000000007</c:v>
                </c:pt>
                <c:pt idx="6218">
                  <c:v>9.4911224000000001</c:v>
                </c:pt>
                <c:pt idx="6219">
                  <c:v>9.4919373</c:v>
                </c:pt>
                <c:pt idx="6220">
                  <c:v>9.4934677999999995</c:v>
                </c:pt>
                <c:pt idx="6221">
                  <c:v>9.4958951000000003</c:v>
                </c:pt>
                <c:pt idx="6222">
                  <c:v>9.4983237000000003</c:v>
                </c:pt>
                <c:pt idx="6223">
                  <c:v>9.4997834999999995</c:v>
                </c:pt>
                <c:pt idx="6224">
                  <c:v>9.5004127999999994</c:v>
                </c:pt>
                <c:pt idx="6225">
                  <c:v>9.5009782999999999</c:v>
                </c:pt>
                <c:pt idx="6226">
                  <c:v>9.5016204000000002</c:v>
                </c:pt>
                <c:pt idx="6227">
                  <c:v>9.5027190000000008</c:v>
                </c:pt>
                <c:pt idx="6228">
                  <c:v>9.5041937999999995</c:v>
                </c:pt>
                <c:pt idx="6229">
                  <c:v>9.5049858999999994</c:v>
                </c:pt>
                <c:pt idx="6230">
                  <c:v>9.5055726000000007</c:v>
                </c:pt>
                <c:pt idx="6231">
                  <c:v>9.5066193999999999</c:v>
                </c:pt>
                <c:pt idx="6232">
                  <c:v>9.5074801999999998</c:v>
                </c:pt>
                <c:pt idx="6233">
                  <c:v>9.5083231000000001</c:v>
                </c:pt>
                <c:pt idx="6234">
                  <c:v>9.5091205999999993</c:v>
                </c:pt>
                <c:pt idx="6235">
                  <c:v>9.5096906000000008</c:v>
                </c:pt>
                <c:pt idx="6236">
                  <c:v>9.5103720999999997</c:v>
                </c:pt>
                <c:pt idx="6237">
                  <c:v>9.5116118000000007</c:v>
                </c:pt>
                <c:pt idx="6238">
                  <c:v>9.5137</c:v>
                </c:pt>
                <c:pt idx="6239">
                  <c:v>9.5153508999999996</c:v>
                </c:pt>
                <c:pt idx="6240">
                  <c:v>9.5168199999999992</c:v>
                </c:pt>
                <c:pt idx="6241">
                  <c:v>9.5182863999999991</c:v>
                </c:pt>
                <c:pt idx="6242">
                  <c:v>9.5193214000000008</c:v>
                </c:pt>
                <c:pt idx="6243">
                  <c:v>9.5200080000000007</c:v>
                </c:pt>
                <c:pt idx="6244">
                  <c:v>9.5205944000000002</c:v>
                </c:pt>
                <c:pt idx="6245">
                  <c:v>9.5211442999999996</c:v>
                </c:pt>
                <c:pt idx="6246">
                  <c:v>9.5221654000000004</c:v>
                </c:pt>
                <c:pt idx="6247">
                  <c:v>9.5238309000000001</c:v>
                </c:pt>
                <c:pt idx="6248">
                  <c:v>9.5256013999999993</c:v>
                </c:pt>
                <c:pt idx="6249">
                  <c:v>9.5272100000000002</c:v>
                </c:pt>
                <c:pt idx="6250">
                  <c:v>9.5285732999999997</c:v>
                </c:pt>
                <c:pt idx="6251">
                  <c:v>9.5295158000000004</c:v>
                </c:pt>
                <c:pt idx="6252">
                  <c:v>9.5302562999999996</c:v>
                </c:pt>
                <c:pt idx="6253">
                  <c:v>9.5311824000000005</c:v>
                </c:pt>
                <c:pt idx="6254">
                  <c:v>9.5326266000000004</c:v>
                </c:pt>
                <c:pt idx="6255">
                  <c:v>9.534243</c:v>
                </c:pt>
                <c:pt idx="6256">
                  <c:v>9.5356512000000002</c:v>
                </c:pt>
                <c:pt idx="6257">
                  <c:v>9.5365108999999997</c:v>
                </c:pt>
                <c:pt idx="6258">
                  <c:v>9.5372350000000008</c:v>
                </c:pt>
                <c:pt idx="6259">
                  <c:v>9.5390388999999995</c:v>
                </c:pt>
                <c:pt idx="6260">
                  <c:v>9.5403344000000008</c:v>
                </c:pt>
                <c:pt idx="6261">
                  <c:v>9.5418506000000001</c:v>
                </c:pt>
                <c:pt idx="6262">
                  <c:v>9.5439422</c:v>
                </c:pt>
                <c:pt idx="6263">
                  <c:v>9.5462558000000008</c:v>
                </c:pt>
                <c:pt idx="6264">
                  <c:v>9.5480991999999993</c:v>
                </c:pt>
                <c:pt idx="6265">
                  <c:v>9.5499396000000001</c:v>
                </c:pt>
                <c:pt idx="6266">
                  <c:v>9.5507434</c:v>
                </c:pt>
                <c:pt idx="6267">
                  <c:v>9.5516380999999999</c:v>
                </c:pt>
                <c:pt idx="6268">
                  <c:v>9.5529632000000007</c:v>
                </c:pt>
                <c:pt idx="6269">
                  <c:v>9.5543344000000001</c:v>
                </c:pt>
                <c:pt idx="6270">
                  <c:v>9.5556055000000004</c:v>
                </c:pt>
                <c:pt idx="6271">
                  <c:v>9.5568419999999996</c:v>
                </c:pt>
                <c:pt idx="6272">
                  <c:v>9.5578284</c:v>
                </c:pt>
                <c:pt idx="6273">
                  <c:v>9.5592856000000008</c:v>
                </c:pt>
                <c:pt idx="6274">
                  <c:v>9.5606576000000008</c:v>
                </c:pt>
                <c:pt idx="6275">
                  <c:v>9.5618663000000002</c:v>
                </c:pt>
                <c:pt idx="6276">
                  <c:v>9.5625526000000001</c:v>
                </c:pt>
                <c:pt idx="6277">
                  <c:v>9.5631012000000002</c:v>
                </c:pt>
                <c:pt idx="6278">
                  <c:v>9.5641493999999998</c:v>
                </c:pt>
                <c:pt idx="6279">
                  <c:v>9.5659974999999999</c:v>
                </c:pt>
                <c:pt idx="6280">
                  <c:v>9.5684097000000001</c:v>
                </c:pt>
                <c:pt idx="6281">
                  <c:v>9.5709134999999996</c:v>
                </c:pt>
                <c:pt idx="6282">
                  <c:v>9.5734966999999997</c:v>
                </c:pt>
                <c:pt idx="6283">
                  <c:v>9.5755478000000007</c:v>
                </c:pt>
                <c:pt idx="6284">
                  <c:v>9.5770812000000003</c:v>
                </c:pt>
                <c:pt idx="6285">
                  <c:v>9.5778862999999994</c:v>
                </c:pt>
                <c:pt idx="6286">
                  <c:v>9.5789521999999998</c:v>
                </c:pt>
                <c:pt idx="6287">
                  <c:v>9.5802998000000006</c:v>
                </c:pt>
                <c:pt idx="6288">
                  <c:v>9.5819823999999993</c:v>
                </c:pt>
                <c:pt idx="6289">
                  <c:v>9.5841683</c:v>
                </c:pt>
                <c:pt idx="6290">
                  <c:v>9.5858223000000002</c:v>
                </c:pt>
                <c:pt idx="6291">
                  <c:v>9.5871940000000002</c:v>
                </c:pt>
                <c:pt idx="6292">
                  <c:v>9.5891617</c:v>
                </c:pt>
                <c:pt idx="6293">
                  <c:v>9.5912355999999992</c:v>
                </c:pt>
                <c:pt idx="6294">
                  <c:v>9.5937525000000008</c:v>
                </c:pt>
                <c:pt idx="6295">
                  <c:v>9.5962484999999997</c:v>
                </c:pt>
                <c:pt idx="6296">
                  <c:v>9.5978422000000005</c:v>
                </c:pt>
                <c:pt idx="6297">
                  <c:v>9.5987443999999993</c:v>
                </c:pt>
                <c:pt idx="6298">
                  <c:v>9.5996246000000003</c:v>
                </c:pt>
                <c:pt idx="6299">
                  <c:v>9.6008615000000006</c:v>
                </c:pt>
                <c:pt idx="6300">
                  <c:v>9.6031314000000005</c:v>
                </c:pt>
                <c:pt idx="6301">
                  <c:v>9.6069250000000004</c:v>
                </c:pt>
                <c:pt idx="6302">
                  <c:v>9.6114762000000002</c:v>
                </c:pt>
                <c:pt idx="6303">
                  <c:v>9.6150640000000003</c:v>
                </c:pt>
                <c:pt idx="6304">
                  <c:v>9.6177849999999996</c:v>
                </c:pt>
                <c:pt idx="6305">
                  <c:v>9.6193723999999996</c:v>
                </c:pt>
                <c:pt idx="6306">
                  <c:v>9.6203558000000005</c:v>
                </c:pt>
                <c:pt idx="6307">
                  <c:v>9.6211774000000005</c:v>
                </c:pt>
                <c:pt idx="6308">
                  <c:v>9.6222194000000005</c:v>
                </c:pt>
                <c:pt idx="6309">
                  <c:v>9.6231731000000007</c:v>
                </c:pt>
                <c:pt idx="6310">
                  <c:v>9.6241293999999993</c:v>
                </c:pt>
                <c:pt idx="6311">
                  <c:v>9.6257511999999998</c:v>
                </c:pt>
                <c:pt idx="6312">
                  <c:v>9.6286614000000004</c:v>
                </c:pt>
                <c:pt idx="6313">
                  <c:v>9.6322223999999999</c:v>
                </c:pt>
                <c:pt idx="6314">
                  <c:v>9.6344733999999992</c:v>
                </c:pt>
                <c:pt idx="6315">
                  <c:v>9.6360252000000006</c:v>
                </c:pt>
                <c:pt idx="6316">
                  <c:v>9.6373645000000003</c:v>
                </c:pt>
                <c:pt idx="6317">
                  <c:v>9.6393734999999996</c:v>
                </c:pt>
                <c:pt idx="6318">
                  <c:v>9.6424222000000004</c:v>
                </c:pt>
                <c:pt idx="6319">
                  <c:v>9.6451761000000005</c:v>
                </c:pt>
                <c:pt idx="6320">
                  <c:v>9.6468936999999997</c:v>
                </c:pt>
                <c:pt idx="6321">
                  <c:v>9.6487163000000002</c:v>
                </c:pt>
                <c:pt idx="6322">
                  <c:v>9.6503858000000005</c:v>
                </c:pt>
                <c:pt idx="6323">
                  <c:v>9.6525882000000003</c:v>
                </c:pt>
                <c:pt idx="6324">
                  <c:v>9.6549160999999994</c:v>
                </c:pt>
                <c:pt idx="6325">
                  <c:v>9.6568825999999994</c:v>
                </c:pt>
                <c:pt idx="6326">
                  <c:v>9.6589209999999994</c:v>
                </c:pt>
                <c:pt idx="6327">
                  <c:v>9.6617780999999994</c:v>
                </c:pt>
                <c:pt idx="6328">
                  <c:v>9.6643381000000002</c:v>
                </c:pt>
                <c:pt idx="6329">
                  <c:v>9.6661886999999993</c:v>
                </c:pt>
                <c:pt idx="6330">
                  <c:v>9.6682766000000004</c:v>
                </c:pt>
                <c:pt idx="6331">
                  <c:v>9.6704854999999998</c:v>
                </c:pt>
                <c:pt idx="6332">
                  <c:v>9.6733320000000003</c:v>
                </c:pt>
                <c:pt idx="6333">
                  <c:v>9.6775120000000001</c:v>
                </c:pt>
                <c:pt idx="6334">
                  <c:v>9.6806023999999997</c:v>
                </c:pt>
                <c:pt idx="6335">
                  <c:v>9.6833524999999998</c:v>
                </c:pt>
                <c:pt idx="6336">
                  <c:v>9.6856206</c:v>
                </c:pt>
                <c:pt idx="6337">
                  <c:v>9.6875353999999998</c:v>
                </c:pt>
                <c:pt idx="6338">
                  <c:v>9.6902220000000003</c:v>
                </c:pt>
                <c:pt idx="6339">
                  <c:v>9.6939162999999997</c:v>
                </c:pt>
                <c:pt idx="6340">
                  <c:v>9.6980924999999996</c:v>
                </c:pt>
                <c:pt idx="6341">
                  <c:v>9.7025307000000005</c:v>
                </c:pt>
                <c:pt idx="6342">
                  <c:v>9.705857</c:v>
                </c:pt>
                <c:pt idx="6343">
                  <c:v>9.7082312000000002</c:v>
                </c:pt>
                <c:pt idx="6344">
                  <c:v>9.7111815000000004</c:v>
                </c:pt>
                <c:pt idx="6345">
                  <c:v>9.7136752000000008</c:v>
                </c:pt>
                <c:pt idx="6346">
                  <c:v>9.7161910000000002</c:v>
                </c:pt>
                <c:pt idx="6347">
                  <c:v>9.7187009</c:v>
                </c:pt>
                <c:pt idx="6348">
                  <c:v>9.7210652999999994</c:v>
                </c:pt>
                <c:pt idx="6349">
                  <c:v>9.7246606</c:v>
                </c:pt>
                <c:pt idx="6350">
                  <c:v>9.7285386000000003</c:v>
                </c:pt>
                <c:pt idx="6351">
                  <c:v>9.7319700000000005</c:v>
                </c:pt>
                <c:pt idx="6352">
                  <c:v>9.7363</c:v>
                </c:pt>
                <c:pt idx="6353">
                  <c:v>9.7412960000000002</c:v>
                </c:pt>
                <c:pt idx="6354">
                  <c:v>9.7454666000000003</c:v>
                </c:pt>
                <c:pt idx="6355">
                  <c:v>9.7503074000000005</c:v>
                </c:pt>
                <c:pt idx="6356">
                  <c:v>9.7555562000000009</c:v>
                </c:pt>
                <c:pt idx="6357">
                  <c:v>9.7588945000000002</c:v>
                </c:pt>
                <c:pt idx="6358">
                  <c:v>9.7618463000000002</c:v>
                </c:pt>
                <c:pt idx="6359">
                  <c:v>9.76492</c:v>
                </c:pt>
                <c:pt idx="6360">
                  <c:v>9.7689939999999993</c:v>
                </c:pt>
                <c:pt idx="6361">
                  <c:v>9.7761321999999993</c:v>
                </c:pt>
                <c:pt idx="6362">
                  <c:v>9.7829764000000008</c:v>
                </c:pt>
                <c:pt idx="6363">
                  <c:v>9.7874438000000001</c:v>
                </c:pt>
                <c:pt idx="6364">
                  <c:v>9.7912046000000004</c:v>
                </c:pt>
                <c:pt idx="6365">
                  <c:v>9.7951162000000007</c:v>
                </c:pt>
                <c:pt idx="6366">
                  <c:v>9.7996990000000004</c:v>
                </c:pt>
                <c:pt idx="6367">
                  <c:v>9.8050329999999999</c:v>
                </c:pt>
                <c:pt idx="6368">
                  <c:v>9.8105118999999998</c:v>
                </c:pt>
                <c:pt idx="6369">
                  <c:v>9.8177274000000008</c:v>
                </c:pt>
                <c:pt idx="6370">
                  <c:v>9.8257051000000004</c:v>
                </c:pt>
                <c:pt idx="6371">
                  <c:v>9.8326203000000003</c:v>
                </c:pt>
                <c:pt idx="6372">
                  <c:v>9.8377341000000005</c:v>
                </c:pt>
                <c:pt idx="6373">
                  <c:v>9.8422646</c:v>
                </c:pt>
                <c:pt idx="6374">
                  <c:v>9.8479866000000005</c:v>
                </c:pt>
                <c:pt idx="6375">
                  <c:v>9.8563691000000002</c:v>
                </c:pt>
                <c:pt idx="6376">
                  <c:v>9.8687491000000005</c:v>
                </c:pt>
                <c:pt idx="6377">
                  <c:v>9.8770866999999996</c:v>
                </c:pt>
                <c:pt idx="6378">
                  <c:v>9.8813362999999992</c:v>
                </c:pt>
                <c:pt idx="6379">
                  <c:v>9.8860147999999999</c:v>
                </c:pt>
                <c:pt idx="6380">
                  <c:v>9.8931035000000005</c:v>
                </c:pt>
                <c:pt idx="6381">
                  <c:v>9.9016886599999996</c:v>
                </c:pt>
                <c:pt idx="6382">
                  <c:v>9.9127052500000001</c:v>
                </c:pt>
                <c:pt idx="6383">
                  <c:v>9.9247101999999998</c:v>
                </c:pt>
                <c:pt idx="6384">
                  <c:v>9.9353947399999996</c:v>
                </c:pt>
                <c:pt idx="6385">
                  <c:v>9.9456953699999993</c:v>
                </c:pt>
                <c:pt idx="6386">
                  <c:v>9.9571000000000005</c:v>
                </c:pt>
                <c:pt idx="6387">
                  <c:v>9.9672677200000006</c:v>
                </c:pt>
                <c:pt idx="6388">
                  <c:v>9.9761653700000004</c:v>
                </c:pt>
                <c:pt idx="6389">
                  <c:v>9.9874674300000006</c:v>
                </c:pt>
                <c:pt idx="6390">
                  <c:v>9.9951623000000005</c:v>
                </c:pt>
                <c:pt idx="6391">
                  <c:v>10.008924961</c:v>
                </c:pt>
                <c:pt idx="6392">
                  <c:v>10.02309715</c:v>
                </c:pt>
                <c:pt idx="6393">
                  <c:v>10.0348685</c:v>
                </c:pt>
                <c:pt idx="6394">
                  <c:v>10.050665889999999</c:v>
                </c:pt>
                <c:pt idx="6395">
                  <c:v>10.064776800000001</c:v>
                </c:pt>
                <c:pt idx="6396">
                  <c:v>10.078398119999999</c:v>
                </c:pt>
                <c:pt idx="6397">
                  <c:v>10.09234461</c:v>
                </c:pt>
                <c:pt idx="6398">
                  <c:v>10.1041332</c:v>
                </c:pt>
                <c:pt idx="6399">
                  <c:v>10.1193563</c:v>
                </c:pt>
                <c:pt idx="6400">
                  <c:v>10.138272600000001</c:v>
                </c:pt>
                <c:pt idx="6401">
                  <c:v>10.1591401</c:v>
                </c:pt>
                <c:pt idx="6402">
                  <c:v>10.177674</c:v>
                </c:pt>
                <c:pt idx="6403">
                  <c:v>10.193317499999999</c:v>
                </c:pt>
                <c:pt idx="6404">
                  <c:v>10.213295499999999</c:v>
                </c:pt>
                <c:pt idx="6405">
                  <c:v>10.235344100000001</c:v>
                </c:pt>
                <c:pt idx="6406">
                  <c:v>10.2549312</c:v>
                </c:pt>
                <c:pt idx="6407">
                  <c:v>10.2761175</c:v>
                </c:pt>
                <c:pt idx="6408">
                  <c:v>10.2986863</c:v>
                </c:pt>
                <c:pt idx="6409">
                  <c:v>10.3234604</c:v>
                </c:pt>
                <c:pt idx="6410">
                  <c:v>10.350638399999999</c:v>
                </c:pt>
                <c:pt idx="6411">
                  <c:v>10.376653900000001</c:v>
                </c:pt>
                <c:pt idx="6412">
                  <c:v>10.401695999999999</c:v>
                </c:pt>
                <c:pt idx="6413">
                  <c:v>10.427244099999999</c:v>
                </c:pt>
                <c:pt idx="6414">
                  <c:v>10.4555586</c:v>
                </c:pt>
                <c:pt idx="6415">
                  <c:v>10.486039</c:v>
                </c:pt>
                <c:pt idx="6416">
                  <c:v>10.518413000000001</c:v>
                </c:pt>
                <c:pt idx="6417">
                  <c:v>10.551261200000001</c:v>
                </c:pt>
                <c:pt idx="6418">
                  <c:v>10.586687</c:v>
                </c:pt>
                <c:pt idx="6419">
                  <c:v>10.6210161</c:v>
                </c:pt>
                <c:pt idx="6420">
                  <c:v>10.659000000000001</c:v>
                </c:pt>
                <c:pt idx="6421">
                  <c:v>10.696212599999999</c:v>
                </c:pt>
                <c:pt idx="6422">
                  <c:v>10.7359481</c:v>
                </c:pt>
                <c:pt idx="6423">
                  <c:v>10.7768921</c:v>
                </c:pt>
                <c:pt idx="6424">
                  <c:v>10.819269999999999</c:v>
                </c:pt>
                <c:pt idx="6425">
                  <c:v>10.8644509</c:v>
                </c:pt>
                <c:pt idx="6426">
                  <c:v>10.91034</c:v>
                </c:pt>
                <c:pt idx="6427">
                  <c:v>10.9599359</c:v>
                </c:pt>
                <c:pt idx="6428">
                  <c:v>11.012129</c:v>
                </c:pt>
                <c:pt idx="6429">
                  <c:v>11.062578999999999</c:v>
                </c:pt>
                <c:pt idx="6430">
                  <c:v>11.117146</c:v>
                </c:pt>
                <c:pt idx="6431">
                  <c:v>11.173316</c:v>
                </c:pt>
                <c:pt idx="6432">
                  <c:v>11.230677</c:v>
                </c:pt>
                <c:pt idx="6433">
                  <c:v>11.292712999999999</c:v>
                </c:pt>
                <c:pt idx="6434">
                  <c:v>11.357367999999999</c:v>
                </c:pt>
                <c:pt idx="6435">
                  <c:v>11.420429</c:v>
                </c:pt>
                <c:pt idx="6436">
                  <c:v>11.488752</c:v>
                </c:pt>
                <c:pt idx="6437">
                  <c:v>11.558085999999999</c:v>
                </c:pt>
                <c:pt idx="6438">
                  <c:v>11.630348</c:v>
                </c:pt>
                <c:pt idx="6439">
                  <c:v>11.705487999999999</c:v>
                </c:pt>
                <c:pt idx="6440">
                  <c:v>11.784002000000001</c:v>
                </c:pt>
                <c:pt idx="6441">
                  <c:v>11.863524999999999</c:v>
                </c:pt>
                <c:pt idx="6442">
                  <c:v>11.947576</c:v>
                </c:pt>
                <c:pt idx="6443">
                  <c:v>12.035683000000001</c:v>
                </c:pt>
                <c:pt idx="6444">
                  <c:v>12.12323</c:v>
                </c:pt>
                <c:pt idx="6445">
                  <c:v>12.213258</c:v>
                </c:pt>
                <c:pt idx="6446">
                  <c:v>12.306663</c:v>
                </c:pt>
                <c:pt idx="6447">
                  <c:v>12.400182000000001</c:v>
                </c:pt>
                <c:pt idx="6448">
                  <c:v>12.501662</c:v>
                </c:pt>
                <c:pt idx="6449">
                  <c:v>12.604047</c:v>
                </c:pt>
                <c:pt idx="6450">
                  <c:v>12.707125</c:v>
                </c:pt>
                <c:pt idx="6451">
                  <c:v>12.817045</c:v>
                </c:pt>
                <c:pt idx="6452">
                  <c:v>12.928343999999999</c:v>
                </c:pt>
                <c:pt idx="6453">
                  <c:v>13.041933999999999</c:v>
                </c:pt>
                <c:pt idx="6454">
                  <c:v>13.160094000000001</c:v>
                </c:pt>
                <c:pt idx="6455">
                  <c:v>13.278020999999999</c:v>
                </c:pt>
                <c:pt idx="6456">
                  <c:v>13.400119999999999</c:v>
                </c:pt>
                <c:pt idx="6457">
                  <c:v>13.531238</c:v>
                </c:pt>
                <c:pt idx="6458">
                  <c:v>13.663468999999999</c:v>
                </c:pt>
                <c:pt idx="6459">
                  <c:v>13.799084000000001</c:v>
                </c:pt>
                <c:pt idx="6460">
                  <c:v>13.936804</c:v>
                </c:pt>
                <c:pt idx="6461">
                  <c:v>14.076094000000001</c:v>
                </c:pt>
                <c:pt idx="6462">
                  <c:v>14.220062</c:v>
                </c:pt>
                <c:pt idx="6463">
                  <c:v>14.370989999999999</c:v>
                </c:pt>
                <c:pt idx="6464">
                  <c:v>14.526426000000001</c:v>
                </c:pt>
                <c:pt idx="6465">
                  <c:v>14.682862</c:v>
                </c:pt>
                <c:pt idx="6466">
                  <c:v>14.842874</c:v>
                </c:pt>
                <c:pt idx="6467">
                  <c:v>15.006836</c:v>
                </c:pt>
                <c:pt idx="6468">
                  <c:v>15.172929</c:v>
                </c:pt>
                <c:pt idx="6469">
                  <c:v>15.343499000000001</c:v>
                </c:pt>
                <c:pt idx="6470">
                  <c:v>15.522663999999999</c:v>
                </c:pt>
                <c:pt idx="6471">
                  <c:v>15.701001</c:v>
                </c:pt>
                <c:pt idx="6472">
                  <c:v>15.883649999999999</c:v>
                </c:pt>
                <c:pt idx="6473">
                  <c:v>16.074128000000002</c:v>
                </c:pt>
                <c:pt idx="6474">
                  <c:v>16.270105000000001</c:v>
                </c:pt>
                <c:pt idx="6475">
                  <c:v>16.469581999999999</c:v>
                </c:pt>
                <c:pt idx="6476">
                  <c:v>16.672443999999999</c:v>
                </c:pt>
                <c:pt idx="6477">
                  <c:v>16.877700000000001</c:v>
                </c:pt>
                <c:pt idx="6478">
                  <c:v>17.085549999999998</c:v>
                </c:pt>
                <c:pt idx="6479">
                  <c:v>17.302243000000001</c:v>
                </c:pt>
                <c:pt idx="6480">
                  <c:v>17.52497</c:v>
                </c:pt>
                <c:pt idx="6481">
                  <c:v>17.756527999999999</c:v>
                </c:pt>
                <c:pt idx="6482">
                  <c:v>17.989155</c:v>
                </c:pt>
                <c:pt idx="6483">
                  <c:v>18.226368000000001</c:v>
                </c:pt>
                <c:pt idx="6484">
                  <c:v>18.467725999999999</c:v>
                </c:pt>
                <c:pt idx="6485">
                  <c:v>18.714226</c:v>
                </c:pt>
                <c:pt idx="6486">
                  <c:v>18.968883999999999</c:v>
                </c:pt>
                <c:pt idx="6487">
                  <c:v>19.225951999999999</c:v>
                </c:pt>
                <c:pt idx="6488">
                  <c:v>19.486975999999999</c:v>
                </c:pt>
                <c:pt idx="6489">
                  <c:v>19.756548000000002</c:v>
                </c:pt>
                <c:pt idx="6490">
                  <c:v>20.03237</c:v>
                </c:pt>
                <c:pt idx="6491">
                  <c:v>20.31531</c:v>
                </c:pt>
                <c:pt idx="6492">
                  <c:v>20.599820000000001</c:v>
                </c:pt>
                <c:pt idx="6493">
                  <c:v>20.885159999999999</c:v>
                </c:pt>
                <c:pt idx="6494">
                  <c:v>21.174659999999999</c:v>
                </c:pt>
                <c:pt idx="6495">
                  <c:v>21.473970000000001</c:v>
                </c:pt>
                <c:pt idx="6496">
                  <c:v>21.780749999999998</c:v>
                </c:pt>
                <c:pt idx="6497">
                  <c:v>22.089100000000002</c:v>
                </c:pt>
                <c:pt idx="6498">
                  <c:v>22.402250000000002</c:v>
                </c:pt>
                <c:pt idx="6499">
                  <c:v>22.723500000000001</c:v>
                </c:pt>
                <c:pt idx="6500">
                  <c:v>23.047229999999999</c:v>
                </c:pt>
                <c:pt idx="6501">
                  <c:v>23.372720000000001</c:v>
                </c:pt>
                <c:pt idx="6502">
                  <c:v>23.702439999999999</c:v>
                </c:pt>
                <c:pt idx="6503">
                  <c:v>24.033650000000002</c:v>
                </c:pt>
                <c:pt idx="6504">
                  <c:v>24.36674</c:v>
                </c:pt>
                <c:pt idx="6505">
                  <c:v>24.701589999999999</c:v>
                </c:pt>
                <c:pt idx="6506">
                  <c:v>25.03706</c:v>
                </c:pt>
                <c:pt idx="6507">
                  <c:v>25.378309999999999</c:v>
                </c:pt>
                <c:pt idx="6508">
                  <c:v>25.718959999999999</c:v>
                </c:pt>
                <c:pt idx="6509">
                  <c:v>26.05904</c:v>
                </c:pt>
                <c:pt idx="6510">
                  <c:v>26.398869999999999</c:v>
                </c:pt>
                <c:pt idx="6511">
                  <c:v>26.73845</c:v>
                </c:pt>
                <c:pt idx="6512">
                  <c:v>27.075620000000001</c:v>
                </c:pt>
                <c:pt idx="6513">
                  <c:v>27.410699999999999</c:v>
                </c:pt>
                <c:pt idx="6514">
                  <c:v>27.74241</c:v>
                </c:pt>
                <c:pt idx="6515">
                  <c:v>28.068629999999999</c:v>
                </c:pt>
                <c:pt idx="6516">
                  <c:v>28.390239999999999</c:v>
                </c:pt>
                <c:pt idx="6517">
                  <c:v>28.712599999999998</c:v>
                </c:pt>
                <c:pt idx="6518">
                  <c:v>29.026669999999999</c:v>
                </c:pt>
                <c:pt idx="6519">
                  <c:v>29.334399999999999</c:v>
                </c:pt>
                <c:pt idx="6520">
                  <c:v>29.636890000000001</c:v>
                </c:pt>
                <c:pt idx="6521">
                  <c:v>29.932639999999999</c:v>
                </c:pt>
                <c:pt idx="6522">
                  <c:v>30.223680000000002</c:v>
                </c:pt>
                <c:pt idx="6523">
                  <c:v>30.507020000000001</c:v>
                </c:pt>
                <c:pt idx="6524">
                  <c:v>30.783519999999999</c:v>
                </c:pt>
                <c:pt idx="6525">
                  <c:v>31.052199999999999</c:v>
                </c:pt>
                <c:pt idx="6526">
                  <c:v>31.308199999999999</c:v>
                </c:pt>
                <c:pt idx="6527">
                  <c:v>31.555299999999999</c:v>
                </c:pt>
                <c:pt idx="6528">
                  <c:v>31.794270000000001</c:v>
                </c:pt>
                <c:pt idx="6529">
                  <c:v>32.025599999999997</c:v>
                </c:pt>
                <c:pt idx="6530">
                  <c:v>32.25224</c:v>
                </c:pt>
                <c:pt idx="6531">
                  <c:v>32.474019999999996</c:v>
                </c:pt>
                <c:pt idx="6532">
                  <c:v>32.683999999999997</c:v>
                </c:pt>
                <c:pt idx="6533">
                  <c:v>32.879599999999996</c:v>
                </c:pt>
                <c:pt idx="6534">
                  <c:v>33.067830000000001</c:v>
                </c:pt>
                <c:pt idx="6535">
                  <c:v>33.246279999999999</c:v>
                </c:pt>
                <c:pt idx="6536">
                  <c:v>33.421279999999996</c:v>
                </c:pt>
                <c:pt idx="6537">
                  <c:v>33.585920000000002</c:v>
                </c:pt>
                <c:pt idx="6538">
                  <c:v>33.740780000000001</c:v>
                </c:pt>
                <c:pt idx="6539">
                  <c:v>33.893050000000002</c:v>
                </c:pt>
                <c:pt idx="6540">
                  <c:v>34.035629999999998</c:v>
                </c:pt>
                <c:pt idx="6541">
                  <c:v>34.169560000000004</c:v>
                </c:pt>
                <c:pt idx="6542">
                  <c:v>34.298220000000001</c:v>
                </c:pt>
                <c:pt idx="6543">
                  <c:v>34.417519999999996</c:v>
                </c:pt>
                <c:pt idx="6544">
                  <c:v>34.531500000000001</c:v>
                </c:pt>
                <c:pt idx="6545">
                  <c:v>34.641440000000003</c:v>
                </c:pt>
                <c:pt idx="6546">
                  <c:v>34.744839999999996</c:v>
                </c:pt>
                <c:pt idx="6547">
                  <c:v>34.837490000000003</c:v>
                </c:pt>
                <c:pt idx="6548">
                  <c:v>34.92671</c:v>
                </c:pt>
                <c:pt idx="6549">
                  <c:v>35.010120000000001</c:v>
                </c:pt>
                <c:pt idx="6550">
                  <c:v>35.085819999999998</c:v>
                </c:pt>
                <c:pt idx="6551">
                  <c:v>35.159440000000004</c:v>
                </c:pt>
                <c:pt idx="6552">
                  <c:v>35.223820000000003</c:v>
                </c:pt>
                <c:pt idx="6553">
                  <c:v>35.283699999999996</c:v>
                </c:pt>
                <c:pt idx="6554">
                  <c:v>35.340360000000004</c:v>
                </c:pt>
                <c:pt idx="6555">
                  <c:v>35.39461</c:v>
                </c:pt>
                <c:pt idx="6556">
                  <c:v>35.442889999999998</c:v>
                </c:pt>
                <c:pt idx="6557">
                  <c:v>35.488259999999997</c:v>
                </c:pt>
                <c:pt idx="6558">
                  <c:v>35.525279999999995</c:v>
                </c:pt>
                <c:pt idx="6559">
                  <c:v>35.557549999999999</c:v>
                </c:pt>
                <c:pt idx="6560">
                  <c:v>35.590109999999996</c:v>
                </c:pt>
                <c:pt idx="6561">
                  <c:v>35.616820000000004</c:v>
                </c:pt>
                <c:pt idx="6562">
                  <c:v>35.637160000000002</c:v>
                </c:pt>
                <c:pt idx="6563">
                  <c:v>35.654759999999996</c:v>
                </c:pt>
                <c:pt idx="6564">
                  <c:v>35.669640000000001</c:v>
                </c:pt>
                <c:pt idx="6565">
                  <c:v>35.680399999999999</c:v>
                </c:pt>
                <c:pt idx="6566">
                  <c:v>35.690240000000003</c:v>
                </c:pt>
                <c:pt idx="6567">
                  <c:v>35.697310000000002</c:v>
                </c:pt>
                <c:pt idx="6568">
                  <c:v>35.696950000000001</c:v>
                </c:pt>
                <c:pt idx="6569">
                  <c:v>35.692750000000004</c:v>
                </c:pt>
                <c:pt idx="6570">
                  <c:v>35.690519999999999</c:v>
                </c:pt>
                <c:pt idx="6571">
                  <c:v>35.682130000000001</c:v>
                </c:pt>
                <c:pt idx="6572">
                  <c:v>35.67069</c:v>
                </c:pt>
                <c:pt idx="6573">
                  <c:v>35.656459999999996</c:v>
                </c:pt>
                <c:pt idx="6574">
                  <c:v>35.636759999999995</c:v>
                </c:pt>
                <c:pt idx="6575">
                  <c:v>35.618749999999999</c:v>
                </c:pt>
                <c:pt idx="6576">
                  <c:v>35.597139999999996</c:v>
                </c:pt>
                <c:pt idx="6577">
                  <c:v>35.571460000000002</c:v>
                </c:pt>
                <c:pt idx="6578">
                  <c:v>35.544260000000001</c:v>
                </c:pt>
                <c:pt idx="6579">
                  <c:v>35.515599999999999</c:v>
                </c:pt>
                <c:pt idx="6580">
                  <c:v>35.485280000000003</c:v>
                </c:pt>
                <c:pt idx="6581">
                  <c:v>35.452970000000001</c:v>
                </c:pt>
                <c:pt idx="6582">
                  <c:v>35.416449999999998</c:v>
                </c:pt>
                <c:pt idx="6583">
                  <c:v>35.37914</c:v>
                </c:pt>
                <c:pt idx="6584">
                  <c:v>35.339020000000005</c:v>
                </c:pt>
                <c:pt idx="6585">
                  <c:v>35.29813</c:v>
                </c:pt>
                <c:pt idx="6586">
                  <c:v>35.255629999999996</c:v>
                </c:pt>
                <c:pt idx="6587">
                  <c:v>35.210349999999998</c:v>
                </c:pt>
                <c:pt idx="6588">
                  <c:v>35.162109999999998</c:v>
                </c:pt>
                <c:pt idx="6589">
                  <c:v>35.113979999999998</c:v>
                </c:pt>
                <c:pt idx="6590">
                  <c:v>35.065129999999996</c:v>
                </c:pt>
                <c:pt idx="6591">
                  <c:v>35.015820000000005</c:v>
                </c:pt>
                <c:pt idx="6592">
                  <c:v>34.965919999999997</c:v>
                </c:pt>
                <c:pt idx="6593">
                  <c:v>34.91516</c:v>
                </c:pt>
                <c:pt idx="6594">
                  <c:v>34.860720000000001</c:v>
                </c:pt>
                <c:pt idx="6595">
                  <c:v>34.804500000000004</c:v>
                </c:pt>
                <c:pt idx="6596">
                  <c:v>34.747389999999996</c:v>
                </c:pt>
                <c:pt idx="6597">
                  <c:v>34.687579999999997</c:v>
                </c:pt>
                <c:pt idx="6598">
                  <c:v>34.629519999999999</c:v>
                </c:pt>
                <c:pt idx="6599">
                  <c:v>34.569789999999998</c:v>
                </c:pt>
                <c:pt idx="6600">
                  <c:v>34.507159999999999</c:v>
                </c:pt>
                <c:pt idx="6601">
                  <c:v>34.445700000000002</c:v>
                </c:pt>
                <c:pt idx="6602">
                  <c:v>34.383160000000004</c:v>
                </c:pt>
                <c:pt idx="6603">
                  <c:v>34.318709999999996</c:v>
                </c:pt>
                <c:pt idx="6604">
                  <c:v>34.256619999999998</c:v>
                </c:pt>
                <c:pt idx="6605">
                  <c:v>34.191519999999997</c:v>
                </c:pt>
                <c:pt idx="6606">
                  <c:v>34.128140000000002</c:v>
                </c:pt>
                <c:pt idx="6607">
                  <c:v>34.065249999999999</c:v>
                </c:pt>
                <c:pt idx="6608">
                  <c:v>33.996499999999997</c:v>
                </c:pt>
                <c:pt idx="6609">
                  <c:v>33.928799999999995</c:v>
                </c:pt>
                <c:pt idx="6610">
                  <c:v>33.860479999999995</c:v>
                </c:pt>
                <c:pt idx="6611">
                  <c:v>33.792270000000002</c:v>
                </c:pt>
                <c:pt idx="6612">
                  <c:v>33.727170000000001</c:v>
                </c:pt>
                <c:pt idx="6613">
                  <c:v>33.66281</c:v>
                </c:pt>
                <c:pt idx="6614">
                  <c:v>33.593209999999999</c:v>
                </c:pt>
                <c:pt idx="6615">
                  <c:v>33.522199999999998</c:v>
                </c:pt>
                <c:pt idx="6616">
                  <c:v>33.449629999999999</c:v>
                </c:pt>
                <c:pt idx="6617">
                  <c:v>33.377929999999999</c:v>
                </c:pt>
                <c:pt idx="6618">
                  <c:v>33.308</c:v>
                </c:pt>
                <c:pt idx="6619">
                  <c:v>33.239100000000001</c:v>
                </c:pt>
                <c:pt idx="6620">
                  <c:v>33.170310000000001</c:v>
                </c:pt>
                <c:pt idx="6621">
                  <c:v>33.097610000000003</c:v>
                </c:pt>
                <c:pt idx="6622">
                  <c:v>33.02872</c:v>
                </c:pt>
                <c:pt idx="6623">
                  <c:v>32.959199999999996</c:v>
                </c:pt>
                <c:pt idx="6624">
                  <c:v>32.888819999999996</c:v>
                </c:pt>
                <c:pt idx="6625">
                  <c:v>32.817219999999999</c:v>
                </c:pt>
                <c:pt idx="6626">
                  <c:v>32.747789999999995</c:v>
                </c:pt>
                <c:pt idx="6627">
                  <c:v>32.675629999999998</c:v>
                </c:pt>
                <c:pt idx="6628">
                  <c:v>32.606629999999996</c:v>
                </c:pt>
                <c:pt idx="6629">
                  <c:v>32.535029999999999</c:v>
                </c:pt>
                <c:pt idx="6630">
                  <c:v>32.46161</c:v>
                </c:pt>
                <c:pt idx="6631">
                  <c:v>32.392380000000003</c:v>
                </c:pt>
                <c:pt idx="6632">
                  <c:v>32.323880000000003</c:v>
                </c:pt>
                <c:pt idx="6633">
                  <c:v>32.251689999999996</c:v>
                </c:pt>
                <c:pt idx="6634">
                  <c:v>32.179379999999995</c:v>
                </c:pt>
                <c:pt idx="6635">
                  <c:v>32.1066</c:v>
                </c:pt>
                <c:pt idx="6636">
                  <c:v>32.036119999999997</c:v>
                </c:pt>
                <c:pt idx="6637">
                  <c:v>31.966290000000001</c:v>
                </c:pt>
                <c:pt idx="6638">
                  <c:v>31.89508</c:v>
                </c:pt>
                <c:pt idx="6639">
                  <c:v>31.824860000000001</c:v>
                </c:pt>
                <c:pt idx="6640">
                  <c:v>31.75516</c:v>
                </c:pt>
                <c:pt idx="7745">
                  <c:v>10</c:v>
                </c:pt>
                <c:pt idx="7746">
                  <c:v>10</c:v>
                </c:pt>
                <c:pt idx="7747">
                  <c:v>10</c:v>
                </c:pt>
                <c:pt idx="7748">
                  <c:v>10</c:v>
                </c:pt>
                <c:pt idx="7749">
                  <c:v>10</c:v>
                </c:pt>
                <c:pt idx="7750">
                  <c:v>10</c:v>
                </c:pt>
                <c:pt idx="7751">
                  <c:v>10</c:v>
                </c:pt>
                <c:pt idx="7752">
                  <c:v>10</c:v>
                </c:pt>
                <c:pt idx="7753">
                  <c:v>10</c:v>
                </c:pt>
                <c:pt idx="7754">
                  <c:v>10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Sheet1!$G$5</c:f>
              <c:strCache>
                <c:ptCount val="1"/>
                <c:pt idx="0">
                  <c:v>5% ASKL-PE</c:v>
                </c:pt>
              </c:strCache>
            </c:strRef>
          </c:tx>
          <c:spPr>
            <a:ln w="317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Sheet1!$D$6:$D$7760</c:f>
              <c:numCache>
                <c:formatCode>General</c:formatCode>
                <c:ptCount val="7755"/>
                <c:pt idx="0">
                  <c:v>39.968580000000003</c:v>
                </c:pt>
                <c:pt idx="1">
                  <c:v>39.969059999999999</c:v>
                </c:pt>
                <c:pt idx="2">
                  <c:v>39.968919999999997</c:v>
                </c:pt>
                <c:pt idx="3">
                  <c:v>39.968739999999997</c:v>
                </c:pt>
                <c:pt idx="4">
                  <c:v>39.969299999999997</c:v>
                </c:pt>
                <c:pt idx="5">
                  <c:v>39.969340000000003</c:v>
                </c:pt>
                <c:pt idx="6">
                  <c:v>39.970790000000001</c:v>
                </c:pt>
                <c:pt idx="7">
                  <c:v>39.971519999999998</c:v>
                </c:pt>
                <c:pt idx="8">
                  <c:v>39.972059999999999</c:v>
                </c:pt>
                <c:pt idx="9">
                  <c:v>39.97334</c:v>
                </c:pt>
                <c:pt idx="10">
                  <c:v>39.975589999999997</c:v>
                </c:pt>
                <c:pt idx="11">
                  <c:v>39.977029999999999</c:v>
                </c:pt>
                <c:pt idx="12">
                  <c:v>39.98028</c:v>
                </c:pt>
                <c:pt idx="13">
                  <c:v>39.983829999999998</c:v>
                </c:pt>
                <c:pt idx="14">
                  <c:v>39.987650000000002</c:v>
                </c:pt>
                <c:pt idx="15">
                  <c:v>39.991599999999998</c:v>
                </c:pt>
                <c:pt idx="16">
                  <c:v>39.997929999999997</c:v>
                </c:pt>
                <c:pt idx="17">
                  <c:v>40.003909999999998</c:v>
                </c:pt>
                <c:pt idx="18">
                  <c:v>40.011090000000003</c:v>
                </c:pt>
                <c:pt idx="19">
                  <c:v>40.018320000000003</c:v>
                </c:pt>
                <c:pt idx="20">
                  <c:v>40.027200000000001</c:v>
                </c:pt>
                <c:pt idx="21">
                  <c:v>40.037379999999999</c:v>
                </c:pt>
                <c:pt idx="22">
                  <c:v>40.047960000000003</c:v>
                </c:pt>
                <c:pt idx="23">
                  <c:v>40.058500000000002</c:v>
                </c:pt>
                <c:pt idx="24">
                  <c:v>40.069940000000003</c:v>
                </c:pt>
                <c:pt idx="25">
                  <c:v>40.083660000000002</c:v>
                </c:pt>
                <c:pt idx="26">
                  <c:v>40.097230000000003</c:v>
                </c:pt>
                <c:pt idx="27">
                  <c:v>40.111379999999997</c:v>
                </c:pt>
                <c:pt idx="28">
                  <c:v>40.126390000000001</c:v>
                </c:pt>
                <c:pt idx="29">
                  <c:v>40.142009999999999</c:v>
                </c:pt>
                <c:pt idx="30">
                  <c:v>40.15784</c:v>
                </c:pt>
                <c:pt idx="31">
                  <c:v>40.174379999999999</c:v>
                </c:pt>
                <c:pt idx="32">
                  <c:v>40.191699999999997</c:v>
                </c:pt>
                <c:pt idx="33">
                  <c:v>40.208370000000002</c:v>
                </c:pt>
                <c:pt idx="34">
                  <c:v>40.226799999999997</c:v>
                </c:pt>
                <c:pt idx="35">
                  <c:v>40.244480000000003</c:v>
                </c:pt>
                <c:pt idx="36">
                  <c:v>40.262819999999998</c:v>
                </c:pt>
                <c:pt idx="37">
                  <c:v>40.281190000000002</c:v>
                </c:pt>
                <c:pt idx="38">
                  <c:v>40.3005</c:v>
                </c:pt>
                <c:pt idx="39">
                  <c:v>40.319780000000002</c:v>
                </c:pt>
                <c:pt idx="40">
                  <c:v>40.33954</c:v>
                </c:pt>
                <c:pt idx="41">
                  <c:v>40.358580000000003</c:v>
                </c:pt>
                <c:pt idx="42">
                  <c:v>40.378169999999997</c:v>
                </c:pt>
                <c:pt idx="43">
                  <c:v>40.398119999999999</c:v>
                </c:pt>
                <c:pt idx="44">
                  <c:v>40.419060000000002</c:v>
                </c:pt>
                <c:pt idx="45">
                  <c:v>40.440440000000002</c:v>
                </c:pt>
                <c:pt idx="46">
                  <c:v>40.461399999999998</c:v>
                </c:pt>
                <c:pt idx="47">
                  <c:v>40.483240000000002</c:v>
                </c:pt>
                <c:pt idx="48">
                  <c:v>40.505459999999999</c:v>
                </c:pt>
                <c:pt idx="49">
                  <c:v>40.52722</c:v>
                </c:pt>
                <c:pt idx="50">
                  <c:v>40.5488</c:v>
                </c:pt>
                <c:pt idx="51">
                  <c:v>40.572279999999999</c:v>
                </c:pt>
                <c:pt idx="52">
                  <c:v>40.594180000000001</c:v>
                </c:pt>
                <c:pt idx="53">
                  <c:v>40.618589999999998</c:v>
                </c:pt>
                <c:pt idx="54">
                  <c:v>40.64002</c:v>
                </c:pt>
                <c:pt idx="55">
                  <c:v>40.66386</c:v>
                </c:pt>
                <c:pt idx="56">
                  <c:v>40.687959999999997</c:v>
                </c:pt>
                <c:pt idx="57">
                  <c:v>40.711469999999998</c:v>
                </c:pt>
                <c:pt idx="58">
                  <c:v>40.735439999999997</c:v>
                </c:pt>
                <c:pt idx="59">
                  <c:v>40.759860000000003</c:v>
                </c:pt>
                <c:pt idx="60">
                  <c:v>40.784880000000001</c:v>
                </c:pt>
                <c:pt idx="61">
                  <c:v>40.809899999999999</c:v>
                </c:pt>
                <c:pt idx="62">
                  <c:v>40.834359999999997</c:v>
                </c:pt>
                <c:pt idx="63">
                  <c:v>40.860019999999999</c:v>
                </c:pt>
                <c:pt idx="64">
                  <c:v>40.885080000000002</c:v>
                </c:pt>
                <c:pt idx="65">
                  <c:v>40.910469999999997</c:v>
                </c:pt>
                <c:pt idx="66">
                  <c:v>40.936920000000001</c:v>
                </c:pt>
                <c:pt idx="67">
                  <c:v>40.962400000000002</c:v>
                </c:pt>
                <c:pt idx="68">
                  <c:v>40.987969999999997</c:v>
                </c:pt>
                <c:pt idx="69">
                  <c:v>41.014299999999999</c:v>
                </c:pt>
                <c:pt idx="70">
                  <c:v>41.040700000000001</c:v>
                </c:pt>
                <c:pt idx="71">
                  <c:v>41.067700000000002</c:v>
                </c:pt>
                <c:pt idx="72">
                  <c:v>41.093870000000003</c:v>
                </c:pt>
                <c:pt idx="73">
                  <c:v>41.121099999999998</c:v>
                </c:pt>
                <c:pt idx="74">
                  <c:v>41.147100000000002</c:v>
                </c:pt>
                <c:pt idx="75">
                  <c:v>41.174439999999997</c:v>
                </c:pt>
                <c:pt idx="76">
                  <c:v>41.201259999999998</c:v>
                </c:pt>
                <c:pt idx="77">
                  <c:v>41.229050000000001</c:v>
                </c:pt>
                <c:pt idx="78">
                  <c:v>41.256039999999999</c:v>
                </c:pt>
                <c:pt idx="79">
                  <c:v>41.283279999999998</c:v>
                </c:pt>
                <c:pt idx="80">
                  <c:v>41.310569999999998</c:v>
                </c:pt>
                <c:pt idx="81">
                  <c:v>41.339599999999997</c:v>
                </c:pt>
                <c:pt idx="82">
                  <c:v>41.366639999999997</c:v>
                </c:pt>
                <c:pt idx="83">
                  <c:v>41.395339999999997</c:v>
                </c:pt>
                <c:pt idx="84">
                  <c:v>41.423319999999997</c:v>
                </c:pt>
                <c:pt idx="85">
                  <c:v>41.451599999999999</c:v>
                </c:pt>
                <c:pt idx="86">
                  <c:v>41.479900000000001</c:v>
                </c:pt>
                <c:pt idx="87">
                  <c:v>41.508429999999997</c:v>
                </c:pt>
                <c:pt idx="88">
                  <c:v>41.537390000000002</c:v>
                </c:pt>
                <c:pt idx="89">
                  <c:v>41.566249999999997</c:v>
                </c:pt>
                <c:pt idx="90">
                  <c:v>41.595779999999998</c:v>
                </c:pt>
                <c:pt idx="91">
                  <c:v>41.624749999999999</c:v>
                </c:pt>
                <c:pt idx="92">
                  <c:v>41.653019999999998</c:v>
                </c:pt>
                <c:pt idx="93">
                  <c:v>41.682279999999999</c:v>
                </c:pt>
                <c:pt idx="94">
                  <c:v>41.711329999999997</c:v>
                </c:pt>
                <c:pt idx="95">
                  <c:v>41.740659999999998</c:v>
                </c:pt>
                <c:pt idx="96">
                  <c:v>41.769260000000003</c:v>
                </c:pt>
                <c:pt idx="97">
                  <c:v>41.799120000000002</c:v>
                </c:pt>
                <c:pt idx="98">
                  <c:v>41.828380000000003</c:v>
                </c:pt>
                <c:pt idx="99">
                  <c:v>41.857869999999998</c:v>
                </c:pt>
                <c:pt idx="100">
                  <c:v>41.886560000000003</c:v>
                </c:pt>
                <c:pt idx="101">
                  <c:v>41.91686</c:v>
                </c:pt>
                <c:pt idx="102">
                  <c:v>41.947380000000003</c:v>
                </c:pt>
                <c:pt idx="103">
                  <c:v>41.975999999999999</c:v>
                </c:pt>
                <c:pt idx="104">
                  <c:v>42.00582</c:v>
                </c:pt>
                <c:pt idx="105">
                  <c:v>42.036160000000002</c:v>
                </c:pt>
                <c:pt idx="106">
                  <c:v>42.065350000000002</c:v>
                </c:pt>
                <c:pt idx="107">
                  <c:v>42.096040000000002</c:v>
                </c:pt>
                <c:pt idx="108">
                  <c:v>42.125430000000001</c:v>
                </c:pt>
                <c:pt idx="109">
                  <c:v>42.15587</c:v>
                </c:pt>
                <c:pt idx="110">
                  <c:v>42.18562</c:v>
                </c:pt>
                <c:pt idx="111">
                  <c:v>42.215969999999999</c:v>
                </c:pt>
                <c:pt idx="112">
                  <c:v>42.247259999999997</c:v>
                </c:pt>
                <c:pt idx="113">
                  <c:v>42.276800000000001</c:v>
                </c:pt>
                <c:pt idx="114">
                  <c:v>42.307899999999997</c:v>
                </c:pt>
                <c:pt idx="115">
                  <c:v>42.337420000000002</c:v>
                </c:pt>
                <c:pt idx="116">
                  <c:v>42.367660000000001</c:v>
                </c:pt>
                <c:pt idx="117">
                  <c:v>42.399099999999997</c:v>
                </c:pt>
                <c:pt idx="118">
                  <c:v>42.429160000000003</c:v>
                </c:pt>
                <c:pt idx="119">
                  <c:v>42.459429999999998</c:v>
                </c:pt>
                <c:pt idx="120">
                  <c:v>42.491160000000001</c:v>
                </c:pt>
                <c:pt idx="121">
                  <c:v>42.520740000000004</c:v>
                </c:pt>
                <c:pt idx="122">
                  <c:v>42.551110000000001</c:v>
                </c:pt>
                <c:pt idx="123">
                  <c:v>42.582140000000003</c:v>
                </c:pt>
                <c:pt idx="124">
                  <c:v>42.613</c:v>
                </c:pt>
                <c:pt idx="125">
                  <c:v>42.643529999999998</c:v>
                </c:pt>
                <c:pt idx="126">
                  <c:v>42.674399999999999</c:v>
                </c:pt>
                <c:pt idx="127">
                  <c:v>42.705129999999997</c:v>
                </c:pt>
                <c:pt idx="128">
                  <c:v>42.736319999999999</c:v>
                </c:pt>
                <c:pt idx="129">
                  <c:v>42.767539999999997</c:v>
                </c:pt>
                <c:pt idx="130">
                  <c:v>42.799460000000003</c:v>
                </c:pt>
                <c:pt idx="131">
                  <c:v>42.829630000000002</c:v>
                </c:pt>
                <c:pt idx="132">
                  <c:v>42.860979999999998</c:v>
                </c:pt>
                <c:pt idx="133">
                  <c:v>42.891849999999998</c:v>
                </c:pt>
                <c:pt idx="134">
                  <c:v>42.923940000000002</c:v>
                </c:pt>
                <c:pt idx="135">
                  <c:v>42.954630000000002</c:v>
                </c:pt>
                <c:pt idx="136">
                  <c:v>42.986060000000002</c:v>
                </c:pt>
                <c:pt idx="137">
                  <c:v>43.01746</c:v>
                </c:pt>
                <c:pt idx="138">
                  <c:v>43.048609999999996</c:v>
                </c:pt>
                <c:pt idx="139">
                  <c:v>43.079300000000003</c:v>
                </c:pt>
                <c:pt idx="140">
                  <c:v>43.111759999999997</c:v>
                </c:pt>
                <c:pt idx="141">
                  <c:v>43.142299999999999</c:v>
                </c:pt>
                <c:pt idx="142">
                  <c:v>43.174030000000002</c:v>
                </c:pt>
                <c:pt idx="143">
                  <c:v>43.20543</c:v>
                </c:pt>
                <c:pt idx="144">
                  <c:v>43.2376</c:v>
                </c:pt>
                <c:pt idx="145">
                  <c:v>43.269759999999998</c:v>
                </c:pt>
                <c:pt idx="146">
                  <c:v>43.300919999999998</c:v>
                </c:pt>
                <c:pt idx="147">
                  <c:v>43.333280000000002</c:v>
                </c:pt>
                <c:pt idx="148">
                  <c:v>43.365349999999999</c:v>
                </c:pt>
                <c:pt idx="149">
                  <c:v>43.396120000000003</c:v>
                </c:pt>
                <c:pt idx="150">
                  <c:v>43.426760000000002</c:v>
                </c:pt>
                <c:pt idx="151">
                  <c:v>43.458440000000003</c:v>
                </c:pt>
                <c:pt idx="152">
                  <c:v>43.489840000000001</c:v>
                </c:pt>
                <c:pt idx="153">
                  <c:v>43.522939999999998</c:v>
                </c:pt>
                <c:pt idx="154">
                  <c:v>43.554659999999998</c:v>
                </c:pt>
                <c:pt idx="155">
                  <c:v>43.585500000000003</c:v>
                </c:pt>
                <c:pt idx="156">
                  <c:v>43.617780000000003</c:v>
                </c:pt>
                <c:pt idx="157">
                  <c:v>43.648940000000003</c:v>
                </c:pt>
                <c:pt idx="158">
                  <c:v>43.680860000000003</c:v>
                </c:pt>
                <c:pt idx="159">
                  <c:v>43.712739999999997</c:v>
                </c:pt>
                <c:pt idx="160">
                  <c:v>43.745399999999997</c:v>
                </c:pt>
                <c:pt idx="161">
                  <c:v>43.776260000000001</c:v>
                </c:pt>
                <c:pt idx="162">
                  <c:v>43.809089999999998</c:v>
                </c:pt>
                <c:pt idx="163">
                  <c:v>43.840850000000003</c:v>
                </c:pt>
                <c:pt idx="164">
                  <c:v>43.872689999999999</c:v>
                </c:pt>
                <c:pt idx="165">
                  <c:v>43.903790000000001</c:v>
                </c:pt>
                <c:pt idx="166">
                  <c:v>43.936920000000001</c:v>
                </c:pt>
                <c:pt idx="167">
                  <c:v>43.968429999999998</c:v>
                </c:pt>
                <c:pt idx="168">
                  <c:v>43.999299999999998</c:v>
                </c:pt>
                <c:pt idx="169">
                  <c:v>44.032150000000001</c:v>
                </c:pt>
                <c:pt idx="170">
                  <c:v>44.064279999999997</c:v>
                </c:pt>
                <c:pt idx="171">
                  <c:v>44.096789999999999</c:v>
                </c:pt>
                <c:pt idx="172">
                  <c:v>44.128660000000004</c:v>
                </c:pt>
                <c:pt idx="173">
                  <c:v>44.160899999999998</c:v>
                </c:pt>
                <c:pt idx="174">
                  <c:v>44.193759999999997</c:v>
                </c:pt>
                <c:pt idx="175">
                  <c:v>44.224899999999998</c:v>
                </c:pt>
                <c:pt idx="176">
                  <c:v>44.257300000000001</c:v>
                </c:pt>
                <c:pt idx="177">
                  <c:v>44.28978</c:v>
                </c:pt>
                <c:pt idx="178">
                  <c:v>44.322040000000001</c:v>
                </c:pt>
                <c:pt idx="179">
                  <c:v>44.354300000000002</c:v>
                </c:pt>
                <c:pt idx="180">
                  <c:v>44.386189999999999</c:v>
                </c:pt>
                <c:pt idx="181">
                  <c:v>44.418059999999997</c:v>
                </c:pt>
                <c:pt idx="182">
                  <c:v>44.449840000000002</c:v>
                </c:pt>
                <c:pt idx="183">
                  <c:v>44.482900000000001</c:v>
                </c:pt>
                <c:pt idx="184">
                  <c:v>44.514879999999998</c:v>
                </c:pt>
                <c:pt idx="185">
                  <c:v>44.547150000000002</c:v>
                </c:pt>
                <c:pt idx="186">
                  <c:v>44.580539999999999</c:v>
                </c:pt>
                <c:pt idx="187">
                  <c:v>44.611879999999999</c:v>
                </c:pt>
                <c:pt idx="188">
                  <c:v>44.644660000000002</c:v>
                </c:pt>
                <c:pt idx="189">
                  <c:v>44.677039999999998</c:v>
                </c:pt>
                <c:pt idx="190">
                  <c:v>44.7087</c:v>
                </c:pt>
                <c:pt idx="191">
                  <c:v>44.740859999999998</c:v>
                </c:pt>
                <c:pt idx="192">
                  <c:v>44.774929999999998</c:v>
                </c:pt>
                <c:pt idx="193">
                  <c:v>44.805860000000003</c:v>
                </c:pt>
                <c:pt idx="194">
                  <c:v>44.838569999999997</c:v>
                </c:pt>
                <c:pt idx="195">
                  <c:v>44.870579999999997</c:v>
                </c:pt>
                <c:pt idx="196">
                  <c:v>44.90381</c:v>
                </c:pt>
                <c:pt idx="197">
                  <c:v>44.935189999999999</c:v>
                </c:pt>
                <c:pt idx="198">
                  <c:v>44.967129999999997</c:v>
                </c:pt>
                <c:pt idx="199">
                  <c:v>45.000340000000001</c:v>
                </c:pt>
                <c:pt idx="200">
                  <c:v>45.034219999999998</c:v>
                </c:pt>
                <c:pt idx="201">
                  <c:v>45.066450000000003</c:v>
                </c:pt>
                <c:pt idx="202">
                  <c:v>45.09843</c:v>
                </c:pt>
                <c:pt idx="203">
                  <c:v>45.13062</c:v>
                </c:pt>
                <c:pt idx="204">
                  <c:v>45.1646</c:v>
                </c:pt>
                <c:pt idx="205">
                  <c:v>45.194800000000001</c:v>
                </c:pt>
                <c:pt idx="206">
                  <c:v>45.22739</c:v>
                </c:pt>
                <c:pt idx="207">
                  <c:v>45.260899999999999</c:v>
                </c:pt>
                <c:pt idx="208">
                  <c:v>45.292259999999999</c:v>
                </c:pt>
                <c:pt idx="209">
                  <c:v>45.326369999999997</c:v>
                </c:pt>
                <c:pt idx="210">
                  <c:v>45.358840000000001</c:v>
                </c:pt>
                <c:pt idx="211">
                  <c:v>45.391419999999997</c:v>
                </c:pt>
                <c:pt idx="212">
                  <c:v>45.423000000000002</c:v>
                </c:pt>
                <c:pt idx="213">
                  <c:v>45.45628</c:v>
                </c:pt>
                <c:pt idx="214">
                  <c:v>45.488860000000003</c:v>
                </c:pt>
                <c:pt idx="215">
                  <c:v>45.520220000000002</c:v>
                </c:pt>
                <c:pt idx="216">
                  <c:v>45.55294</c:v>
                </c:pt>
                <c:pt idx="217">
                  <c:v>45.586390000000002</c:v>
                </c:pt>
                <c:pt idx="218">
                  <c:v>45.618609999999997</c:v>
                </c:pt>
                <c:pt idx="219">
                  <c:v>45.650440000000003</c:v>
                </c:pt>
                <c:pt idx="220">
                  <c:v>45.683349999999997</c:v>
                </c:pt>
                <c:pt idx="221">
                  <c:v>45.715490000000003</c:v>
                </c:pt>
                <c:pt idx="222">
                  <c:v>45.74859</c:v>
                </c:pt>
                <c:pt idx="223">
                  <c:v>45.780529999999999</c:v>
                </c:pt>
                <c:pt idx="224">
                  <c:v>45.813760000000002</c:v>
                </c:pt>
                <c:pt idx="225">
                  <c:v>45.846209999999999</c:v>
                </c:pt>
                <c:pt idx="226">
                  <c:v>45.878959999999999</c:v>
                </c:pt>
                <c:pt idx="227">
                  <c:v>45.911819999999999</c:v>
                </c:pt>
                <c:pt idx="228">
                  <c:v>45.943739999999998</c:v>
                </c:pt>
                <c:pt idx="229">
                  <c:v>45.976860000000002</c:v>
                </c:pt>
                <c:pt idx="230">
                  <c:v>46.009799999999998</c:v>
                </c:pt>
                <c:pt idx="231">
                  <c:v>46.041640000000001</c:v>
                </c:pt>
                <c:pt idx="232">
                  <c:v>46.074199999999998</c:v>
                </c:pt>
                <c:pt idx="233">
                  <c:v>46.106560000000002</c:v>
                </c:pt>
                <c:pt idx="234">
                  <c:v>46.140810000000002</c:v>
                </c:pt>
                <c:pt idx="235">
                  <c:v>46.172400000000003</c:v>
                </c:pt>
                <c:pt idx="236">
                  <c:v>46.206330000000001</c:v>
                </c:pt>
                <c:pt idx="237">
                  <c:v>46.239339999999999</c:v>
                </c:pt>
                <c:pt idx="238">
                  <c:v>46.27122</c:v>
                </c:pt>
                <c:pt idx="239">
                  <c:v>46.304160000000003</c:v>
                </c:pt>
                <c:pt idx="240">
                  <c:v>46.337159999999997</c:v>
                </c:pt>
                <c:pt idx="241">
                  <c:v>46.369100000000003</c:v>
                </c:pt>
                <c:pt idx="242">
                  <c:v>46.402099999999997</c:v>
                </c:pt>
                <c:pt idx="243">
                  <c:v>46.434629999999999</c:v>
                </c:pt>
                <c:pt idx="244">
                  <c:v>46.468400000000003</c:v>
                </c:pt>
                <c:pt idx="245">
                  <c:v>46.500579999999999</c:v>
                </c:pt>
                <c:pt idx="246">
                  <c:v>46.532960000000003</c:v>
                </c:pt>
                <c:pt idx="247">
                  <c:v>46.566020000000002</c:v>
                </c:pt>
                <c:pt idx="248">
                  <c:v>46.598689999999998</c:v>
                </c:pt>
                <c:pt idx="249">
                  <c:v>46.631619999999998</c:v>
                </c:pt>
                <c:pt idx="250">
                  <c:v>46.664400000000001</c:v>
                </c:pt>
                <c:pt idx="251">
                  <c:v>46.695500000000003</c:v>
                </c:pt>
                <c:pt idx="252">
                  <c:v>46.72936</c:v>
                </c:pt>
                <c:pt idx="253">
                  <c:v>46.761949999999999</c:v>
                </c:pt>
                <c:pt idx="254">
                  <c:v>46.794460000000001</c:v>
                </c:pt>
                <c:pt idx="255">
                  <c:v>46.827779999999997</c:v>
                </c:pt>
                <c:pt idx="256">
                  <c:v>46.860410000000002</c:v>
                </c:pt>
                <c:pt idx="257">
                  <c:v>46.892659999999999</c:v>
                </c:pt>
                <c:pt idx="258">
                  <c:v>46.9253</c:v>
                </c:pt>
                <c:pt idx="259">
                  <c:v>46.958539999999999</c:v>
                </c:pt>
                <c:pt idx="260">
                  <c:v>46.990499999999997</c:v>
                </c:pt>
                <c:pt idx="261">
                  <c:v>47.024630000000002</c:v>
                </c:pt>
                <c:pt idx="262">
                  <c:v>47.057769999999998</c:v>
                </c:pt>
                <c:pt idx="263">
                  <c:v>47.09057</c:v>
                </c:pt>
                <c:pt idx="264">
                  <c:v>47.123040000000003</c:v>
                </c:pt>
                <c:pt idx="265">
                  <c:v>47.156219999999998</c:v>
                </c:pt>
                <c:pt idx="266">
                  <c:v>47.188189999999999</c:v>
                </c:pt>
                <c:pt idx="267">
                  <c:v>47.221879999999999</c:v>
                </c:pt>
                <c:pt idx="268">
                  <c:v>47.254390000000001</c:v>
                </c:pt>
                <c:pt idx="269">
                  <c:v>47.287109999999998</c:v>
                </c:pt>
                <c:pt idx="270">
                  <c:v>47.320399999999999</c:v>
                </c:pt>
                <c:pt idx="271">
                  <c:v>47.35248</c:v>
                </c:pt>
                <c:pt idx="272">
                  <c:v>47.38617</c:v>
                </c:pt>
                <c:pt idx="273">
                  <c:v>47.418889999999998</c:v>
                </c:pt>
                <c:pt idx="274">
                  <c:v>47.45176</c:v>
                </c:pt>
                <c:pt idx="275">
                  <c:v>47.483899999999998</c:v>
                </c:pt>
                <c:pt idx="276">
                  <c:v>47.517719999999997</c:v>
                </c:pt>
                <c:pt idx="277">
                  <c:v>47.5505</c:v>
                </c:pt>
                <c:pt idx="278">
                  <c:v>47.583240000000004</c:v>
                </c:pt>
                <c:pt idx="279">
                  <c:v>47.615470000000002</c:v>
                </c:pt>
                <c:pt idx="280">
                  <c:v>47.648890000000002</c:v>
                </c:pt>
                <c:pt idx="281">
                  <c:v>47.681959999999997</c:v>
                </c:pt>
                <c:pt idx="282">
                  <c:v>47.713889999999999</c:v>
                </c:pt>
                <c:pt idx="283">
                  <c:v>47.746859999999998</c:v>
                </c:pt>
                <c:pt idx="284">
                  <c:v>47.780149999999999</c:v>
                </c:pt>
                <c:pt idx="285">
                  <c:v>47.813899999999997</c:v>
                </c:pt>
                <c:pt idx="286">
                  <c:v>47.846130000000002</c:v>
                </c:pt>
                <c:pt idx="287">
                  <c:v>47.878749999999997</c:v>
                </c:pt>
                <c:pt idx="288">
                  <c:v>47.912019999999998</c:v>
                </c:pt>
                <c:pt idx="289">
                  <c:v>47.944389999999999</c:v>
                </c:pt>
                <c:pt idx="290">
                  <c:v>47.978279999999998</c:v>
                </c:pt>
                <c:pt idx="291">
                  <c:v>48.010649999999998</c:v>
                </c:pt>
                <c:pt idx="292">
                  <c:v>48.043939999999999</c:v>
                </c:pt>
                <c:pt idx="293">
                  <c:v>48.076129999999999</c:v>
                </c:pt>
                <c:pt idx="294">
                  <c:v>48.10783</c:v>
                </c:pt>
                <c:pt idx="295">
                  <c:v>48.14114</c:v>
                </c:pt>
                <c:pt idx="296">
                  <c:v>48.174500000000002</c:v>
                </c:pt>
                <c:pt idx="297">
                  <c:v>48.207410000000003</c:v>
                </c:pt>
                <c:pt idx="298">
                  <c:v>48.240540000000003</c:v>
                </c:pt>
                <c:pt idx="299">
                  <c:v>48.273159999999997</c:v>
                </c:pt>
                <c:pt idx="300">
                  <c:v>48.305439999999997</c:v>
                </c:pt>
                <c:pt idx="301">
                  <c:v>48.338520000000003</c:v>
                </c:pt>
                <c:pt idx="302">
                  <c:v>48.371119999999998</c:v>
                </c:pt>
                <c:pt idx="303">
                  <c:v>48.40504</c:v>
                </c:pt>
                <c:pt idx="304">
                  <c:v>48.437989999999999</c:v>
                </c:pt>
                <c:pt idx="305">
                  <c:v>48.47081</c:v>
                </c:pt>
                <c:pt idx="306">
                  <c:v>48.503909999999998</c:v>
                </c:pt>
                <c:pt idx="307">
                  <c:v>48.536969999999997</c:v>
                </c:pt>
                <c:pt idx="308">
                  <c:v>48.5702</c:v>
                </c:pt>
                <c:pt idx="309">
                  <c:v>48.602539999999998</c:v>
                </c:pt>
                <c:pt idx="310">
                  <c:v>48.63626</c:v>
                </c:pt>
                <c:pt idx="311">
                  <c:v>48.669519999999999</c:v>
                </c:pt>
                <c:pt idx="312">
                  <c:v>48.702390000000001</c:v>
                </c:pt>
                <c:pt idx="313">
                  <c:v>48.734439999999999</c:v>
                </c:pt>
                <c:pt idx="314">
                  <c:v>48.767389999999999</c:v>
                </c:pt>
                <c:pt idx="315">
                  <c:v>48.801009999999998</c:v>
                </c:pt>
                <c:pt idx="316">
                  <c:v>48.834440000000001</c:v>
                </c:pt>
                <c:pt idx="317">
                  <c:v>48.866579999999999</c:v>
                </c:pt>
                <c:pt idx="318">
                  <c:v>48.900649999999999</c:v>
                </c:pt>
                <c:pt idx="319">
                  <c:v>48.932389999999998</c:v>
                </c:pt>
                <c:pt idx="320">
                  <c:v>48.965760000000003</c:v>
                </c:pt>
                <c:pt idx="321">
                  <c:v>48.998930000000001</c:v>
                </c:pt>
                <c:pt idx="322">
                  <c:v>49.03266</c:v>
                </c:pt>
                <c:pt idx="323">
                  <c:v>49.065660000000001</c:v>
                </c:pt>
                <c:pt idx="324">
                  <c:v>49.099589999999999</c:v>
                </c:pt>
                <c:pt idx="325">
                  <c:v>49.132770000000001</c:v>
                </c:pt>
                <c:pt idx="326">
                  <c:v>49.166029999999999</c:v>
                </c:pt>
                <c:pt idx="327">
                  <c:v>49.199330000000003</c:v>
                </c:pt>
                <c:pt idx="328">
                  <c:v>49.231920000000002</c:v>
                </c:pt>
                <c:pt idx="329">
                  <c:v>49.264800000000001</c:v>
                </c:pt>
                <c:pt idx="330">
                  <c:v>49.29739</c:v>
                </c:pt>
                <c:pt idx="331">
                  <c:v>49.331060000000001</c:v>
                </c:pt>
                <c:pt idx="332">
                  <c:v>49.363610000000001</c:v>
                </c:pt>
                <c:pt idx="333">
                  <c:v>49.396720000000002</c:v>
                </c:pt>
                <c:pt idx="334">
                  <c:v>49.4298</c:v>
                </c:pt>
                <c:pt idx="335">
                  <c:v>49.461840000000002</c:v>
                </c:pt>
                <c:pt idx="336">
                  <c:v>49.495759999999997</c:v>
                </c:pt>
                <c:pt idx="337">
                  <c:v>49.52919</c:v>
                </c:pt>
                <c:pt idx="338">
                  <c:v>49.561529999999998</c:v>
                </c:pt>
                <c:pt idx="339">
                  <c:v>49.594239999999999</c:v>
                </c:pt>
                <c:pt idx="340">
                  <c:v>49.62829</c:v>
                </c:pt>
                <c:pt idx="341">
                  <c:v>49.661110000000001</c:v>
                </c:pt>
                <c:pt idx="342">
                  <c:v>49.694940000000003</c:v>
                </c:pt>
                <c:pt idx="343">
                  <c:v>49.727739999999997</c:v>
                </c:pt>
                <c:pt idx="344">
                  <c:v>49.760159999999999</c:v>
                </c:pt>
                <c:pt idx="345">
                  <c:v>49.793219999999998</c:v>
                </c:pt>
                <c:pt idx="346">
                  <c:v>49.826099999999997</c:v>
                </c:pt>
                <c:pt idx="347">
                  <c:v>49.859059999999999</c:v>
                </c:pt>
                <c:pt idx="348">
                  <c:v>49.892040000000001</c:v>
                </c:pt>
                <c:pt idx="349">
                  <c:v>49.924669999999999</c:v>
                </c:pt>
                <c:pt idx="350">
                  <c:v>49.958469999999998</c:v>
                </c:pt>
                <c:pt idx="351">
                  <c:v>49.991169999999997</c:v>
                </c:pt>
                <c:pt idx="352">
                  <c:v>50.024749999999997</c:v>
                </c:pt>
                <c:pt idx="353">
                  <c:v>50.057040000000001</c:v>
                </c:pt>
                <c:pt idx="354">
                  <c:v>50.090679999999999</c:v>
                </c:pt>
                <c:pt idx="355">
                  <c:v>50.123930000000001</c:v>
                </c:pt>
                <c:pt idx="356">
                  <c:v>50.156199999999998</c:v>
                </c:pt>
                <c:pt idx="357">
                  <c:v>50.190100000000001</c:v>
                </c:pt>
                <c:pt idx="358">
                  <c:v>50.221980000000002</c:v>
                </c:pt>
                <c:pt idx="359">
                  <c:v>50.25582</c:v>
                </c:pt>
                <c:pt idx="360">
                  <c:v>50.288870000000003</c:v>
                </c:pt>
                <c:pt idx="361">
                  <c:v>50.321919999999999</c:v>
                </c:pt>
                <c:pt idx="362">
                  <c:v>50.354170000000003</c:v>
                </c:pt>
                <c:pt idx="363">
                  <c:v>50.387140000000002</c:v>
                </c:pt>
                <c:pt idx="364">
                  <c:v>50.421109999999999</c:v>
                </c:pt>
                <c:pt idx="365">
                  <c:v>50.454650000000001</c:v>
                </c:pt>
                <c:pt idx="366">
                  <c:v>50.486600000000003</c:v>
                </c:pt>
                <c:pt idx="367">
                  <c:v>50.519860000000001</c:v>
                </c:pt>
                <c:pt idx="368">
                  <c:v>50.553910000000002</c:v>
                </c:pt>
                <c:pt idx="369">
                  <c:v>50.586680000000001</c:v>
                </c:pt>
                <c:pt idx="370">
                  <c:v>50.618980000000001</c:v>
                </c:pt>
                <c:pt idx="371">
                  <c:v>50.652839999999998</c:v>
                </c:pt>
                <c:pt idx="372">
                  <c:v>50.685980000000001</c:v>
                </c:pt>
                <c:pt idx="373">
                  <c:v>50.718940000000003</c:v>
                </c:pt>
                <c:pt idx="374">
                  <c:v>50.751159999999999</c:v>
                </c:pt>
                <c:pt idx="375">
                  <c:v>50.784239999999997</c:v>
                </c:pt>
                <c:pt idx="376">
                  <c:v>50.81776</c:v>
                </c:pt>
                <c:pt idx="377">
                  <c:v>50.850720000000003</c:v>
                </c:pt>
                <c:pt idx="378">
                  <c:v>50.884740000000001</c:v>
                </c:pt>
                <c:pt idx="379">
                  <c:v>50.916899999999998</c:v>
                </c:pt>
                <c:pt idx="380">
                  <c:v>50.949759999999998</c:v>
                </c:pt>
                <c:pt idx="381">
                  <c:v>50.984319999999997</c:v>
                </c:pt>
                <c:pt idx="382">
                  <c:v>51.01726</c:v>
                </c:pt>
                <c:pt idx="383">
                  <c:v>51.049810000000001</c:v>
                </c:pt>
                <c:pt idx="384">
                  <c:v>51.08287</c:v>
                </c:pt>
                <c:pt idx="385">
                  <c:v>51.114879999999999</c:v>
                </c:pt>
                <c:pt idx="386">
                  <c:v>51.14884</c:v>
                </c:pt>
                <c:pt idx="387">
                  <c:v>51.18168</c:v>
                </c:pt>
                <c:pt idx="388">
                  <c:v>51.214320000000001</c:v>
                </c:pt>
                <c:pt idx="389">
                  <c:v>51.247599999999998</c:v>
                </c:pt>
                <c:pt idx="390">
                  <c:v>51.280079999999998</c:v>
                </c:pt>
                <c:pt idx="391">
                  <c:v>51.314039999999999</c:v>
                </c:pt>
                <c:pt idx="392">
                  <c:v>51.345889999999997</c:v>
                </c:pt>
                <c:pt idx="393">
                  <c:v>51.380310000000001</c:v>
                </c:pt>
                <c:pt idx="394">
                  <c:v>51.412799999999997</c:v>
                </c:pt>
                <c:pt idx="395">
                  <c:v>51.445819999999998</c:v>
                </c:pt>
                <c:pt idx="396">
                  <c:v>51.479439999999997</c:v>
                </c:pt>
                <c:pt idx="397">
                  <c:v>51.51276</c:v>
                </c:pt>
                <c:pt idx="398">
                  <c:v>51.545409999999997</c:v>
                </c:pt>
                <c:pt idx="399">
                  <c:v>51.578740000000003</c:v>
                </c:pt>
                <c:pt idx="400">
                  <c:v>51.612400000000001</c:v>
                </c:pt>
                <c:pt idx="401">
                  <c:v>51.645530000000001</c:v>
                </c:pt>
                <c:pt idx="402">
                  <c:v>51.678089999999997</c:v>
                </c:pt>
                <c:pt idx="403">
                  <c:v>51.712359999999997</c:v>
                </c:pt>
                <c:pt idx="404">
                  <c:v>51.745759999999997</c:v>
                </c:pt>
                <c:pt idx="405">
                  <c:v>51.778500000000001</c:v>
                </c:pt>
                <c:pt idx="406">
                  <c:v>51.811169999999997</c:v>
                </c:pt>
                <c:pt idx="407">
                  <c:v>51.84545</c:v>
                </c:pt>
                <c:pt idx="408">
                  <c:v>51.878239999999998</c:v>
                </c:pt>
                <c:pt idx="409">
                  <c:v>51.910879999999999</c:v>
                </c:pt>
                <c:pt idx="410">
                  <c:v>51.945320000000002</c:v>
                </c:pt>
                <c:pt idx="411">
                  <c:v>51.977139999999999</c:v>
                </c:pt>
                <c:pt idx="412">
                  <c:v>52.010660000000001</c:v>
                </c:pt>
                <c:pt idx="413">
                  <c:v>52.044620000000002</c:v>
                </c:pt>
                <c:pt idx="414">
                  <c:v>52.077399999999997</c:v>
                </c:pt>
                <c:pt idx="415">
                  <c:v>52.109610000000004</c:v>
                </c:pt>
                <c:pt idx="416">
                  <c:v>52.143340000000002</c:v>
                </c:pt>
                <c:pt idx="417">
                  <c:v>52.177070000000001</c:v>
                </c:pt>
                <c:pt idx="418">
                  <c:v>52.209769999999999</c:v>
                </c:pt>
                <c:pt idx="419">
                  <c:v>52.241970000000002</c:v>
                </c:pt>
                <c:pt idx="420">
                  <c:v>52.275500000000001</c:v>
                </c:pt>
                <c:pt idx="421">
                  <c:v>52.308979999999998</c:v>
                </c:pt>
                <c:pt idx="422">
                  <c:v>52.341799999999999</c:v>
                </c:pt>
                <c:pt idx="423">
                  <c:v>52.375590000000003</c:v>
                </c:pt>
                <c:pt idx="424">
                  <c:v>52.407080000000001</c:v>
                </c:pt>
                <c:pt idx="425">
                  <c:v>52.44135</c:v>
                </c:pt>
                <c:pt idx="426">
                  <c:v>52.4741</c:v>
                </c:pt>
                <c:pt idx="427">
                  <c:v>52.507739999999998</c:v>
                </c:pt>
                <c:pt idx="428">
                  <c:v>52.5413</c:v>
                </c:pt>
                <c:pt idx="429">
                  <c:v>52.574260000000002</c:v>
                </c:pt>
                <c:pt idx="430">
                  <c:v>52.607500000000002</c:v>
                </c:pt>
                <c:pt idx="431">
                  <c:v>52.640419999999999</c:v>
                </c:pt>
                <c:pt idx="432">
                  <c:v>52.673520000000003</c:v>
                </c:pt>
                <c:pt idx="433">
                  <c:v>52.706940000000003</c:v>
                </c:pt>
                <c:pt idx="434">
                  <c:v>52.739879999999999</c:v>
                </c:pt>
                <c:pt idx="435">
                  <c:v>52.773119999999999</c:v>
                </c:pt>
                <c:pt idx="436">
                  <c:v>52.805999999999997</c:v>
                </c:pt>
                <c:pt idx="437">
                  <c:v>52.838749999999997</c:v>
                </c:pt>
                <c:pt idx="438">
                  <c:v>52.871859999999998</c:v>
                </c:pt>
                <c:pt idx="439">
                  <c:v>52.906039999999997</c:v>
                </c:pt>
                <c:pt idx="440">
                  <c:v>52.938659999999999</c:v>
                </c:pt>
                <c:pt idx="441">
                  <c:v>52.971080000000001</c:v>
                </c:pt>
                <c:pt idx="442">
                  <c:v>53.004440000000002</c:v>
                </c:pt>
                <c:pt idx="443">
                  <c:v>53.038179999999997</c:v>
                </c:pt>
                <c:pt idx="444">
                  <c:v>53.071289999999998</c:v>
                </c:pt>
                <c:pt idx="445">
                  <c:v>53.103960000000001</c:v>
                </c:pt>
                <c:pt idx="446">
                  <c:v>53.13785</c:v>
                </c:pt>
                <c:pt idx="447">
                  <c:v>53.170940000000002</c:v>
                </c:pt>
                <c:pt idx="448">
                  <c:v>53.203180000000003</c:v>
                </c:pt>
                <c:pt idx="449">
                  <c:v>53.235639999999997</c:v>
                </c:pt>
                <c:pt idx="450">
                  <c:v>53.269260000000003</c:v>
                </c:pt>
                <c:pt idx="451">
                  <c:v>53.301720000000003</c:v>
                </c:pt>
                <c:pt idx="452">
                  <c:v>53.335320000000003</c:v>
                </c:pt>
                <c:pt idx="453">
                  <c:v>53.368630000000003</c:v>
                </c:pt>
                <c:pt idx="454">
                  <c:v>53.402450000000002</c:v>
                </c:pt>
                <c:pt idx="455">
                  <c:v>53.434950000000001</c:v>
                </c:pt>
                <c:pt idx="456">
                  <c:v>53.467840000000002</c:v>
                </c:pt>
                <c:pt idx="457">
                  <c:v>53.502459999999999</c:v>
                </c:pt>
                <c:pt idx="458">
                  <c:v>53.536180000000002</c:v>
                </c:pt>
                <c:pt idx="459">
                  <c:v>53.56785</c:v>
                </c:pt>
                <c:pt idx="460">
                  <c:v>53.6023</c:v>
                </c:pt>
                <c:pt idx="461">
                  <c:v>53.635840000000002</c:v>
                </c:pt>
                <c:pt idx="462">
                  <c:v>53.668430000000001</c:v>
                </c:pt>
                <c:pt idx="463">
                  <c:v>53.70149</c:v>
                </c:pt>
                <c:pt idx="464">
                  <c:v>53.735149999999997</c:v>
                </c:pt>
                <c:pt idx="465">
                  <c:v>53.76829</c:v>
                </c:pt>
                <c:pt idx="466">
                  <c:v>53.801279999999998</c:v>
                </c:pt>
                <c:pt idx="467">
                  <c:v>53.833660000000002</c:v>
                </c:pt>
                <c:pt idx="468">
                  <c:v>53.868009999999998</c:v>
                </c:pt>
                <c:pt idx="469">
                  <c:v>53.900280000000002</c:v>
                </c:pt>
                <c:pt idx="470">
                  <c:v>53.933669999999999</c:v>
                </c:pt>
                <c:pt idx="471">
                  <c:v>53.966500000000003</c:v>
                </c:pt>
                <c:pt idx="472">
                  <c:v>53.999879999999997</c:v>
                </c:pt>
                <c:pt idx="473">
                  <c:v>54.033700000000003</c:v>
                </c:pt>
                <c:pt idx="474">
                  <c:v>54.066989999999997</c:v>
                </c:pt>
                <c:pt idx="475">
                  <c:v>54.099899999999998</c:v>
                </c:pt>
                <c:pt idx="476">
                  <c:v>54.132779999999997</c:v>
                </c:pt>
                <c:pt idx="477">
                  <c:v>54.165900000000001</c:v>
                </c:pt>
                <c:pt idx="478">
                  <c:v>54.198869999999999</c:v>
                </c:pt>
                <c:pt idx="479">
                  <c:v>54.232480000000002</c:v>
                </c:pt>
                <c:pt idx="480">
                  <c:v>54.265050000000002</c:v>
                </c:pt>
                <c:pt idx="481">
                  <c:v>54.29815</c:v>
                </c:pt>
                <c:pt idx="482">
                  <c:v>54.331299999999999</c:v>
                </c:pt>
                <c:pt idx="483">
                  <c:v>54.365360000000003</c:v>
                </c:pt>
                <c:pt idx="484">
                  <c:v>54.398620000000001</c:v>
                </c:pt>
                <c:pt idx="485">
                  <c:v>54.430120000000002</c:v>
                </c:pt>
                <c:pt idx="486">
                  <c:v>54.464480000000002</c:v>
                </c:pt>
                <c:pt idx="487">
                  <c:v>54.498019999999997</c:v>
                </c:pt>
                <c:pt idx="488">
                  <c:v>54.531320000000001</c:v>
                </c:pt>
                <c:pt idx="489">
                  <c:v>54.564109999999999</c:v>
                </c:pt>
                <c:pt idx="490">
                  <c:v>54.596400000000003</c:v>
                </c:pt>
                <c:pt idx="491">
                  <c:v>54.63082</c:v>
                </c:pt>
                <c:pt idx="492">
                  <c:v>54.663849999999996</c:v>
                </c:pt>
                <c:pt idx="493">
                  <c:v>54.696040000000004</c:v>
                </c:pt>
                <c:pt idx="494">
                  <c:v>54.729590000000002</c:v>
                </c:pt>
                <c:pt idx="495">
                  <c:v>54.763460000000002</c:v>
                </c:pt>
                <c:pt idx="496">
                  <c:v>54.796230000000001</c:v>
                </c:pt>
                <c:pt idx="497">
                  <c:v>54.829459999999997</c:v>
                </c:pt>
                <c:pt idx="498">
                  <c:v>54.862180000000002</c:v>
                </c:pt>
                <c:pt idx="499">
                  <c:v>54.896180000000001</c:v>
                </c:pt>
                <c:pt idx="500">
                  <c:v>54.929499999999997</c:v>
                </c:pt>
                <c:pt idx="501">
                  <c:v>54.961449999999999</c:v>
                </c:pt>
                <c:pt idx="502">
                  <c:v>54.995019999999997</c:v>
                </c:pt>
                <c:pt idx="503">
                  <c:v>55.02805</c:v>
                </c:pt>
                <c:pt idx="504">
                  <c:v>55.061160000000001</c:v>
                </c:pt>
                <c:pt idx="505">
                  <c:v>55.094140000000003</c:v>
                </c:pt>
                <c:pt idx="506">
                  <c:v>55.127760000000002</c:v>
                </c:pt>
                <c:pt idx="507">
                  <c:v>55.1614</c:v>
                </c:pt>
                <c:pt idx="508">
                  <c:v>55.193730000000002</c:v>
                </c:pt>
                <c:pt idx="509">
                  <c:v>55.226880000000001</c:v>
                </c:pt>
                <c:pt idx="510">
                  <c:v>55.260669999999998</c:v>
                </c:pt>
                <c:pt idx="511">
                  <c:v>55.293219999999998</c:v>
                </c:pt>
                <c:pt idx="512">
                  <c:v>55.326239999999999</c:v>
                </c:pt>
                <c:pt idx="513">
                  <c:v>55.359589999999997</c:v>
                </c:pt>
                <c:pt idx="514">
                  <c:v>55.393129999999999</c:v>
                </c:pt>
                <c:pt idx="515">
                  <c:v>55.42559</c:v>
                </c:pt>
                <c:pt idx="516">
                  <c:v>55.459600000000002</c:v>
                </c:pt>
                <c:pt idx="517">
                  <c:v>55.491819999999997</c:v>
                </c:pt>
                <c:pt idx="518">
                  <c:v>55.525359999999999</c:v>
                </c:pt>
                <c:pt idx="519">
                  <c:v>55.558390000000003</c:v>
                </c:pt>
                <c:pt idx="520">
                  <c:v>55.591760000000001</c:v>
                </c:pt>
                <c:pt idx="521">
                  <c:v>55.624740000000003</c:v>
                </c:pt>
                <c:pt idx="522">
                  <c:v>55.657800000000002</c:v>
                </c:pt>
                <c:pt idx="523">
                  <c:v>55.691009999999999</c:v>
                </c:pt>
                <c:pt idx="524">
                  <c:v>55.723820000000003</c:v>
                </c:pt>
                <c:pt idx="525">
                  <c:v>55.756779999999999</c:v>
                </c:pt>
                <c:pt idx="526">
                  <c:v>55.790579999999999</c:v>
                </c:pt>
                <c:pt idx="527">
                  <c:v>55.824590000000001</c:v>
                </c:pt>
                <c:pt idx="528">
                  <c:v>55.857509999999998</c:v>
                </c:pt>
                <c:pt idx="529">
                  <c:v>55.889740000000003</c:v>
                </c:pt>
                <c:pt idx="530">
                  <c:v>55.92266</c:v>
                </c:pt>
                <c:pt idx="531">
                  <c:v>55.956409999999998</c:v>
                </c:pt>
                <c:pt idx="532">
                  <c:v>55.989840000000001</c:v>
                </c:pt>
                <c:pt idx="533">
                  <c:v>56.022390000000001</c:v>
                </c:pt>
                <c:pt idx="534">
                  <c:v>56.056260000000002</c:v>
                </c:pt>
                <c:pt idx="535">
                  <c:v>56.087960000000002</c:v>
                </c:pt>
                <c:pt idx="536">
                  <c:v>56.121040000000001</c:v>
                </c:pt>
                <c:pt idx="537">
                  <c:v>56.154400000000003</c:v>
                </c:pt>
                <c:pt idx="538">
                  <c:v>56.187759999999997</c:v>
                </c:pt>
                <c:pt idx="539">
                  <c:v>56.221519999999998</c:v>
                </c:pt>
                <c:pt idx="540">
                  <c:v>56.254379999999998</c:v>
                </c:pt>
                <c:pt idx="541">
                  <c:v>56.288589999999999</c:v>
                </c:pt>
                <c:pt idx="542">
                  <c:v>56.320779999999999</c:v>
                </c:pt>
                <c:pt idx="543">
                  <c:v>56.353870000000001</c:v>
                </c:pt>
                <c:pt idx="544">
                  <c:v>56.387459999999997</c:v>
                </c:pt>
                <c:pt idx="545">
                  <c:v>56.420920000000002</c:v>
                </c:pt>
                <c:pt idx="546">
                  <c:v>56.453859999999999</c:v>
                </c:pt>
                <c:pt idx="547">
                  <c:v>56.486939999999997</c:v>
                </c:pt>
                <c:pt idx="548">
                  <c:v>56.520200000000003</c:v>
                </c:pt>
                <c:pt idx="549">
                  <c:v>56.553080000000001</c:v>
                </c:pt>
                <c:pt idx="550">
                  <c:v>56.585000000000001</c:v>
                </c:pt>
                <c:pt idx="551">
                  <c:v>56.619770000000003</c:v>
                </c:pt>
                <c:pt idx="552">
                  <c:v>56.65269</c:v>
                </c:pt>
                <c:pt idx="553">
                  <c:v>56.685200000000002</c:v>
                </c:pt>
                <c:pt idx="554">
                  <c:v>56.719180000000001</c:v>
                </c:pt>
                <c:pt idx="555">
                  <c:v>56.751860000000001</c:v>
                </c:pt>
                <c:pt idx="556">
                  <c:v>56.78472</c:v>
                </c:pt>
                <c:pt idx="557">
                  <c:v>56.817799999999998</c:v>
                </c:pt>
                <c:pt idx="558">
                  <c:v>56.851179999999999</c:v>
                </c:pt>
                <c:pt idx="559">
                  <c:v>56.883989999999997</c:v>
                </c:pt>
                <c:pt idx="560">
                  <c:v>56.917679999999997</c:v>
                </c:pt>
                <c:pt idx="561">
                  <c:v>56.950479999999999</c:v>
                </c:pt>
                <c:pt idx="562">
                  <c:v>56.98321</c:v>
                </c:pt>
                <c:pt idx="563">
                  <c:v>57.017099999999999</c:v>
                </c:pt>
                <c:pt idx="564">
                  <c:v>57.049979999999998</c:v>
                </c:pt>
                <c:pt idx="565">
                  <c:v>57.083159999999999</c:v>
                </c:pt>
                <c:pt idx="566">
                  <c:v>57.115740000000002</c:v>
                </c:pt>
                <c:pt idx="567">
                  <c:v>57.14922</c:v>
                </c:pt>
                <c:pt idx="568">
                  <c:v>57.182079999999999</c:v>
                </c:pt>
                <c:pt idx="569">
                  <c:v>57.21575</c:v>
                </c:pt>
                <c:pt idx="570">
                  <c:v>57.249020000000002</c:v>
                </c:pt>
                <c:pt idx="571">
                  <c:v>57.281179999999999</c:v>
                </c:pt>
                <c:pt idx="572">
                  <c:v>57.31485</c:v>
                </c:pt>
                <c:pt idx="573">
                  <c:v>57.347630000000002</c:v>
                </c:pt>
                <c:pt idx="574">
                  <c:v>57.38064</c:v>
                </c:pt>
                <c:pt idx="575">
                  <c:v>57.41386</c:v>
                </c:pt>
                <c:pt idx="576">
                  <c:v>57.447339999999997</c:v>
                </c:pt>
                <c:pt idx="577">
                  <c:v>57.481250000000003</c:v>
                </c:pt>
                <c:pt idx="578">
                  <c:v>57.513890000000004</c:v>
                </c:pt>
                <c:pt idx="579">
                  <c:v>57.545929999999998</c:v>
                </c:pt>
                <c:pt idx="580">
                  <c:v>57.579920000000001</c:v>
                </c:pt>
                <c:pt idx="581">
                  <c:v>57.613849999999999</c:v>
                </c:pt>
                <c:pt idx="582">
                  <c:v>57.6462</c:v>
                </c:pt>
                <c:pt idx="583">
                  <c:v>57.678879999999999</c:v>
                </c:pt>
                <c:pt idx="584">
                  <c:v>57.712539999999997</c:v>
                </c:pt>
                <c:pt idx="585">
                  <c:v>57.74588</c:v>
                </c:pt>
                <c:pt idx="586">
                  <c:v>57.778759999999998</c:v>
                </c:pt>
                <c:pt idx="587">
                  <c:v>57.811909999999997</c:v>
                </c:pt>
                <c:pt idx="588">
                  <c:v>57.845149999999997</c:v>
                </c:pt>
                <c:pt idx="589">
                  <c:v>57.878540000000001</c:v>
                </c:pt>
                <c:pt idx="590">
                  <c:v>57.911180000000002</c:v>
                </c:pt>
                <c:pt idx="591">
                  <c:v>57.944409999999998</c:v>
                </c:pt>
                <c:pt idx="592">
                  <c:v>57.977150000000002</c:v>
                </c:pt>
                <c:pt idx="593">
                  <c:v>58.010820000000002</c:v>
                </c:pt>
                <c:pt idx="594">
                  <c:v>58.043390000000002</c:v>
                </c:pt>
                <c:pt idx="595">
                  <c:v>58.0762</c:v>
                </c:pt>
                <c:pt idx="596">
                  <c:v>58.110080000000004</c:v>
                </c:pt>
                <c:pt idx="597">
                  <c:v>58.142850000000003</c:v>
                </c:pt>
                <c:pt idx="598">
                  <c:v>58.17606</c:v>
                </c:pt>
                <c:pt idx="599">
                  <c:v>58.209960000000002</c:v>
                </c:pt>
                <c:pt idx="600">
                  <c:v>58.242150000000002</c:v>
                </c:pt>
                <c:pt idx="601">
                  <c:v>58.27563</c:v>
                </c:pt>
                <c:pt idx="602">
                  <c:v>58.308770000000003</c:v>
                </c:pt>
                <c:pt idx="603">
                  <c:v>58.341259999999998</c:v>
                </c:pt>
                <c:pt idx="604">
                  <c:v>58.375799999999998</c:v>
                </c:pt>
                <c:pt idx="605">
                  <c:v>58.408079999999998</c:v>
                </c:pt>
                <c:pt idx="606">
                  <c:v>58.441040000000001</c:v>
                </c:pt>
                <c:pt idx="607">
                  <c:v>58.474510000000002</c:v>
                </c:pt>
                <c:pt idx="608">
                  <c:v>58.507240000000003</c:v>
                </c:pt>
                <c:pt idx="609">
                  <c:v>58.540520000000001</c:v>
                </c:pt>
                <c:pt idx="610">
                  <c:v>58.574100000000001</c:v>
                </c:pt>
                <c:pt idx="611">
                  <c:v>58.607149999999997</c:v>
                </c:pt>
                <c:pt idx="612">
                  <c:v>58.639620000000001</c:v>
                </c:pt>
                <c:pt idx="613">
                  <c:v>58.673380000000002</c:v>
                </c:pt>
                <c:pt idx="614">
                  <c:v>58.706490000000002</c:v>
                </c:pt>
                <c:pt idx="615">
                  <c:v>58.73968</c:v>
                </c:pt>
                <c:pt idx="616">
                  <c:v>58.772620000000003</c:v>
                </c:pt>
                <c:pt idx="617">
                  <c:v>58.805030000000002</c:v>
                </c:pt>
                <c:pt idx="618">
                  <c:v>58.83914</c:v>
                </c:pt>
                <c:pt idx="619">
                  <c:v>58.872439999999997</c:v>
                </c:pt>
                <c:pt idx="620">
                  <c:v>58.905470000000001</c:v>
                </c:pt>
                <c:pt idx="621">
                  <c:v>58.938650000000003</c:v>
                </c:pt>
                <c:pt idx="622">
                  <c:v>58.9724</c:v>
                </c:pt>
                <c:pt idx="623">
                  <c:v>59.004890000000003</c:v>
                </c:pt>
                <c:pt idx="624">
                  <c:v>59.038220000000003</c:v>
                </c:pt>
                <c:pt idx="625">
                  <c:v>59.071260000000002</c:v>
                </c:pt>
                <c:pt idx="626">
                  <c:v>59.104860000000002</c:v>
                </c:pt>
                <c:pt idx="627">
                  <c:v>59.13852</c:v>
                </c:pt>
                <c:pt idx="628">
                  <c:v>59.171329999999998</c:v>
                </c:pt>
                <c:pt idx="629">
                  <c:v>59.204819999999998</c:v>
                </c:pt>
                <c:pt idx="630">
                  <c:v>59.238109999999999</c:v>
                </c:pt>
                <c:pt idx="631">
                  <c:v>59.271430000000002</c:v>
                </c:pt>
                <c:pt idx="632">
                  <c:v>59.303510000000003</c:v>
                </c:pt>
                <c:pt idx="633">
                  <c:v>59.337110000000003</c:v>
                </c:pt>
                <c:pt idx="634">
                  <c:v>59.369819999999997</c:v>
                </c:pt>
                <c:pt idx="635">
                  <c:v>59.403480000000002</c:v>
                </c:pt>
                <c:pt idx="636">
                  <c:v>59.436599999999999</c:v>
                </c:pt>
                <c:pt idx="637">
                  <c:v>59.469790000000003</c:v>
                </c:pt>
                <c:pt idx="638">
                  <c:v>59.502780000000001</c:v>
                </c:pt>
                <c:pt idx="639">
                  <c:v>59.536079999999998</c:v>
                </c:pt>
                <c:pt idx="640">
                  <c:v>59.569090000000003</c:v>
                </c:pt>
                <c:pt idx="641">
                  <c:v>59.602800000000002</c:v>
                </c:pt>
                <c:pt idx="642">
                  <c:v>59.635010000000001</c:v>
                </c:pt>
                <c:pt idx="643">
                  <c:v>59.667580000000001</c:v>
                </c:pt>
                <c:pt idx="644">
                  <c:v>59.701979999999999</c:v>
                </c:pt>
                <c:pt idx="645">
                  <c:v>59.73603</c:v>
                </c:pt>
                <c:pt idx="646">
                  <c:v>59.767200000000003</c:v>
                </c:pt>
                <c:pt idx="647">
                  <c:v>59.803170000000001</c:v>
                </c:pt>
                <c:pt idx="648">
                  <c:v>59.835500000000003</c:v>
                </c:pt>
                <c:pt idx="649">
                  <c:v>59.8688</c:v>
                </c:pt>
                <c:pt idx="650">
                  <c:v>59.901179999999997</c:v>
                </c:pt>
                <c:pt idx="651">
                  <c:v>59.935209999999998</c:v>
                </c:pt>
                <c:pt idx="652">
                  <c:v>59.96866</c:v>
                </c:pt>
                <c:pt idx="653">
                  <c:v>60.002200000000002</c:v>
                </c:pt>
                <c:pt idx="654">
                  <c:v>60.034849999999999</c:v>
                </c:pt>
                <c:pt idx="655">
                  <c:v>60.068530000000003</c:v>
                </c:pt>
                <c:pt idx="656">
                  <c:v>60.101370000000003</c:v>
                </c:pt>
                <c:pt idx="657">
                  <c:v>60.134549999999997</c:v>
                </c:pt>
                <c:pt idx="658">
                  <c:v>60.168509999999998</c:v>
                </c:pt>
                <c:pt idx="659">
                  <c:v>60.200980000000001</c:v>
                </c:pt>
                <c:pt idx="660">
                  <c:v>60.23565</c:v>
                </c:pt>
                <c:pt idx="661">
                  <c:v>60.268990000000002</c:v>
                </c:pt>
                <c:pt idx="662">
                  <c:v>60.302199999999999</c:v>
                </c:pt>
                <c:pt idx="663">
                  <c:v>60.335320000000003</c:v>
                </c:pt>
                <c:pt idx="664">
                  <c:v>60.368729999999999</c:v>
                </c:pt>
                <c:pt idx="665">
                  <c:v>60.402059999999999</c:v>
                </c:pt>
                <c:pt idx="666">
                  <c:v>60.435540000000003</c:v>
                </c:pt>
                <c:pt idx="667">
                  <c:v>60.468559999999997</c:v>
                </c:pt>
                <c:pt idx="668">
                  <c:v>60.501809999999999</c:v>
                </c:pt>
                <c:pt idx="669">
                  <c:v>60.535960000000003</c:v>
                </c:pt>
                <c:pt idx="670">
                  <c:v>60.568510000000003</c:v>
                </c:pt>
                <c:pt idx="671">
                  <c:v>60.6021</c:v>
                </c:pt>
                <c:pt idx="672">
                  <c:v>60.635629999999999</c:v>
                </c:pt>
                <c:pt idx="673">
                  <c:v>60.668950000000002</c:v>
                </c:pt>
                <c:pt idx="674">
                  <c:v>60.70326</c:v>
                </c:pt>
                <c:pt idx="675">
                  <c:v>60.736080000000001</c:v>
                </c:pt>
                <c:pt idx="676">
                  <c:v>60.768889999999999</c:v>
                </c:pt>
                <c:pt idx="677">
                  <c:v>60.803400000000003</c:v>
                </c:pt>
                <c:pt idx="678">
                  <c:v>60.836709999999997</c:v>
                </c:pt>
                <c:pt idx="679">
                  <c:v>60.869540000000001</c:v>
                </c:pt>
                <c:pt idx="680">
                  <c:v>60.903239999999997</c:v>
                </c:pt>
                <c:pt idx="681">
                  <c:v>60.93694</c:v>
                </c:pt>
                <c:pt idx="682">
                  <c:v>60.97099</c:v>
                </c:pt>
                <c:pt idx="683">
                  <c:v>61.004080000000002</c:v>
                </c:pt>
                <c:pt idx="684">
                  <c:v>61.037520000000001</c:v>
                </c:pt>
                <c:pt idx="685">
                  <c:v>61.071759999999998</c:v>
                </c:pt>
                <c:pt idx="686">
                  <c:v>61.103479999999998</c:v>
                </c:pt>
                <c:pt idx="687">
                  <c:v>61.138620000000003</c:v>
                </c:pt>
                <c:pt idx="688">
                  <c:v>61.17165</c:v>
                </c:pt>
                <c:pt idx="689">
                  <c:v>61.205080000000002</c:v>
                </c:pt>
                <c:pt idx="690">
                  <c:v>61.23845</c:v>
                </c:pt>
                <c:pt idx="691">
                  <c:v>61.272019999999998</c:v>
                </c:pt>
                <c:pt idx="692">
                  <c:v>61.305669999999999</c:v>
                </c:pt>
                <c:pt idx="693">
                  <c:v>61.339849999999998</c:v>
                </c:pt>
                <c:pt idx="694">
                  <c:v>61.373130000000003</c:v>
                </c:pt>
                <c:pt idx="695">
                  <c:v>61.405760000000001</c:v>
                </c:pt>
                <c:pt idx="696">
                  <c:v>61.439689999999999</c:v>
                </c:pt>
                <c:pt idx="697">
                  <c:v>61.473999999999997</c:v>
                </c:pt>
                <c:pt idx="698">
                  <c:v>61.50611</c:v>
                </c:pt>
                <c:pt idx="699">
                  <c:v>61.53904</c:v>
                </c:pt>
                <c:pt idx="700">
                  <c:v>61.572850000000003</c:v>
                </c:pt>
                <c:pt idx="701">
                  <c:v>61.60595</c:v>
                </c:pt>
                <c:pt idx="702">
                  <c:v>61.640140000000002</c:v>
                </c:pt>
                <c:pt idx="703">
                  <c:v>61.674460000000003</c:v>
                </c:pt>
                <c:pt idx="704">
                  <c:v>61.707560000000001</c:v>
                </c:pt>
                <c:pt idx="705">
                  <c:v>61.741210000000002</c:v>
                </c:pt>
                <c:pt idx="706">
                  <c:v>61.775030000000001</c:v>
                </c:pt>
                <c:pt idx="707">
                  <c:v>61.809530000000002</c:v>
                </c:pt>
                <c:pt idx="708">
                  <c:v>61.843069999999997</c:v>
                </c:pt>
                <c:pt idx="709">
                  <c:v>61.875039999999998</c:v>
                </c:pt>
                <c:pt idx="710">
                  <c:v>61.909680000000002</c:v>
                </c:pt>
                <c:pt idx="711">
                  <c:v>61.942740000000001</c:v>
                </c:pt>
                <c:pt idx="712">
                  <c:v>61.976280000000003</c:v>
                </c:pt>
                <c:pt idx="713">
                  <c:v>62.009210000000003</c:v>
                </c:pt>
                <c:pt idx="714">
                  <c:v>62.042870000000001</c:v>
                </c:pt>
                <c:pt idx="715">
                  <c:v>62.0762</c:v>
                </c:pt>
                <c:pt idx="716">
                  <c:v>62.108629999999998</c:v>
                </c:pt>
                <c:pt idx="717">
                  <c:v>62.143529999999998</c:v>
                </c:pt>
                <c:pt idx="718">
                  <c:v>62.176859999999998</c:v>
                </c:pt>
                <c:pt idx="719">
                  <c:v>62.209940000000003</c:v>
                </c:pt>
                <c:pt idx="720">
                  <c:v>62.243510000000001</c:v>
                </c:pt>
                <c:pt idx="721">
                  <c:v>62.277000000000001</c:v>
                </c:pt>
                <c:pt idx="722">
                  <c:v>62.311239999999998</c:v>
                </c:pt>
                <c:pt idx="723">
                  <c:v>62.344329999999999</c:v>
                </c:pt>
                <c:pt idx="724">
                  <c:v>62.377589999999998</c:v>
                </c:pt>
                <c:pt idx="725">
                  <c:v>62.410820000000001</c:v>
                </c:pt>
                <c:pt idx="726">
                  <c:v>62.443800000000003</c:v>
                </c:pt>
                <c:pt idx="727">
                  <c:v>62.476619999999997</c:v>
                </c:pt>
                <c:pt idx="728">
                  <c:v>62.511470000000003</c:v>
                </c:pt>
                <c:pt idx="729">
                  <c:v>62.544150000000002</c:v>
                </c:pt>
                <c:pt idx="730">
                  <c:v>62.577590000000001</c:v>
                </c:pt>
                <c:pt idx="731">
                  <c:v>62.612220000000001</c:v>
                </c:pt>
                <c:pt idx="732">
                  <c:v>62.64481</c:v>
                </c:pt>
                <c:pt idx="733">
                  <c:v>62.679279999999999</c:v>
                </c:pt>
                <c:pt idx="734">
                  <c:v>62.711820000000003</c:v>
                </c:pt>
                <c:pt idx="735">
                  <c:v>62.745480000000001</c:v>
                </c:pt>
                <c:pt idx="736">
                  <c:v>62.778860000000002</c:v>
                </c:pt>
                <c:pt idx="737">
                  <c:v>62.812069999999999</c:v>
                </c:pt>
                <c:pt idx="738">
                  <c:v>62.845999999999997</c:v>
                </c:pt>
                <c:pt idx="739">
                  <c:v>62.879249999999999</c:v>
                </c:pt>
                <c:pt idx="740">
                  <c:v>62.912010000000002</c:v>
                </c:pt>
                <c:pt idx="741">
                  <c:v>62.945590000000003</c:v>
                </c:pt>
                <c:pt idx="742">
                  <c:v>62.979590000000002</c:v>
                </c:pt>
                <c:pt idx="743">
                  <c:v>63.012520000000002</c:v>
                </c:pt>
                <c:pt idx="744">
                  <c:v>63.046149999999997</c:v>
                </c:pt>
                <c:pt idx="745">
                  <c:v>63.07996</c:v>
                </c:pt>
                <c:pt idx="746">
                  <c:v>63.113480000000003</c:v>
                </c:pt>
                <c:pt idx="747">
                  <c:v>63.146450000000002</c:v>
                </c:pt>
                <c:pt idx="748">
                  <c:v>63.179340000000003</c:v>
                </c:pt>
                <c:pt idx="749">
                  <c:v>63.213380000000001</c:v>
                </c:pt>
                <c:pt idx="750">
                  <c:v>63.246879999999997</c:v>
                </c:pt>
                <c:pt idx="751">
                  <c:v>63.279859999999999</c:v>
                </c:pt>
                <c:pt idx="752">
                  <c:v>63.313180000000003</c:v>
                </c:pt>
                <c:pt idx="753">
                  <c:v>63.3474</c:v>
                </c:pt>
                <c:pt idx="754">
                  <c:v>63.37961</c:v>
                </c:pt>
                <c:pt idx="755">
                  <c:v>63.413679999999999</c:v>
                </c:pt>
                <c:pt idx="756">
                  <c:v>63.446680000000001</c:v>
                </c:pt>
                <c:pt idx="757">
                  <c:v>63.480409999999999</c:v>
                </c:pt>
                <c:pt idx="758">
                  <c:v>63.513590000000001</c:v>
                </c:pt>
                <c:pt idx="759">
                  <c:v>63.547620000000002</c:v>
                </c:pt>
                <c:pt idx="760">
                  <c:v>63.580800000000004</c:v>
                </c:pt>
                <c:pt idx="761">
                  <c:v>63.61392</c:v>
                </c:pt>
                <c:pt idx="762">
                  <c:v>63.647379999999998</c:v>
                </c:pt>
                <c:pt idx="763">
                  <c:v>63.681150000000002</c:v>
                </c:pt>
                <c:pt idx="764">
                  <c:v>63.713839999999998</c:v>
                </c:pt>
                <c:pt idx="765">
                  <c:v>63.74682</c:v>
                </c:pt>
                <c:pt idx="766">
                  <c:v>63.780610000000003</c:v>
                </c:pt>
                <c:pt idx="767">
                  <c:v>63.813600000000001</c:v>
                </c:pt>
                <c:pt idx="768">
                  <c:v>63.848050000000001</c:v>
                </c:pt>
                <c:pt idx="769">
                  <c:v>63.880659999999999</c:v>
                </c:pt>
                <c:pt idx="770">
                  <c:v>63.91451</c:v>
                </c:pt>
                <c:pt idx="771">
                  <c:v>63.947290000000002</c:v>
                </c:pt>
                <c:pt idx="772">
                  <c:v>63.981259999999999</c:v>
                </c:pt>
                <c:pt idx="773">
                  <c:v>64.015090000000001</c:v>
                </c:pt>
                <c:pt idx="774">
                  <c:v>64.046949999999995</c:v>
                </c:pt>
                <c:pt idx="775">
                  <c:v>64.0809</c:v>
                </c:pt>
                <c:pt idx="776">
                  <c:v>64.115179999999995</c:v>
                </c:pt>
                <c:pt idx="777">
                  <c:v>64.147220000000004</c:v>
                </c:pt>
                <c:pt idx="778">
                  <c:v>64.180999999999997</c:v>
                </c:pt>
                <c:pt idx="779">
                  <c:v>64.214299999999994</c:v>
                </c:pt>
                <c:pt idx="780">
                  <c:v>64.247299999999996</c:v>
                </c:pt>
                <c:pt idx="781">
                  <c:v>64.280739999999994</c:v>
                </c:pt>
                <c:pt idx="782">
                  <c:v>64.313820000000007</c:v>
                </c:pt>
                <c:pt idx="783">
                  <c:v>64.347700000000003</c:v>
                </c:pt>
                <c:pt idx="784">
                  <c:v>64.381060000000005</c:v>
                </c:pt>
                <c:pt idx="785">
                  <c:v>64.414280000000005</c:v>
                </c:pt>
                <c:pt idx="786">
                  <c:v>64.447000000000003</c:v>
                </c:pt>
                <c:pt idx="787">
                  <c:v>64.481999999999999</c:v>
                </c:pt>
                <c:pt idx="788">
                  <c:v>64.514899999999997</c:v>
                </c:pt>
                <c:pt idx="789">
                  <c:v>64.548100000000005</c:v>
                </c:pt>
                <c:pt idx="790">
                  <c:v>64.581879999999998</c:v>
                </c:pt>
                <c:pt idx="791">
                  <c:v>64.615089999999995</c:v>
                </c:pt>
                <c:pt idx="792">
                  <c:v>64.648340000000005</c:v>
                </c:pt>
                <c:pt idx="793">
                  <c:v>64.680409999999995</c:v>
                </c:pt>
                <c:pt idx="794">
                  <c:v>64.71454</c:v>
                </c:pt>
                <c:pt idx="795">
                  <c:v>64.747559999999993</c:v>
                </c:pt>
                <c:pt idx="796">
                  <c:v>64.780820000000006</c:v>
                </c:pt>
                <c:pt idx="797">
                  <c:v>64.814760000000007</c:v>
                </c:pt>
                <c:pt idx="798">
                  <c:v>64.847080000000005</c:v>
                </c:pt>
                <c:pt idx="799">
                  <c:v>64.881060000000005</c:v>
                </c:pt>
                <c:pt idx="800">
                  <c:v>64.913989999999998</c:v>
                </c:pt>
                <c:pt idx="801">
                  <c:v>64.946979999999996</c:v>
                </c:pt>
                <c:pt idx="802">
                  <c:v>64.980710000000002</c:v>
                </c:pt>
                <c:pt idx="803">
                  <c:v>65.013400000000004</c:v>
                </c:pt>
                <c:pt idx="804">
                  <c:v>65.046760000000006</c:v>
                </c:pt>
                <c:pt idx="805">
                  <c:v>65.079710000000006</c:v>
                </c:pt>
                <c:pt idx="806">
                  <c:v>65.113609999999994</c:v>
                </c:pt>
                <c:pt idx="807">
                  <c:v>65.146720000000002</c:v>
                </c:pt>
                <c:pt idx="808">
                  <c:v>65.180710000000005</c:v>
                </c:pt>
                <c:pt idx="809">
                  <c:v>65.213989999999995</c:v>
                </c:pt>
                <c:pt idx="810">
                  <c:v>65.247200000000007</c:v>
                </c:pt>
                <c:pt idx="811">
                  <c:v>65.280820000000006</c:v>
                </c:pt>
                <c:pt idx="812">
                  <c:v>65.313379999999995</c:v>
                </c:pt>
                <c:pt idx="813">
                  <c:v>65.346909999999994</c:v>
                </c:pt>
                <c:pt idx="814">
                  <c:v>65.380250000000004</c:v>
                </c:pt>
                <c:pt idx="815">
                  <c:v>65.414720000000003</c:v>
                </c:pt>
                <c:pt idx="816">
                  <c:v>65.446539999999999</c:v>
                </c:pt>
                <c:pt idx="817">
                  <c:v>65.481009999999998</c:v>
                </c:pt>
                <c:pt idx="818">
                  <c:v>65.513289999999998</c:v>
                </c:pt>
                <c:pt idx="819">
                  <c:v>65.547640000000001</c:v>
                </c:pt>
                <c:pt idx="820">
                  <c:v>65.580659999999995</c:v>
                </c:pt>
                <c:pt idx="821">
                  <c:v>65.613510000000005</c:v>
                </c:pt>
                <c:pt idx="822">
                  <c:v>65.646339999999995</c:v>
                </c:pt>
                <c:pt idx="823">
                  <c:v>65.681259999999995</c:v>
                </c:pt>
                <c:pt idx="824">
                  <c:v>65.714219999999997</c:v>
                </c:pt>
                <c:pt idx="825">
                  <c:v>65.747309999999999</c:v>
                </c:pt>
                <c:pt idx="826">
                  <c:v>65.781369999999995</c:v>
                </c:pt>
                <c:pt idx="827">
                  <c:v>65.814089999999993</c:v>
                </c:pt>
                <c:pt idx="828">
                  <c:v>65.847139999999996</c:v>
                </c:pt>
                <c:pt idx="829">
                  <c:v>65.880750000000006</c:v>
                </c:pt>
                <c:pt idx="830">
                  <c:v>65.913589999999999</c:v>
                </c:pt>
                <c:pt idx="831">
                  <c:v>65.946789999999993</c:v>
                </c:pt>
                <c:pt idx="832">
                  <c:v>65.979519999999994</c:v>
                </c:pt>
                <c:pt idx="833">
                  <c:v>66.011970000000005</c:v>
                </c:pt>
                <c:pt idx="834">
                  <c:v>66.045590000000004</c:v>
                </c:pt>
                <c:pt idx="835">
                  <c:v>66.080349999999996</c:v>
                </c:pt>
                <c:pt idx="836">
                  <c:v>66.113680000000002</c:v>
                </c:pt>
                <c:pt idx="837">
                  <c:v>66.146780000000007</c:v>
                </c:pt>
                <c:pt idx="838">
                  <c:v>66.180400000000006</c:v>
                </c:pt>
                <c:pt idx="839">
                  <c:v>66.212509999999995</c:v>
                </c:pt>
                <c:pt idx="840">
                  <c:v>66.245999999999995</c:v>
                </c:pt>
                <c:pt idx="841">
                  <c:v>66.279939999999996</c:v>
                </c:pt>
                <c:pt idx="842">
                  <c:v>66.312960000000004</c:v>
                </c:pt>
                <c:pt idx="843">
                  <c:v>66.346549999999993</c:v>
                </c:pt>
                <c:pt idx="844">
                  <c:v>66.379490000000004</c:v>
                </c:pt>
                <c:pt idx="845">
                  <c:v>66.412840000000003</c:v>
                </c:pt>
                <c:pt idx="846">
                  <c:v>66.446089999999998</c:v>
                </c:pt>
                <c:pt idx="847">
                  <c:v>66.479619999999997</c:v>
                </c:pt>
                <c:pt idx="848">
                  <c:v>66.513090000000005</c:v>
                </c:pt>
                <c:pt idx="849">
                  <c:v>66.546139999999994</c:v>
                </c:pt>
                <c:pt idx="850">
                  <c:v>66.579710000000006</c:v>
                </c:pt>
                <c:pt idx="851">
                  <c:v>66.612340000000003</c:v>
                </c:pt>
                <c:pt idx="852">
                  <c:v>66.646050000000002</c:v>
                </c:pt>
                <c:pt idx="853">
                  <c:v>66.680099999999996</c:v>
                </c:pt>
                <c:pt idx="854">
                  <c:v>66.712400000000002</c:v>
                </c:pt>
                <c:pt idx="855">
                  <c:v>66.745999999999995</c:v>
                </c:pt>
                <c:pt idx="856">
                  <c:v>66.779390000000006</c:v>
                </c:pt>
                <c:pt idx="857">
                  <c:v>66.811989999999994</c:v>
                </c:pt>
                <c:pt idx="858">
                  <c:v>66.845339999999993</c:v>
                </c:pt>
                <c:pt idx="859">
                  <c:v>66.878810000000001</c:v>
                </c:pt>
                <c:pt idx="860">
                  <c:v>66.912350000000004</c:v>
                </c:pt>
                <c:pt idx="861">
                  <c:v>66.94547</c:v>
                </c:pt>
                <c:pt idx="862">
                  <c:v>66.979100000000003</c:v>
                </c:pt>
                <c:pt idx="863">
                  <c:v>67.012339999999995</c:v>
                </c:pt>
                <c:pt idx="864">
                  <c:v>67.045839999999998</c:v>
                </c:pt>
                <c:pt idx="865">
                  <c:v>67.078810000000004</c:v>
                </c:pt>
                <c:pt idx="866">
                  <c:v>67.112200000000001</c:v>
                </c:pt>
                <c:pt idx="867">
                  <c:v>67.145049999999998</c:v>
                </c:pt>
                <c:pt idx="868">
                  <c:v>67.178619999999995</c:v>
                </c:pt>
                <c:pt idx="869">
                  <c:v>67.212100000000007</c:v>
                </c:pt>
                <c:pt idx="870">
                  <c:v>67.244879999999995</c:v>
                </c:pt>
                <c:pt idx="871">
                  <c:v>67.278559999999999</c:v>
                </c:pt>
                <c:pt idx="872">
                  <c:v>67.311350000000004</c:v>
                </c:pt>
                <c:pt idx="873">
                  <c:v>67.345119999999994</c:v>
                </c:pt>
                <c:pt idx="874">
                  <c:v>67.378249999999994</c:v>
                </c:pt>
                <c:pt idx="875">
                  <c:v>67.411469999999994</c:v>
                </c:pt>
                <c:pt idx="876">
                  <c:v>67.445319999999995</c:v>
                </c:pt>
                <c:pt idx="877">
                  <c:v>67.47842</c:v>
                </c:pt>
                <c:pt idx="878">
                  <c:v>67.512</c:v>
                </c:pt>
                <c:pt idx="879">
                  <c:v>67.545069999999996</c:v>
                </c:pt>
                <c:pt idx="880">
                  <c:v>67.577299999999994</c:v>
                </c:pt>
                <c:pt idx="881">
                  <c:v>67.611969999999999</c:v>
                </c:pt>
                <c:pt idx="882">
                  <c:v>67.644469999999998</c:v>
                </c:pt>
                <c:pt idx="883">
                  <c:v>67.678160000000005</c:v>
                </c:pt>
                <c:pt idx="884">
                  <c:v>67.712019999999995</c:v>
                </c:pt>
                <c:pt idx="885">
                  <c:v>67.744720000000001</c:v>
                </c:pt>
                <c:pt idx="886">
                  <c:v>67.777950000000004</c:v>
                </c:pt>
                <c:pt idx="887">
                  <c:v>67.810940000000002</c:v>
                </c:pt>
                <c:pt idx="888">
                  <c:v>67.843220000000002</c:v>
                </c:pt>
                <c:pt idx="889">
                  <c:v>67.876400000000004</c:v>
                </c:pt>
                <c:pt idx="890">
                  <c:v>67.910589999999999</c:v>
                </c:pt>
                <c:pt idx="891">
                  <c:v>67.943719999999999</c:v>
                </c:pt>
                <c:pt idx="892">
                  <c:v>67.977500000000006</c:v>
                </c:pt>
                <c:pt idx="893">
                  <c:v>68.010339999999999</c:v>
                </c:pt>
                <c:pt idx="894">
                  <c:v>68.042919999999995</c:v>
                </c:pt>
                <c:pt idx="895">
                  <c:v>68.076650000000001</c:v>
                </c:pt>
                <c:pt idx="896">
                  <c:v>68.110399999999998</c:v>
                </c:pt>
                <c:pt idx="897">
                  <c:v>68.142719999999997</c:v>
                </c:pt>
                <c:pt idx="898">
                  <c:v>68.176879999999997</c:v>
                </c:pt>
                <c:pt idx="899">
                  <c:v>68.21069</c:v>
                </c:pt>
                <c:pt idx="900">
                  <c:v>68.242800000000003</c:v>
                </c:pt>
                <c:pt idx="901">
                  <c:v>68.276380000000003</c:v>
                </c:pt>
                <c:pt idx="902">
                  <c:v>68.309659999999994</c:v>
                </c:pt>
                <c:pt idx="903">
                  <c:v>68.344220000000007</c:v>
                </c:pt>
                <c:pt idx="904">
                  <c:v>68.376660000000001</c:v>
                </c:pt>
                <c:pt idx="905">
                  <c:v>68.410439999999994</c:v>
                </c:pt>
                <c:pt idx="906">
                  <c:v>68.443020000000004</c:v>
                </c:pt>
                <c:pt idx="907">
                  <c:v>68.476590000000002</c:v>
                </c:pt>
                <c:pt idx="908">
                  <c:v>68.509500000000003</c:v>
                </c:pt>
                <c:pt idx="909">
                  <c:v>68.543220000000005</c:v>
                </c:pt>
                <c:pt idx="910">
                  <c:v>68.575839999999999</c:v>
                </c:pt>
                <c:pt idx="911">
                  <c:v>68.609880000000004</c:v>
                </c:pt>
                <c:pt idx="912">
                  <c:v>68.642880000000005</c:v>
                </c:pt>
                <c:pt idx="913">
                  <c:v>68.675319999999999</c:v>
                </c:pt>
                <c:pt idx="914">
                  <c:v>68.708799999999997</c:v>
                </c:pt>
                <c:pt idx="915">
                  <c:v>68.743160000000003</c:v>
                </c:pt>
                <c:pt idx="916">
                  <c:v>68.775899999999993</c:v>
                </c:pt>
                <c:pt idx="917">
                  <c:v>68.809600000000003</c:v>
                </c:pt>
                <c:pt idx="918">
                  <c:v>68.842200000000005</c:v>
                </c:pt>
                <c:pt idx="919">
                  <c:v>68.876339999999999</c:v>
                </c:pt>
                <c:pt idx="920">
                  <c:v>68.909220000000005</c:v>
                </c:pt>
                <c:pt idx="921">
                  <c:v>68.942250000000001</c:v>
                </c:pt>
                <c:pt idx="922">
                  <c:v>68.976320000000001</c:v>
                </c:pt>
                <c:pt idx="923">
                  <c:v>69.008840000000006</c:v>
                </c:pt>
                <c:pt idx="924">
                  <c:v>69.042429999999996</c:v>
                </c:pt>
                <c:pt idx="925">
                  <c:v>69.076220000000006</c:v>
                </c:pt>
                <c:pt idx="926">
                  <c:v>69.109059999999999</c:v>
                </c:pt>
                <c:pt idx="927">
                  <c:v>69.142690000000002</c:v>
                </c:pt>
                <c:pt idx="928">
                  <c:v>69.175600000000003</c:v>
                </c:pt>
                <c:pt idx="929">
                  <c:v>69.209000000000003</c:v>
                </c:pt>
                <c:pt idx="930">
                  <c:v>69.241609999999994</c:v>
                </c:pt>
                <c:pt idx="931">
                  <c:v>69.275810000000007</c:v>
                </c:pt>
                <c:pt idx="932">
                  <c:v>69.308660000000003</c:v>
                </c:pt>
                <c:pt idx="933">
                  <c:v>69.342160000000007</c:v>
                </c:pt>
                <c:pt idx="934">
                  <c:v>69.375600000000006</c:v>
                </c:pt>
                <c:pt idx="935">
                  <c:v>69.408349999999999</c:v>
                </c:pt>
                <c:pt idx="936">
                  <c:v>69.442239999999998</c:v>
                </c:pt>
                <c:pt idx="937">
                  <c:v>69.475350000000006</c:v>
                </c:pt>
                <c:pt idx="938">
                  <c:v>69.508660000000006</c:v>
                </c:pt>
                <c:pt idx="939">
                  <c:v>69.541870000000003</c:v>
                </c:pt>
                <c:pt idx="940">
                  <c:v>69.574309999999997</c:v>
                </c:pt>
                <c:pt idx="941">
                  <c:v>69.608289999999997</c:v>
                </c:pt>
                <c:pt idx="942">
                  <c:v>69.641739999999999</c:v>
                </c:pt>
                <c:pt idx="943">
                  <c:v>69.675280000000001</c:v>
                </c:pt>
                <c:pt idx="944">
                  <c:v>69.707099999999997</c:v>
                </c:pt>
                <c:pt idx="945">
                  <c:v>69.741370000000003</c:v>
                </c:pt>
                <c:pt idx="946">
                  <c:v>69.775220000000004</c:v>
                </c:pt>
                <c:pt idx="947">
                  <c:v>69.808449999999993</c:v>
                </c:pt>
                <c:pt idx="948">
                  <c:v>69.841819999999998</c:v>
                </c:pt>
                <c:pt idx="949">
                  <c:v>69.875</c:v>
                </c:pt>
                <c:pt idx="950">
                  <c:v>69.908180000000002</c:v>
                </c:pt>
                <c:pt idx="951">
                  <c:v>69.941180000000003</c:v>
                </c:pt>
                <c:pt idx="952">
                  <c:v>69.974999999999994</c:v>
                </c:pt>
                <c:pt idx="953">
                  <c:v>70.008979999999994</c:v>
                </c:pt>
                <c:pt idx="954">
                  <c:v>70.042000000000002</c:v>
                </c:pt>
                <c:pt idx="955">
                  <c:v>70.074740000000006</c:v>
                </c:pt>
                <c:pt idx="956">
                  <c:v>70.107699999999994</c:v>
                </c:pt>
                <c:pt idx="957">
                  <c:v>70.140619999999998</c:v>
                </c:pt>
                <c:pt idx="958">
                  <c:v>70.174009999999996</c:v>
                </c:pt>
                <c:pt idx="959">
                  <c:v>70.207700000000003</c:v>
                </c:pt>
                <c:pt idx="960">
                  <c:v>70.240719999999996</c:v>
                </c:pt>
                <c:pt idx="961">
                  <c:v>70.273009999999999</c:v>
                </c:pt>
                <c:pt idx="962">
                  <c:v>70.30789</c:v>
                </c:pt>
                <c:pt idx="963">
                  <c:v>70.341430000000003</c:v>
                </c:pt>
                <c:pt idx="964">
                  <c:v>70.374449999999996</c:v>
                </c:pt>
                <c:pt idx="965">
                  <c:v>70.406940000000006</c:v>
                </c:pt>
                <c:pt idx="966">
                  <c:v>70.440219999999997</c:v>
                </c:pt>
                <c:pt idx="967">
                  <c:v>70.473839999999996</c:v>
                </c:pt>
                <c:pt idx="968">
                  <c:v>70.507019999999997</c:v>
                </c:pt>
                <c:pt idx="969">
                  <c:v>70.539869999999993</c:v>
                </c:pt>
                <c:pt idx="970">
                  <c:v>70.574259999999995</c:v>
                </c:pt>
                <c:pt idx="971">
                  <c:v>70.60718</c:v>
                </c:pt>
                <c:pt idx="972">
                  <c:v>70.640289999999993</c:v>
                </c:pt>
                <c:pt idx="973">
                  <c:v>70.672759999999997</c:v>
                </c:pt>
                <c:pt idx="974">
                  <c:v>70.706739999999996</c:v>
                </c:pt>
                <c:pt idx="975">
                  <c:v>70.739509999999996</c:v>
                </c:pt>
                <c:pt idx="976">
                  <c:v>70.773399999999995</c:v>
                </c:pt>
                <c:pt idx="977">
                  <c:v>70.806510000000003</c:v>
                </c:pt>
                <c:pt idx="978">
                  <c:v>70.840339999999998</c:v>
                </c:pt>
                <c:pt idx="979">
                  <c:v>70.873410000000007</c:v>
                </c:pt>
                <c:pt idx="980">
                  <c:v>70.906559999999999</c:v>
                </c:pt>
                <c:pt idx="981">
                  <c:v>70.939800000000005</c:v>
                </c:pt>
                <c:pt idx="982">
                  <c:v>70.972620000000006</c:v>
                </c:pt>
                <c:pt idx="983">
                  <c:v>71.005870000000002</c:v>
                </c:pt>
                <c:pt idx="984">
                  <c:v>71.039280000000005</c:v>
                </c:pt>
                <c:pt idx="985">
                  <c:v>71.073130000000006</c:v>
                </c:pt>
                <c:pt idx="986">
                  <c:v>71.105180000000004</c:v>
                </c:pt>
                <c:pt idx="987">
                  <c:v>71.138760000000005</c:v>
                </c:pt>
                <c:pt idx="988">
                  <c:v>71.172200000000004</c:v>
                </c:pt>
                <c:pt idx="989">
                  <c:v>71.206059999999994</c:v>
                </c:pt>
                <c:pt idx="990">
                  <c:v>71.239879999999999</c:v>
                </c:pt>
                <c:pt idx="991">
                  <c:v>71.272450000000006</c:v>
                </c:pt>
                <c:pt idx="992">
                  <c:v>71.306100000000001</c:v>
                </c:pt>
                <c:pt idx="993">
                  <c:v>71.339259999999996</c:v>
                </c:pt>
                <c:pt idx="994">
                  <c:v>71.373099999999994</c:v>
                </c:pt>
                <c:pt idx="995">
                  <c:v>71.405820000000006</c:v>
                </c:pt>
                <c:pt idx="996">
                  <c:v>71.439509999999999</c:v>
                </c:pt>
                <c:pt idx="997">
                  <c:v>71.472719999999995</c:v>
                </c:pt>
                <c:pt idx="998">
                  <c:v>71.505470000000003</c:v>
                </c:pt>
                <c:pt idx="999">
                  <c:v>71.539100000000005</c:v>
                </c:pt>
                <c:pt idx="1000">
                  <c:v>71.571680000000001</c:v>
                </c:pt>
                <c:pt idx="1001">
                  <c:v>71.606099999999998</c:v>
                </c:pt>
                <c:pt idx="1002">
                  <c:v>71.639840000000007</c:v>
                </c:pt>
                <c:pt idx="1003">
                  <c:v>71.672259999999994</c:v>
                </c:pt>
                <c:pt idx="1004">
                  <c:v>71.705150000000003</c:v>
                </c:pt>
                <c:pt idx="1005">
                  <c:v>71.738990000000001</c:v>
                </c:pt>
                <c:pt idx="1006">
                  <c:v>71.77234</c:v>
                </c:pt>
                <c:pt idx="1007">
                  <c:v>71.804900000000004</c:v>
                </c:pt>
                <c:pt idx="1008">
                  <c:v>71.838449999999995</c:v>
                </c:pt>
                <c:pt idx="1009">
                  <c:v>71.872079999999997</c:v>
                </c:pt>
                <c:pt idx="1010">
                  <c:v>71.905789999999996</c:v>
                </c:pt>
                <c:pt idx="1011">
                  <c:v>71.938299999999998</c:v>
                </c:pt>
                <c:pt idx="1012">
                  <c:v>71.971990000000005</c:v>
                </c:pt>
                <c:pt idx="1013">
                  <c:v>72.005589999999998</c:v>
                </c:pt>
                <c:pt idx="1014">
                  <c:v>72.037760000000006</c:v>
                </c:pt>
                <c:pt idx="1015">
                  <c:v>72.071299999999994</c:v>
                </c:pt>
                <c:pt idx="1016">
                  <c:v>72.104759999999999</c:v>
                </c:pt>
                <c:pt idx="1017">
                  <c:v>72.137879999999996</c:v>
                </c:pt>
                <c:pt idx="1018">
                  <c:v>72.171139999999994</c:v>
                </c:pt>
                <c:pt idx="1019">
                  <c:v>72.204359999999994</c:v>
                </c:pt>
                <c:pt idx="1020">
                  <c:v>72.238060000000004</c:v>
                </c:pt>
                <c:pt idx="1021">
                  <c:v>72.271439999999998</c:v>
                </c:pt>
                <c:pt idx="1022">
                  <c:v>72.304299999999998</c:v>
                </c:pt>
                <c:pt idx="1023">
                  <c:v>72.337410000000006</c:v>
                </c:pt>
                <c:pt idx="1024">
                  <c:v>72.370990000000006</c:v>
                </c:pt>
                <c:pt idx="1025">
                  <c:v>72.403840000000002</c:v>
                </c:pt>
                <c:pt idx="1026">
                  <c:v>72.437910000000002</c:v>
                </c:pt>
                <c:pt idx="1027">
                  <c:v>72.471289999999996</c:v>
                </c:pt>
                <c:pt idx="1028">
                  <c:v>72.504279999999994</c:v>
                </c:pt>
                <c:pt idx="1029">
                  <c:v>72.537649999999999</c:v>
                </c:pt>
                <c:pt idx="1030">
                  <c:v>72.57114</c:v>
                </c:pt>
                <c:pt idx="1031">
                  <c:v>72.604299999999995</c:v>
                </c:pt>
                <c:pt idx="1032">
                  <c:v>72.637640000000005</c:v>
                </c:pt>
                <c:pt idx="1033">
                  <c:v>72.671499999999995</c:v>
                </c:pt>
                <c:pt idx="1034">
                  <c:v>72.70438</c:v>
                </c:pt>
                <c:pt idx="1035">
                  <c:v>72.737840000000006</c:v>
                </c:pt>
                <c:pt idx="1036">
                  <c:v>72.770510000000002</c:v>
                </c:pt>
                <c:pt idx="1037">
                  <c:v>72.803719999999998</c:v>
                </c:pt>
                <c:pt idx="1038">
                  <c:v>72.837379999999996</c:v>
                </c:pt>
                <c:pt idx="1039">
                  <c:v>72.870850000000004</c:v>
                </c:pt>
                <c:pt idx="1040">
                  <c:v>72.904359999999997</c:v>
                </c:pt>
                <c:pt idx="1041">
                  <c:v>72.93732</c:v>
                </c:pt>
                <c:pt idx="1042">
                  <c:v>72.970579999999998</c:v>
                </c:pt>
                <c:pt idx="1043">
                  <c:v>73.003780000000006</c:v>
                </c:pt>
                <c:pt idx="1044">
                  <c:v>73.03734</c:v>
                </c:pt>
                <c:pt idx="1045">
                  <c:v>73.071160000000006</c:v>
                </c:pt>
                <c:pt idx="1046">
                  <c:v>73.10342</c:v>
                </c:pt>
                <c:pt idx="1047">
                  <c:v>73.137100000000004</c:v>
                </c:pt>
                <c:pt idx="1048">
                  <c:v>73.1708</c:v>
                </c:pt>
                <c:pt idx="1049">
                  <c:v>73.203749999999999</c:v>
                </c:pt>
                <c:pt idx="1050">
                  <c:v>73.23706</c:v>
                </c:pt>
                <c:pt idx="1051">
                  <c:v>73.270399999999995</c:v>
                </c:pt>
                <c:pt idx="1052">
                  <c:v>73.304010000000005</c:v>
                </c:pt>
                <c:pt idx="1053">
                  <c:v>73.337389999999999</c:v>
                </c:pt>
                <c:pt idx="1054">
                  <c:v>73.369540000000001</c:v>
                </c:pt>
                <c:pt idx="1055">
                  <c:v>73.402469999999994</c:v>
                </c:pt>
                <c:pt idx="1056">
                  <c:v>73.436089999999993</c:v>
                </c:pt>
                <c:pt idx="1057">
                  <c:v>73.46978</c:v>
                </c:pt>
                <c:pt idx="1058">
                  <c:v>73.503159999999994</c:v>
                </c:pt>
                <c:pt idx="1059">
                  <c:v>73.537409999999994</c:v>
                </c:pt>
                <c:pt idx="1060">
                  <c:v>73.570139999999995</c:v>
                </c:pt>
                <c:pt idx="1061">
                  <c:v>73.603560000000002</c:v>
                </c:pt>
                <c:pt idx="1062">
                  <c:v>73.636470000000003</c:v>
                </c:pt>
                <c:pt idx="1063">
                  <c:v>73.668700000000001</c:v>
                </c:pt>
                <c:pt idx="1064">
                  <c:v>73.701999999999998</c:v>
                </c:pt>
                <c:pt idx="1065">
                  <c:v>73.73603</c:v>
                </c:pt>
                <c:pt idx="1066">
                  <c:v>73.768690000000007</c:v>
                </c:pt>
                <c:pt idx="1067">
                  <c:v>73.802120000000002</c:v>
                </c:pt>
                <c:pt idx="1068">
                  <c:v>73.835719999999995</c:v>
                </c:pt>
                <c:pt idx="1069">
                  <c:v>73.868470000000002</c:v>
                </c:pt>
                <c:pt idx="1070">
                  <c:v>73.902180000000001</c:v>
                </c:pt>
                <c:pt idx="1071">
                  <c:v>73.935400000000001</c:v>
                </c:pt>
                <c:pt idx="1072">
                  <c:v>73.96978</c:v>
                </c:pt>
                <c:pt idx="1073">
                  <c:v>74.00206</c:v>
                </c:pt>
                <c:pt idx="1074">
                  <c:v>74.035430000000005</c:v>
                </c:pt>
                <c:pt idx="1075">
                  <c:v>74.069320000000005</c:v>
                </c:pt>
                <c:pt idx="1076">
                  <c:v>74.102180000000004</c:v>
                </c:pt>
                <c:pt idx="1077">
                  <c:v>74.134839999999997</c:v>
                </c:pt>
                <c:pt idx="1078">
                  <c:v>74.169619999999995</c:v>
                </c:pt>
                <c:pt idx="1079">
                  <c:v>74.202510000000004</c:v>
                </c:pt>
                <c:pt idx="1080">
                  <c:v>74.236419999999995</c:v>
                </c:pt>
                <c:pt idx="1081">
                  <c:v>74.268749999999997</c:v>
                </c:pt>
                <c:pt idx="1082">
                  <c:v>74.303479999999993</c:v>
                </c:pt>
                <c:pt idx="1083">
                  <c:v>74.337059999999994</c:v>
                </c:pt>
                <c:pt idx="1084">
                  <c:v>74.369870000000006</c:v>
                </c:pt>
                <c:pt idx="1085">
                  <c:v>74.402889999999999</c:v>
                </c:pt>
                <c:pt idx="1086">
                  <c:v>74.436189999999996</c:v>
                </c:pt>
                <c:pt idx="1087">
                  <c:v>74.469880000000003</c:v>
                </c:pt>
                <c:pt idx="1088">
                  <c:v>74.503079999999997</c:v>
                </c:pt>
                <c:pt idx="1089">
                  <c:v>74.535489999999996</c:v>
                </c:pt>
                <c:pt idx="1090">
                  <c:v>74.569580000000002</c:v>
                </c:pt>
                <c:pt idx="1091">
                  <c:v>74.602530000000002</c:v>
                </c:pt>
                <c:pt idx="1092">
                  <c:v>74.636110000000002</c:v>
                </c:pt>
                <c:pt idx="1093">
                  <c:v>74.668800000000005</c:v>
                </c:pt>
                <c:pt idx="1094">
                  <c:v>74.702799999999996</c:v>
                </c:pt>
                <c:pt idx="1095">
                  <c:v>74.735140000000001</c:v>
                </c:pt>
                <c:pt idx="1096">
                  <c:v>74.769310000000004</c:v>
                </c:pt>
                <c:pt idx="1097">
                  <c:v>74.801749999999998</c:v>
                </c:pt>
                <c:pt idx="1098">
                  <c:v>74.83569</c:v>
                </c:pt>
                <c:pt idx="1099">
                  <c:v>74.868489999999994</c:v>
                </c:pt>
                <c:pt idx="1100">
                  <c:v>74.901439999999994</c:v>
                </c:pt>
                <c:pt idx="1101">
                  <c:v>74.934809999999999</c:v>
                </c:pt>
                <c:pt idx="1102">
                  <c:v>74.968260000000001</c:v>
                </c:pt>
                <c:pt idx="1103">
                  <c:v>75.001069999999999</c:v>
                </c:pt>
                <c:pt idx="1104">
                  <c:v>75.034909999999996</c:v>
                </c:pt>
                <c:pt idx="1105">
                  <c:v>75.068060000000003</c:v>
                </c:pt>
                <c:pt idx="1106">
                  <c:v>75.100989999999996</c:v>
                </c:pt>
                <c:pt idx="1107">
                  <c:v>75.134699999999995</c:v>
                </c:pt>
                <c:pt idx="1108">
                  <c:v>75.167540000000002</c:v>
                </c:pt>
                <c:pt idx="1109">
                  <c:v>75.200879999999998</c:v>
                </c:pt>
                <c:pt idx="1110">
                  <c:v>75.234340000000003</c:v>
                </c:pt>
                <c:pt idx="1111">
                  <c:v>75.267560000000003</c:v>
                </c:pt>
                <c:pt idx="1112">
                  <c:v>75.301000000000002</c:v>
                </c:pt>
                <c:pt idx="1113">
                  <c:v>75.333889999999997</c:v>
                </c:pt>
                <c:pt idx="1114">
                  <c:v>75.367900000000006</c:v>
                </c:pt>
                <c:pt idx="1115">
                  <c:v>75.401030000000006</c:v>
                </c:pt>
                <c:pt idx="1116">
                  <c:v>75.433840000000004</c:v>
                </c:pt>
                <c:pt idx="1117">
                  <c:v>75.466790000000003</c:v>
                </c:pt>
                <c:pt idx="1118">
                  <c:v>75.500069999999994</c:v>
                </c:pt>
                <c:pt idx="1119">
                  <c:v>75.533739999999995</c:v>
                </c:pt>
                <c:pt idx="1120">
                  <c:v>75.566649999999996</c:v>
                </c:pt>
                <c:pt idx="1121">
                  <c:v>75.600589999999997</c:v>
                </c:pt>
                <c:pt idx="1122">
                  <c:v>75.634200000000007</c:v>
                </c:pt>
                <c:pt idx="1123">
                  <c:v>75.667060000000006</c:v>
                </c:pt>
                <c:pt idx="1124">
                  <c:v>75.700659999999999</c:v>
                </c:pt>
                <c:pt idx="1125">
                  <c:v>75.732190000000003</c:v>
                </c:pt>
                <c:pt idx="1126">
                  <c:v>75.765960000000007</c:v>
                </c:pt>
                <c:pt idx="1127">
                  <c:v>75.799300000000002</c:v>
                </c:pt>
                <c:pt idx="1128">
                  <c:v>75.833560000000006</c:v>
                </c:pt>
                <c:pt idx="1129">
                  <c:v>75.865819999999999</c:v>
                </c:pt>
                <c:pt idx="1130">
                  <c:v>75.899720000000002</c:v>
                </c:pt>
                <c:pt idx="1131">
                  <c:v>75.933549999999997</c:v>
                </c:pt>
                <c:pt idx="1132">
                  <c:v>75.967160000000007</c:v>
                </c:pt>
                <c:pt idx="1133">
                  <c:v>76.000219999999999</c:v>
                </c:pt>
                <c:pt idx="1134">
                  <c:v>76.032529999999994</c:v>
                </c:pt>
                <c:pt idx="1135">
                  <c:v>76.065870000000004</c:v>
                </c:pt>
                <c:pt idx="1136">
                  <c:v>76.098740000000006</c:v>
                </c:pt>
                <c:pt idx="1137">
                  <c:v>76.132260000000002</c:v>
                </c:pt>
                <c:pt idx="1138">
                  <c:v>76.166089999999997</c:v>
                </c:pt>
                <c:pt idx="1139">
                  <c:v>76.198759999999993</c:v>
                </c:pt>
                <c:pt idx="1140">
                  <c:v>76.232659999999996</c:v>
                </c:pt>
                <c:pt idx="1141">
                  <c:v>76.265320000000003</c:v>
                </c:pt>
                <c:pt idx="1142">
                  <c:v>76.298609999999996</c:v>
                </c:pt>
                <c:pt idx="1143">
                  <c:v>76.332509999999999</c:v>
                </c:pt>
                <c:pt idx="1144">
                  <c:v>76.365809999999996</c:v>
                </c:pt>
                <c:pt idx="1145">
                  <c:v>76.398949999999999</c:v>
                </c:pt>
                <c:pt idx="1146">
                  <c:v>76.43271</c:v>
                </c:pt>
                <c:pt idx="1147">
                  <c:v>76.466610000000003</c:v>
                </c:pt>
                <c:pt idx="1148">
                  <c:v>76.497950000000003</c:v>
                </c:pt>
                <c:pt idx="1149">
                  <c:v>76.531099999999995</c:v>
                </c:pt>
                <c:pt idx="1150">
                  <c:v>76.564310000000006</c:v>
                </c:pt>
                <c:pt idx="1151">
                  <c:v>76.598640000000003</c:v>
                </c:pt>
                <c:pt idx="1152">
                  <c:v>76.631180000000001</c:v>
                </c:pt>
                <c:pt idx="1153">
                  <c:v>76.664580000000001</c:v>
                </c:pt>
                <c:pt idx="1154">
                  <c:v>76.697749999999999</c:v>
                </c:pt>
                <c:pt idx="1155">
                  <c:v>76.731080000000006</c:v>
                </c:pt>
                <c:pt idx="1156">
                  <c:v>76.763760000000005</c:v>
                </c:pt>
                <c:pt idx="1157">
                  <c:v>76.797799999999995</c:v>
                </c:pt>
                <c:pt idx="1158">
                  <c:v>76.831059999999994</c:v>
                </c:pt>
                <c:pt idx="1159">
                  <c:v>76.863799999999998</c:v>
                </c:pt>
                <c:pt idx="1160">
                  <c:v>76.898200000000003</c:v>
                </c:pt>
                <c:pt idx="1161">
                  <c:v>76.931200000000004</c:v>
                </c:pt>
                <c:pt idx="1162">
                  <c:v>76.964529999999996</c:v>
                </c:pt>
                <c:pt idx="1163">
                  <c:v>76.997010000000003</c:v>
                </c:pt>
                <c:pt idx="1164">
                  <c:v>77.031289999999998</c:v>
                </c:pt>
                <c:pt idx="1165">
                  <c:v>77.06371</c:v>
                </c:pt>
                <c:pt idx="1166">
                  <c:v>77.098089999999999</c:v>
                </c:pt>
                <c:pt idx="1167">
                  <c:v>77.131180000000001</c:v>
                </c:pt>
                <c:pt idx="1168">
                  <c:v>77.164299999999997</c:v>
                </c:pt>
                <c:pt idx="1169">
                  <c:v>77.197760000000002</c:v>
                </c:pt>
                <c:pt idx="1170">
                  <c:v>77.230639999999994</c:v>
                </c:pt>
                <c:pt idx="1171">
                  <c:v>77.264679999999998</c:v>
                </c:pt>
                <c:pt idx="1172">
                  <c:v>77.296400000000006</c:v>
                </c:pt>
                <c:pt idx="1173">
                  <c:v>77.33032</c:v>
                </c:pt>
                <c:pt idx="1174">
                  <c:v>77.363709999999998</c:v>
                </c:pt>
                <c:pt idx="1175">
                  <c:v>77.39716</c:v>
                </c:pt>
                <c:pt idx="1176">
                  <c:v>77.430790000000002</c:v>
                </c:pt>
                <c:pt idx="1177">
                  <c:v>77.463809999999995</c:v>
                </c:pt>
                <c:pt idx="1178">
                  <c:v>77.496690000000001</c:v>
                </c:pt>
                <c:pt idx="1179">
                  <c:v>77.530320000000003</c:v>
                </c:pt>
                <c:pt idx="1180">
                  <c:v>77.56353</c:v>
                </c:pt>
                <c:pt idx="1181">
                  <c:v>77.596580000000003</c:v>
                </c:pt>
                <c:pt idx="1182">
                  <c:v>77.629850000000005</c:v>
                </c:pt>
                <c:pt idx="1183">
                  <c:v>77.663139999999999</c:v>
                </c:pt>
                <c:pt idx="1184">
                  <c:v>77.696479999999994</c:v>
                </c:pt>
                <c:pt idx="1185">
                  <c:v>77.730869999999996</c:v>
                </c:pt>
                <c:pt idx="1186">
                  <c:v>77.762379999999993</c:v>
                </c:pt>
                <c:pt idx="1187">
                  <c:v>77.796750000000003</c:v>
                </c:pt>
                <c:pt idx="1188">
                  <c:v>77.830609999999993</c:v>
                </c:pt>
                <c:pt idx="1189">
                  <c:v>77.863479999999996</c:v>
                </c:pt>
                <c:pt idx="1190">
                  <c:v>77.896019999999993</c:v>
                </c:pt>
                <c:pt idx="1191">
                  <c:v>77.929739999999995</c:v>
                </c:pt>
                <c:pt idx="1192">
                  <c:v>77.962620000000001</c:v>
                </c:pt>
                <c:pt idx="1193">
                  <c:v>77.996579999999994</c:v>
                </c:pt>
                <c:pt idx="1194">
                  <c:v>78.029610000000005</c:v>
                </c:pt>
                <c:pt idx="1195">
                  <c:v>78.062119999999993</c:v>
                </c:pt>
                <c:pt idx="1196">
                  <c:v>78.095979999999997</c:v>
                </c:pt>
                <c:pt idx="1197">
                  <c:v>78.128870000000006</c:v>
                </c:pt>
                <c:pt idx="1198">
                  <c:v>78.162180000000006</c:v>
                </c:pt>
                <c:pt idx="1199">
                  <c:v>78.195800000000006</c:v>
                </c:pt>
                <c:pt idx="1200">
                  <c:v>78.229299999999995</c:v>
                </c:pt>
                <c:pt idx="1201">
                  <c:v>78.262339999999995</c:v>
                </c:pt>
                <c:pt idx="1202">
                  <c:v>78.296239999999997</c:v>
                </c:pt>
                <c:pt idx="1203">
                  <c:v>78.329070000000002</c:v>
                </c:pt>
                <c:pt idx="1204">
                  <c:v>78.363100000000003</c:v>
                </c:pt>
                <c:pt idx="1205">
                  <c:v>78.396680000000003</c:v>
                </c:pt>
                <c:pt idx="1206">
                  <c:v>78.429150000000007</c:v>
                </c:pt>
                <c:pt idx="1207">
                  <c:v>78.462500000000006</c:v>
                </c:pt>
                <c:pt idx="1208">
                  <c:v>78.495660000000001</c:v>
                </c:pt>
                <c:pt idx="1209">
                  <c:v>78.529889999999995</c:v>
                </c:pt>
                <c:pt idx="1210">
                  <c:v>78.562700000000007</c:v>
                </c:pt>
                <c:pt idx="1211">
                  <c:v>78.595640000000003</c:v>
                </c:pt>
                <c:pt idx="1212">
                  <c:v>78.629760000000005</c:v>
                </c:pt>
                <c:pt idx="1213">
                  <c:v>78.661559999999994</c:v>
                </c:pt>
                <c:pt idx="1214">
                  <c:v>78.694879999999998</c:v>
                </c:pt>
                <c:pt idx="1215">
                  <c:v>78.729079999999996</c:v>
                </c:pt>
                <c:pt idx="1216">
                  <c:v>78.761859999999999</c:v>
                </c:pt>
                <c:pt idx="1217">
                  <c:v>78.795460000000006</c:v>
                </c:pt>
                <c:pt idx="1218">
                  <c:v>78.828130000000002</c:v>
                </c:pt>
                <c:pt idx="1219">
                  <c:v>78.862499999999997</c:v>
                </c:pt>
                <c:pt idx="1220">
                  <c:v>78.895380000000003</c:v>
                </c:pt>
                <c:pt idx="1221">
                  <c:v>78.92801</c:v>
                </c:pt>
                <c:pt idx="1222">
                  <c:v>78.961190000000002</c:v>
                </c:pt>
                <c:pt idx="1223">
                  <c:v>78.995140000000006</c:v>
                </c:pt>
                <c:pt idx="1224">
                  <c:v>79.027820000000006</c:v>
                </c:pt>
                <c:pt idx="1225">
                  <c:v>79.061030000000002</c:v>
                </c:pt>
                <c:pt idx="1226">
                  <c:v>79.094840000000005</c:v>
                </c:pt>
                <c:pt idx="1227">
                  <c:v>79.128219999999999</c:v>
                </c:pt>
                <c:pt idx="1228">
                  <c:v>79.161019999999994</c:v>
                </c:pt>
                <c:pt idx="1229">
                  <c:v>79.193680000000001</c:v>
                </c:pt>
                <c:pt idx="1230">
                  <c:v>79.225700000000003</c:v>
                </c:pt>
                <c:pt idx="1231">
                  <c:v>79.259259999999998</c:v>
                </c:pt>
                <c:pt idx="1232">
                  <c:v>79.293350000000004</c:v>
                </c:pt>
                <c:pt idx="1233">
                  <c:v>79.326570000000004</c:v>
                </c:pt>
                <c:pt idx="1234">
                  <c:v>79.36018</c:v>
                </c:pt>
                <c:pt idx="1235">
                  <c:v>79.392449999999997</c:v>
                </c:pt>
                <c:pt idx="1236">
                  <c:v>79.426649999999995</c:v>
                </c:pt>
                <c:pt idx="1237">
                  <c:v>79.459720000000004</c:v>
                </c:pt>
                <c:pt idx="1238">
                  <c:v>79.493160000000003</c:v>
                </c:pt>
                <c:pt idx="1239">
                  <c:v>79.525440000000003</c:v>
                </c:pt>
                <c:pt idx="1240">
                  <c:v>79.559700000000007</c:v>
                </c:pt>
                <c:pt idx="1241">
                  <c:v>79.592399999999998</c:v>
                </c:pt>
                <c:pt idx="1242">
                  <c:v>79.625929999999997</c:v>
                </c:pt>
                <c:pt idx="1243">
                  <c:v>79.658749999999998</c:v>
                </c:pt>
                <c:pt idx="1244">
                  <c:v>79.69238</c:v>
                </c:pt>
                <c:pt idx="1245">
                  <c:v>79.725740000000002</c:v>
                </c:pt>
                <c:pt idx="1246">
                  <c:v>79.758960000000002</c:v>
                </c:pt>
                <c:pt idx="1247">
                  <c:v>79.792490000000001</c:v>
                </c:pt>
                <c:pt idx="1248">
                  <c:v>79.825800000000001</c:v>
                </c:pt>
                <c:pt idx="1249">
                  <c:v>79.859470000000002</c:v>
                </c:pt>
                <c:pt idx="1250">
                  <c:v>79.892020000000002</c:v>
                </c:pt>
                <c:pt idx="1251">
                  <c:v>79.926000000000002</c:v>
                </c:pt>
                <c:pt idx="1252">
                  <c:v>79.959310000000002</c:v>
                </c:pt>
                <c:pt idx="1253">
                  <c:v>79.992379999999997</c:v>
                </c:pt>
                <c:pt idx="1254">
                  <c:v>80.025099999999995</c:v>
                </c:pt>
                <c:pt idx="1255">
                  <c:v>80.058220000000006</c:v>
                </c:pt>
                <c:pt idx="1256">
                  <c:v>80.091759999999994</c:v>
                </c:pt>
                <c:pt idx="1257">
                  <c:v>80.125479999999996</c:v>
                </c:pt>
                <c:pt idx="1258">
                  <c:v>80.15907</c:v>
                </c:pt>
                <c:pt idx="1259">
                  <c:v>80.191779999999994</c:v>
                </c:pt>
                <c:pt idx="1260">
                  <c:v>80.225880000000004</c:v>
                </c:pt>
                <c:pt idx="1261">
                  <c:v>80.258420000000001</c:v>
                </c:pt>
                <c:pt idx="1262">
                  <c:v>80.292159999999996</c:v>
                </c:pt>
                <c:pt idx="1263">
                  <c:v>80.324680000000001</c:v>
                </c:pt>
                <c:pt idx="1264">
                  <c:v>80.358549999999994</c:v>
                </c:pt>
                <c:pt idx="1265">
                  <c:v>80.39179</c:v>
                </c:pt>
                <c:pt idx="1266">
                  <c:v>80.424000000000007</c:v>
                </c:pt>
                <c:pt idx="1267">
                  <c:v>80.457949999999997</c:v>
                </c:pt>
                <c:pt idx="1268">
                  <c:v>80.490350000000007</c:v>
                </c:pt>
                <c:pt idx="1269">
                  <c:v>80.524180000000001</c:v>
                </c:pt>
                <c:pt idx="1270">
                  <c:v>80.5578</c:v>
                </c:pt>
                <c:pt idx="1271">
                  <c:v>80.591579999999993</c:v>
                </c:pt>
                <c:pt idx="1272">
                  <c:v>80.625219999999999</c:v>
                </c:pt>
                <c:pt idx="1273">
                  <c:v>80.657880000000006</c:v>
                </c:pt>
                <c:pt idx="1274">
                  <c:v>80.691190000000006</c:v>
                </c:pt>
                <c:pt idx="1275">
                  <c:v>80.72354</c:v>
                </c:pt>
                <c:pt idx="1276">
                  <c:v>80.756860000000003</c:v>
                </c:pt>
                <c:pt idx="1277">
                  <c:v>80.79101</c:v>
                </c:pt>
                <c:pt idx="1278">
                  <c:v>80.823700000000002</c:v>
                </c:pt>
                <c:pt idx="1279">
                  <c:v>80.857690000000005</c:v>
                </c:pt>
                <c:pt idx="1280">
                  <c:v>80.891660000000002</c:v>
                </c:pt>
                <c:pt idx="1281">
                  <c:v>80.924679999999995</c:v>
                </c:pt>
                <c:pt idx="1282">
                  <c:v>80.957800000000006</c:v>
                </c:pt>
                <c:pt idx="1283">
                  <c:v>80.99024</c:v>
                </c:pt>
                <c:pt idx="1284">
                  <c:v>81.024159999999995</c:v>
                </c:pt>
                <c:pt idx="1285">
                  <c:v>81.057060000000007</c:v>
                </c:pt>
                <c:pt idx="1286">
                  <c:v>81.089939999999999</c:v>
                </c:pt>
                <c:pt idx="1287">
                  <c:v>81.123480000000001</c:v>
                </c:pt>
                <c:pt idx="1288">
                  <c:v>81.155869999999993</c:v>
                </c:pt>
                <c:pt idx="1289">
                  <c:v>81.189620000000005</c:v>
                </c:pt>
                <c:pt idx="1290">
                  <c:v>81.223200000000006</c:v>
                </c:pt>
                <c:pt idx="1291">
                  <c:v>81.256799999999998</c:v>
                </c:pt>
                <c:pt idx="1292">
                  <c:v>81.290009999999995</c:v>
                </c:pt>
                <c:pt idx="1293">
                  <c:v>81.323279999999997</c:v>
                </c:pt>
                <c:pt idx="1294">
                  <c:v>81.356880000000004</c:v>
                </c:pt>
                <c:pt idx="1295">
                  <c:v>81.390739999999994</c:v>
                </c:pt>
                <c:pt idx="1296">
                  <c:v>81.423519999999996</c:v>
                </c:pt>
                <c:pt idx="1297">
                  <c:v>81.456180000000003</c:v>
                </c:pt>
                <c:pt idx="1298">
                  <c:v>81.4893</c:v>
                </c:pt>
                <c:pt idx="1299">
                  <c:v>81.522599999999997</c:v>
                </c:pt>
                <c:pt idx="1300">
                  <c:v>81.555220000000006</c:v>
                </c:pt>
                <c:pt idx="1301">
                  <c:v>81.588059999999999</c:v>
                </c:pt>
                <c:pt idx="1302">
                  <c:v>81.621660000000006</c:v>
                </c:pt>
                <c:pt idx="1303">
                  <c:v>81.655100000000004</c:v>
                </c:pt>
                <c:pt idx="1304">
                  <c:v>81.68862</c:v>
                </c:pt>
                <c:pt idx="1305">
                  <c:v>81.721900000000005</c:v>
                </c:pt>
                <c:pt idx="1306">
                  <c:v>81.755009999999999</c:v>
                </c:pt>
                <c:pt idx="1307">
                  <c:v>81.788759999999996</c:v>
                </c:pt>
                <c:pt idx="1308">
                  <c:v>81.821640000000002</c:v>
                </c:pt>
                <c:pt idx="1309">
                  <c:v>81.854619999999997</c:v>
                </c:pt>
                <c:pt idx="1310">
                  <c:v>81.888710000000003</c:v>
                </c:pt>
                <c:pt idx="1311">
                  <c:v>81.921840000000003</c:v>
                </c:pt>
                <c:pt idx="1312">
                  <c:v>81.955799999999996</c:v>
                </c:pt>
                <c:pt idx="1313">
                  <c:v>81.988280000000003</c:v>
                </c:pt>
                <c:pt idx="1314">
                  <c:v>82.021720000000002</c:v>
                </c:pt>
                <c:pt idx="1315">
                  <c:v>82.055220000000006</c:v>
                </c:pt>
                <c:pt idx="1316">
                  <c:v>82.088740000000001</c:v>
                </c:pt>
                <c:pt idx="1317">
                  <c:v>82.121679999999998</c:v>
                </c:pt>
                <c:pt idx="1318">
                  <c:v>82.154529999999994</c:v>
                </c:pt>
                <c:pt idx="1319">
                  <c:v>82.187200000000004</c:v>
                </c:pt>
                <c:pt idx="1320">
                  <c:v>82.222040000000007</c:v>
                </c:pt>
                <c:pt idx="1321">
                  <c:v>82.254400000000004</c:v>
                </c:pt>
                <c:pt idx="1322">
                  <c:v>82.287620000000004</c:v>
                </c:pt>
                <c:pt idx="1323">
                  <c:v>82.320689999999999</c:v>
                </c:pt>
                <c:pt idx="1324">
                  <c:v>82.354879999999994</c:v>
                </c:pt>
                <c:pt idx="1325">
                  <c:v>82.387950000000004</c:v>
                </c:pt>
                <c:pt idx="1326">
                  <c:v>82.421080000000003</c:v>
                </c:pt>
                <c:pt idx="1327">
                  <c:v>82.453339999999997</c:v>
                </c:pt>
                <c:pt idx="1328">
                  <c:v>82.486789999999999</c:v>
                </c:pt>
                <c:pt idx="1329">
                  <c:v>82.520300000000006</c:v>
                </c:pt>
                <c:pt idx="1330">
                  <c:v>82.55265</c:v>
                </c:pt>
                <c:pt idx="1331">
                  <c:v>82.587699999999998</c:v>
                </c:pt>
                <c:pt idx="1332">
                  <c:v>82.621470000000002</c:v>
                </c:pt>
                <c:pt idx="1333">
                  <c:v>82.65455</c:v>
                </c:pt>
                <c:pt idx="1334">
                  <c:v>82.687389999999994</c:v>
                </c:pt>
                <c:pt idx="1335">
                  <c:v>82.721059999999994</c:v>
                </c:pt>
                <c:pt idx="1336">
                  <c:v>82.754379999999998</c:v>
                </c:pt>
                <c:pt idx="1337">
                  <c:v>82.786720000000003</c:v>
                </c:pt>
                <c:pt idx="1338">
                  <c:v>82.819699999999997</c:v>
                </c:pt>
                <c:pt idx="1339">
                  <c:v>82.852999999999994</c:v>
                </c:pt>
                <c:pt idx="1340">
                  <c:v>82.88758</c:v>
                </c:pt>
                <c:pt idx="1341">
                  <c:v>82.919619999999995</c:v>
                </c:pt>
                <c:pt idx="1342">
                  <c:v>82.953280000000007</c:v>
                </c:pt>
                <c:pt idx="1343">
                  <c:v>82.985590000000002</c:v>
                </c:pt>
                <c:pt idx="1344">
                  <c:v>83.018559999999994</c:v>
                </c:pt>
                <c:pt idx="1345">
                  <c:v>83.052359999999993</c:v>
                </c:pt>
                <c:pt idx="1346">
                  <c:v>83.085139999999996</c:v>
                </c:pt>
                <c:pt idx="1347">
                  <c:v>83.118989999999997</c:v>
                </c:pt>
                <c:pt idx="1348">
                  <c:v>83.152050000000003</c:v>
                </c:pt>
                <c:pt idx="1349">
                  <c:v>83.185500000000005</c:v>
                </c:pt>
                <c:pt idx="1350">
                  <c:v>83.219130000000007</c:v>
                </c:pt>
                <c:pt idx="1351">
                  <c:v>83.252420000000001</c:v>
                </c:pt>
                <c:pt idx="1352">
                  <c:v>83.284880000000001</c:v>
                </c:pt>
                <c:pt idx="1353">
                  <c:v>83.318899999999999</c:v>
                </c:pt>
                <c:pt idx="1354">
                  <c:v>83.352360000000004</c:v>
                </c:pt>
                <c:pt idx="1355">
                  <c:v>83.385009999999994</c:v>
                </c:pt>
                <c:pt idx="1356">
                  <c:v>83.418440000000004</c:v>
                </c:pt>
                <c:pt idx="1357">
                  <c:v>83.451059999999998</c:v>
                </c:pt>
                <c:pt idx="1358">
                  <c:v>83.485900000000001</c:v>
                </c:pt>
                <c:pt idx="1359">
                  <c:v>83.518950000000004</c:v>
                </c:pt>
                <c:pt idx="1360">
                  <c:v>83.551400000000001</c:v>
                </c:pt>
                <c:pt idx="1361">
                  <c:v>83.585499999999996</c:v>
                </c:pt>
                <c:pt idx="1362">
                  <c:v>83.617819999999995</c:v>
                </c:pt>
                <c:pt idx="1363">
                  <c:v>83.65034</c:v>
                </c:pt>
                <c:pt idx="1364">
                  <c:v>83.68441</c:v>
                </c:pt>
                <c:pt idx="1365">
                  <c:v>83.718050000000005</c:v>
                </c:pt>
                <c:pt idx="1366">
                  <c:v>83.751320000000007</c:v>
                </c:pt>
                <c:pt idx="1367">
                  <c:v>83.784649999999999</c:v>
                </c:pt>
                <c:pt idx="1368">
                  <c:v>83.817639999999997</c:v>
                </c:pt>
                <c:pt idx="1369">
                  <c:v>83.851159999999993</c:v>
                </c:pt>
                <c:pt idx="1370">
                  <c:v>83.884780000000006</c:v>
                </c:pt>
                <c:pt idx="1371">
                  <c:v>83.91816</c:v>
                </c:pt>
                <c:pt idx="1372">
                  <c:v>83.950950000000006</c:v>
                </c:pt>
                <c:pt idx="1373">
                  <c:v>83.984020000000001</c:v>
                </c:pt>
                <c:pt idx="1374">
                  <c:v>84.017380000000003</c:v>
                </c:pt>
                <c:pt idx="1375">
                  <c:v>84.050820000000002</c:v>
                </c:pt>
                <c:pt idx="1376">
                  <c:v>84.083659999999995</c:v>
                </c:pt>
                <c:pt idx="1377">
                  <c:v>84.116720000000001</c:v>
                </c:pt>
                <c:pt idx="1378">
                  <c:v>84.150090000000006</c:v>
                </c:pt>
                <c:pt idx="1379">
                  <c:v>84.183160000000001</c:v>
                </c:pt>
                <c:pt idx="1380">
                  <c:v>84.216489999999993</c:v>
                </c:pt>
                <c:pt idx="1381">
                  <c:v>84.249780000000001</c:v>
                </c:pt>
                <c:pt idx="1382">
                  <c:v>84.282749999999993</c:v>
                </c:pt>
                <c:pt idx="1383">
                  <c:v>84.315920000000006</c:v>
                </c:pt>
                <c:pt idx="1384">
                  <c:v>84.348659999999995</c:v>
                </c:pt>
                <c:pt idx="1385">
                  <c:v>84.383120000000005</c:v>
                </c:pt>
                <c:pt idx="1386">
                  <c:v>84.416210000000007</c:v>
                </c:pt>
                <c:pt idx="1387">
                  <c:v>84.449690000000004</c:v>
                </c:pt>
                <c:pt idx="1388">
                  <c:v>84.482990000000001</c:v>
                </c:pt>
                <c:pt idx="1389">
                  <c:v>84.516009999999994</c:v>
                </c:pt>
                <c:pt idx="1390">
                  <c:v>84.549319999999994</c:v>
                </c:pt>
                <c:pt idx="1391">
                  <c:v>84.582620000000006</c:v>
                </c:pt>
                <c:pt idx="1392">
                  <c:v>84.615740000000002</c:v>
                </c:pt>
                <c:pt idx="1393">
                  <c:v>84.648740000000004</c:v>
                </c:pt>
                <c:pt idx="1394">
                  <c:v>84.682910000000007</c:v>
                </c:pt>
                <c:pt idx="1395">
                  <c:v>84.715620000000001</c:v>
                </c:pt>
                <c:pt idx="1396">
                  <c:v>84.749009999999998</c:v>
                </c:pt>
                <c:pt idx="1397">
                  <c:v>84.782749999999993</c:v>
                </c:pt>
                <c:pt idx="1398">
                  <c:v>84.814819999999997</c:v>
                </c:pt>
                <c:pt idx="1399">
                  <c:v>84.849879999999999</c:v>
                </c:pt>
                <c:pt idx="1400">
                  <c:v>84.881860000000003</c:v>
                </c:pt>
                <c:pt idx="1401">
                  <c:v>84.915499999999994</c:v>
                </c:pt>
                <c:pt idx="1402">
                  <c:v>84.948620000000005</c:v>
                </c:pt>
                <c:pt idx="1403">
                  <c:v>84.982680000000002</c:v>
                </c:pt>
                <c:pt idx="1404">
                  <c:v>85.015119999999996</c:v>
                </c:pt>
                <c:pt idx="1405">
                  <c:v>85.048879999999997</c:v>
                </c:pt>
                <c:pt idx="1406">
                  <c:v>85.081940000000003</c:v>
                </c:pt>
                <c:pt idx="1407">
                  <c:v>85.115009999999998</c:v>
                </c:pt>
                <c:pt idx="1408">
                  <c:v>85.148079999999993</c:v>
                </c:pt>
                <c:pt idx="1409">
                  <c:v>85.181420000000003</c:v>
                </c:pt>
                <c:pt idx="1410">
                  <c:v>85.214569999999995</c:v>
                </c:pt>
                <c:pt idx="1411">
                  <c:v>85.248609999999999</c:v>
                </c:pt>
                <c:pt idx="1412">
                  <c:v>85.281390000000002</c:v>
                </c:pt>
                <c:pt idx="1413">
                  <c:v>85.314570000000003</c:v>
                </c:pt>
                <c:pt idx="1414">
                  <c:v>85.347589999999997</c:v>
                </c:pt>
                <c:pt idx="1415">
                  <c:v>85.381910000000005</c:v>
                </c:pt>
                <c:pt idx="1416">
                  <c:v>85.414810000000003</c:v>
                </c:pt>
                <c:pt idx="1417">
                  <c:v>85.447749999999999</c:v>
                </c:pt>
                <c:pt idx="1418">
                  <c:v>85.480990000000006</c:v>
                </c:pt>
                <c:pt idx="1419">
                  <c:v>85.514340000000004</c:v>
                </c:pt>
                <c:pt idx="1420">
                  <c:v>85.547799999999995</c:v>
                </c:pt>
                <c:pt idx="1421">
                  <c:v>85.579809999999995</c:v>
                </c:pt>
                <c:pt idx="1422">
                  <c:v>85.614050000000006</c:v>
                </c:pt>
                <c:pt idx="1423">
                  <c:v>85.64743</c:v>
                </c:pt>
                <c:pt idx="1424">
                  <c:v>85.681579999999997</c:v>
                </c:pt>
                <c:pt idx="1425">
                  <c:v>85.714179999999999</c:v>
                </c:pt>
                <c:pt idx="1426">
                  <c:v>85.747339999999994</c:v>
                </c:pt>
                <c:pt idx="1427">
                  <c:v>85.780640000000005</c:v>
                </c:pt>
                <c:pt idx="1428">
                  <c:v>85.814779999999999</c:v>
                </c:pt>
                <c:pt idx="1429">
                  <c:v>85.848129999999998</c:v>
                </c:pt>
                <c:pt idx="1430">
                  <c:v>85.880240000000001</c:v>
                </c:pt>
                <c:pt idx="1431">
                  <c:v>85.913709999999995</c:v>
                </c:pt>
                <c:pt idx="1432">
                  <c:v>85.946600000000004</c:v>
                </c:pt>
                <c:pt idx="1433">
                  <c:v>85.979619999999997</c:v>
                </c:pt>
                <c:pt idx="1434">
                  <c:v>86.013199999999998</c:v>
                </c:pt>
                <c:pt idx="1435">
                  <c:v>86.046570000000003</c:v>
                </c:pt>
                <c:pt idx="1436">
                  <c:v>86.08032</c:v>
                </c:pt>
                <c:pt idx="1437">
                  <c:v>86.113479999999996</c:v>
                </c:pt>
                <c:pt idx="1438">
                  <c:v>86.146479999999997</c:v>
                </c:pt>
                <c:pt idx="1439">
                  <c:v>86.178659999999994</c:v>
                </c:pt>
                <c:pt idx="1440">
                  <c:v>86.212890000000002</c:v>
                </c:pt>
                <c:pt idx="1441">
                  <c:v>86.245630000000006</c:v>
                </c:pt>
                <c:pt idx="1442">
                  <c:v>86.279309999999995</c:v>
                </c:pt>
                <c:pt idx="1443">
                  <c:v>86.312929999999994</c:v>
                </c:pt>
                <c:pt idx="1444">
                  <c:v>86.345590000000001</c:v>
                </c:pt>
                <c:pt idx="1445">
                  <c:v>86.379220000000004</c:v>
                </c:pt>
                <c:pt idx="1446">
                  <c:v>86.412030000000001</c:v>
                </c:pt>
                <c:pt idx="1447">
                  <c:v>86.446280000000002</c:v>
                </c:pt>
                <c:pt idx="1448">
                  <c:v>86.479380000000006</c:v>
                </c:pt>
                <c:pt idx="1449">
                  <c:v>86.512659999999997</c:v>
                </c:pt>
                <c:pt idx="1450">
                  <c:v>86.545500000000004</c:v>
                </c:pt>
                <c:pt idx="1451">
                  <c:v>86.580010000000001</c:v>
                </c:pt>
                <c:pt idx="1452">
                  <c:v>86.613110000000006</c:v>
                </c:pt>
                <c:pt idx="1453">
                  <c:v>86.645849999999996</c:v>
                </c:pt>
                <c:pt idx="1454">
                  <c:v>86.678889999999996</c:v>
                </c:pt>
                <c:pt idx="1455">
                  <c:v>86.713740000000001</c:v>
                </c:pt>
                <c:pt idx="1456">
                  <c:v>86.74606</c:v>
                </c:pt>
                <c:pt idx="1457">
                  <c:v>86.7791</c:v>
                </c:pt>
                <c:pt idx="1458">
                  <c:v>86.812219999999996</c:v>
                </c:pt>
                <c:pt idx="1459">
                  <c:v>86.845789999999994</c:v>
                </c:pt>
                <c:pt idx="1460">
                  <c:v>86.879580000000004</c:v>
                </c:pt>
                <c:pt idx="1461">
                  <c:v>86.913060000000002</c:v>
                </c:pt>
                <c:pt idx="1462">
                  <c:v>86.946719999999999</c:v>
                </c:pt>
                <c:pt idx="1463">
                  <c:v>86.9803</c:v>
                </c:pt>
                <c:pt idx="1464">
                  <c:v>87.012090000000001</c:v>
                </c:pt>
                <c:pt idx="1465">
                  <c:v>87.04571</c:v>
                </c:pt>
                <c:pt idx="1466">
                  <c:v>87.079859999999996</c:v>
                </c:pt>
                <c:pt idx="1467">
                  <c:v>87.112549999999999</c:v>
                </c:pt>
                <c:pt idx="1468">
                  <c:v>87.146559999999994</c:v>
                </c:pt>
                <c:pt idx="1469">
                  <c:v>87.17962</c:v>
                </c:pt>
                <c:pt idx="1470">
                  <c:v>87.213260000000005</c:v>
                </c:pt>
                <c:pt idx="1471">
                  <c:v>87.246049999999997</c:v>
                </c:pt>
                <c:pt idx="1472">
                  <c:v>87.278819999999996</c:v>
                </c:pt>
                <c:pt idx="1473">
                  <c:v>87.312359999999998</c:v>
                </c:pt>
                <c:pt idx="1474">
                  <c:v>87.345740000000006</c:v>
                </c:pt>
                <c:pt idx="1475">
                  <c:v>87.379450000000006</c:v>
                </c:pt>
                <c:pt idx="1476">
                  <c:v>87.41225</c:v>
                </c:pt>
                <c:pt idx="1477">
                  <c:v>87.446100000000001</c:v>
                </c:pt>
                <c:pt idx="1478">
                  <c:v>87.4786</c:v>
                </c:pt>
                <c:pt idx="1479">
                  <c:v>87.512140000000002</c:v>
                </c:pt>
                <c:pt idx="1480">
                  <c:v>87.545379999999994</c:v>
                </c:pt>
                <c:pt idx="1481">
                  <c:v>87.578590000000005</c:v>
                </c:pt>
                <c:pt idx="1482">
                  <c:v>87.612799999999993</c:v>
                </c:pt>
                <c:pt idx="1483">
                  <c:v>87.645820000000001</c:v>
                </c:pt>
                <c:pt idx="1484">
                  <c:v>87.678910000000002</c:v>
                </c:pt>
                <c:pt idx="1485">
                  <c:v>87.712410000000006</c:v>
                </c:pt>
                <c:pt idx="1486">
                  <c:v>87.745429999999999</c:v>
                </c:pt>
                <c:pt idx="1487">
                  <c:v>87.778689999999997</c:v>
                </c:pt>
                <c:pt idx="1488">
                  <c:v>87.812190000000001</c:v>
                </c:pt>
                <c:pt idx="1489">
                  <c:v>87.845560000000006</c:v>
                </c:pt>
                <c:pt idx="1490">
                  <c:v>87.878900000000002</c:v>
                </c:pt>
                <c:pt idx="1491">
                  <c:v>87.911469999999994</c:v>
                </c:pt>
                <c:pt idx="1492">
                  <c:v>87.945009999999996</c:v>
                </c:pt>
                <c:pt idx="1493">
                  <c:v>87.978740000000002</c:v>
                </c:pt>
                <c:pt idx="1494">
                  <c:v>88.011809999999997</c:v>
                </c:pt>
                <c:pt idx="1495">
                  <c:v>88.045509999999993</c:v>
                </c:pt>
                <c:pt idx="1496">
                  <c:v>88.079080000000005</c:v>
                </c:pt>
                <c:pt idx="1497">
                  <c:v>88.111720000000005</c:v>
                </c:pt>
                <c:pt idx="1498">
                  <c:v>88.145510000000002</c:v>
                </c:pt>
                <c:pt idx="1499">
                  <c:v>88.178179999999998</c:v>
                </c:pt>
                <c:pt idx="1500">
                  <c:v>88.21114</c:v>
                </c:pt>
                <c:pt idx="1501">
                  <c:v>88.244259999999997</c:v>
                </c:pt>
                <c:pt idx="1502">
                  <c:v>88.278559999999999</c:v>
                </c:pt>
                <c:pt idx="1503">
                  <c:v>88.311959999999999</c:v>
                </c:pt>
                <c:pt idx="1504">
                  <c:v>88.345309999999998</c:v>
                </c:pt>
                <c:pt idx="1505">
                  <c:v>88.378979999999999</c:v>
                </c:pt>
                <c:pt idx="1506">
                  <c:v>88.412099999999995</c:v>
                </c:pt>
                <c:pt idx="1507">
                  <c:v>88.444640000000007</c:v>
                </c:pt>
                <c:pt idx="1508">
                  <c:v>88.478819999999999</c:v>
                </c:pt>
                <c:pt idx="1509">
                  <c:v>88.511780000000002</c:v>
                </c:pt>
                <c:pt idx="1510">
                  <c:v>88.545090000000002</c:v>
                </c:pt>
                <c:pt idx="1511">
                  <c:v>88.579189999999997</c:v>
                </c:pt>
                <c:pt idx="1512">
                  <c:v>88.612690000000001</c:v>
                </c:pt>
                <c:pt idx="1513">
                  <c:v>88.64528</c:v>
                </c:pt>
                <c:pt idx="1514">
                  <c:v>88.678889999999996</c:v>
                </c:pt>
                <c:pt idx="1515">
                  <c:v>88.711860000000001</c:v>
                </c:pt>
                <c:pt idx="1516">
                  <c:v>88.745919999999998</c:v>
                </c:pt>
                <c:pt idx="1517">
                  <c:v>88.779020000000003</c:v>
                </c:pt>
                <c:pt idx="1518">
                  <c:v>88.813059999999993</c:v>
                </c:pt>
                <c:pt idx="1519">
                  <c:v>88.846549999999993</c:v>
                </c:pt>
                <c:pt idx="1520">
                  <c:v>88.879339999999999</c:v>
                </c:pt>
                <c:pt idx="1521">
                  <c:v>88.912409999999994</c:v>
                </c:pt>
                <c:pt idx="1522">
                  <c:v>88.944580000000002</c:v>
                </c:pt>
                <c:pt idx="1523">
                  <c:v>88.979280000000003</c:v>
                </c:pt>
                <c:pt idx="1524">
                  <c:v>89.012119999999996</c:v>
                </c:pt>
                <c:pt idx="1525">
                  <c:v>89.045929999999998</c:v>
                </c:pt>
                <c:pt idx="1526">
                  <c:v>89.079700000000003</c:v>
                </c:pt>
                <c:pt idx="1527">
                  <c:v>89.112780000000001</c:v>
                </c:pt>
                <c:pt idx="1528">
                  <c:v>89.145700000000005</c:v>
                </c:pt>
                <c:pt idx="1529">
                  <c:v>89.179000000000002</c:v>
                </c:pt>
                <c:pt idx="1530">
                  <c:v>89.212029999999999</c:v>
                </c:pt>
                <c:pt idx="1531">
                  <c:v>89.244990000000001</c:v>
                </c:pt>
                <c:pt idx="1532">
                  <c:v>89.278620000000004</c:v>
                </c:pt>
                <c:pt idx="1533">
                  <c:v>89.312449999999998</c:v>
                </c:pt>
                <c:pt idx="1534">
                  <c:v>89.345939999999999</c:v>
                </c:pt>
                <c:pt idx="1535">
                  <c:v>89.379649999999998</c:v>
                </c:pt>
                <c:pt idx="1536">
                  <c:v>89.412490000000005</c:v>
                </c:pt>
                <c:pt idx="1537">
                  <c:v>89.445790000000002</c:v>
                </c:pt>
                <c:pt idx="1538">
                  <c:v>89.479179999999999</c:v>
                </c:pt>
                <c:pt idx="1539">
                  <c:v>89.51343</c:v>
                </c:pt>
                <c:pt idx="1540">
                  <c:v>89.546909999999997</c:v>
                </c:pt>
                <c:pt idx="1541">
                  <c:v>89.58032</c:v>
                </c:pt>
                <c:pt idx="1542">
                  <c:v>89.613140000000001</c:v>
                </c:pt>
                <c:pt idx="1543">
                  <c:v>89.646249999999995</c:v>
                </c:pt>
                <c:pt idx="1544">
                  <c:v>89.679119999999998</c:v>
                </c:pt>
                <c:pt idx="1545">
                  <c:v>89.712779999999995</c:v>
                </c:pt>
                <c:pt idx="1546">
                  <c:v>89.746440000000007</c:v>
                </c:pt>
                <c:pt idx="1547">
                  <c:v>89.779529999999994</c:v>
                </c:pt>
                <c:pt idx="1548">
                  <c:v>89.812979999999996</c:v>
                </c:pt>
                <c:pt idx="1549">
                  <c:v>89.846890000000002</c:v>
                </c:pt>
                <c:pt idx="1550">
                  <c:v>89.879499999999993</c:v>
                </c:pt>
                <c:pt idx="1551">
                  <c:v>89.913420000000002</c:v>
                </c:pt>
                <c:pt idx="1552">
                  <c:v>89.946809999999999</c:v>
                </c:pt>
                <c:pt idx="1553">
                  <c:v>89.979690000000005</c:v>
                </c:pt>
                <c:pt idx="1554">
                  <c:v>90.012649999999994</c:v>
                </c:pt>
                <c:pt idx="1555">
                  <c:v>90.046809999999994</c:v>
                </c:pt>
                <c:pt idx="1556">
                  <c:v>90.08014</c:v>
                </c:pt>
                <c:pt idx="1557">
                  <c:v>90.112260000000006</c:v>
                </c:pt>
                <c:pt idx="1558">
                  <c:v>90.146529999999998</c:v>
                </c:pt>
                <c:pt idx="1559">
                  <c:v>90.179919999999996</c:v>
                </c:pt>
                <c:pt idx="1560">
                  <c:v>90.213089999999994</c:v>
                </c:pt>
                <c:pt idx="1561">
                  <c:v>90.246889999999993</c:v>
                </c:pt>
                <c:pt idx="1562">
                  <c:v>90.28022</c:v>
                </c:pt>
                <c:pt idx="1563">
                  <c:v>90.312489999999997</c:v>
                </c:pt>
                <c:pt idx="1564">
                  <c:v>90.346469999999997</c:v>
                </c:pt>
                <c:pt idx="1565">
                  <c:v>90.379499999999993</c:v>
                </c:pt>
                <c:pt idx="1566">
                  <c:v>90.413340000000005</c:v>
                </c:pt>
                <c:pt idx="1567">
                  <c:v>90.446489999999997</c:v>
                </c:pt>
                <c:pt idx="1568">
                  <c:v>90.480220000000003</c:v>
                </c:pt>
                <c:pt idx="1569">
                  <c:v>90.513199999999998</c:v>
                </c:pt>
                <c:pt idx="1570">
                  <c:v>90.546490000000006</c:v>
                </c:pt>
                <c:pt idx="1571">
                  <c:v>90.57978</c:v>
                </c:pt>
                <c:pt idx="1572">
                  <c:v>90.613159999999993</c:v>
                </c:pt>
                <c:pt idx="1573">
                  <c:v>90.646299999999997</c:v>
                </c:pt>
                <c:pt idx="1574">
                  <c:v>90.67962</c:v>
                </c:pt>
                <c:pt idx="1575">
                  <c:v>90.712969999999999</c:v>
                </c:pt>
                <c:pt idx="1576">
                  <c:v>90.746309999999994</c:v>
                </c:pt>
                <c:pt idx="1577">
                  <c:v>90.780249999999995</c:v>
                </c:pt>
                <c:pt idx="1578">
                  <c:v>90.812489999999997</c:v>
                </c:pt>
                <c:pt idx="1579">
                  <c:v>90.846339999999998</c:v>
                </c:pt>
                <c:pt idx="1580">
                  <c:v>90.879369999999994</c:v>
                </c:pt>
                <c:pt idx="1581">
                  <c:v>90.912949999999995</c:v>
                </c:pt>
                <c:pt idx="1582">
                  <c:v>90.946089999999998</c:v>
                </c:pt>
                <c:pt idx="1583">
                  <c:v>90.979489999999998</c:v>
                </c:pt>
                <c:pt idx="1584">
                  <c:v>91.013199999999998</c:v>
                </c:pt>
                <c:pt idx="1585">
                  <c:v>91.046700000000001</c:v>
                </c:pt>
                <c:pt idx="1586">
                  <c:v>91.079970000000003</c:v>
                </c:pt>
                <c:pt idx="1587">
                  <c:v>91.113590000000002</c:v>
                </c:pt>
                <c:pt idx="1588">
                  <c:v>91.145560000000003</c:v>
                </c:pt>
                <c:pt idx="1589">
                  <c:v>91.1785</c:v>
                </c:pt>
                <c:pt idx="1590">
                  <c:v>91.211089999999999</c:v>
                </c:pt>
                <c:pt idx="1591">
                  <c:v>91.244259999999997</c:v>
                </c:pt>
                <c:pt idx="1592">
                  <c:v>91.278030000000001</c:v>
                </c:pt>
                <c:pt idx="1593">
                  <c:v>91.311530000000005</c:v>
                </c:pt>
                <c:pt idx="1594">
                  <c:v>91.345010000000002</c:v>
                </c:pt>
                <c:pt idx="1595">
                  <c:v>91.377570000000006</c:v>
                </c:pt>
                <c:pt idx="1596">
                  <c:v>91.410839999999993</c:v>
                </c:pt>
                <c:pt idx="1597">
                  <c:v>91.44444</c:v>
                </c:pt>
                <c:pt idx="1598">
                  <c:v>91.477850000000004</c:v>
                </c:pt>
                <c:pt idx="1599">
                  <c:v>91.511080000000007</c:v>
                </c:pt>
                <c:pt idx="1600">
                  <c:v>91.544839999999994</c:v>
                </c:pt>
                <c:pt idx="1601">
                  <c:v>91.578370000000007</c:v>
                </c:pt>
                <c:pt idx="1602">
                  <c:v>91.611140000000006</c:v>
                </c:pt>
                <c:pt idx="1603">
                  <c:v>91.644499999999994</c:v>
                </c:pt>
                <c:pt idx="1604">
                  <c:v>91.678240000000002</c:v>
                </c:pt>
                <c:pt idx="1605">
                  <c:v>91.711960000000005</c:v>
                </c:pt>
                <c:pt idx="1606">
                  <c:v>91.745159999999998</c:v>
                </c:pt>
                <c:pt idx="1607">
                  <c:v>91.779110000000003</c:v>
                </c:pt>
                <c:pt idx="1608">
                  <c:v>91.811909999999997</c:v>
                </c:pt>
                <c:pt idx="1609">
                  <c:v>91.844059999999999</c:v>
                </c:pt>
                <c:pt idx="1610">
                  <c:v>91.877449999999996</c:v>
                </c:pt>
                <c:pt idx="1611">
                  <c:v>91.911000000000001</c:v>
                </c:pt>
                <c:pt idx="1612">
                  <c:v>91.944220000000001</c:v>
                </c:pt>
                <c:pt idx="1613">
                  <c:v>91.977490000000003</c:v>
                </c:pt>
                <c:pt idx="1614">
                  <c:v>92.011600000000001</c:v>
                </c:pt>
                <c:pt idx="1615">
                  <c:v>92.044550000000001</c:v>
                </c:pt>
                <c:pt idx="1616">
                  <c:v>92.077839999999995</c:v>
                </c:pt>
                <c:pt idx="1617">
                  <c:v>92.111789999999999</c:v>
                </c:pt>
                <c:pt idx="1618">
                  <c:v>92.143910000000005</c:v>
                </c:pt>
                <c:pt idx="1619">
                  <c:v>92.177459999999996</c:v>
                </c:pt>
                <c:pt idx="1620">
                  <c:v>92.210539999999995</c:v>
                </c:pt>
                <c:pt idx="1621">
                  <c:v>92.243660000000006</c:v>
                </c:pt>
                <c:pt idx="1622">
                  <c:v>92.278120000000001</c:v>
                </c:pt>
                <c:pt idx="1623">
                  <c:v>92.310360000000003</c:v>
                </c:pt>
                <c:pt idx="1624">
                  <c:v>92.343810000000005</c:v>
                </c:pt>
                <c:pt idx="1625">
                  <c:v>92.376840000000001</c:v>
                </c:pt>
                <c:pt idx="1626">
                  <c:v>92.410150000000002</c:v>
                </c:pt>
                <c:pt idx="1627">
                  <c:v>92.443759999999997</c:v>
                </c:pt>
                <c:pt idx="1628">
                  <c:v>92.478030000000004</c:v>
                </c:pt>
                <c:pt idx="1629">
                  <c:v>92.510260000000002</c:v>
                </c:pt>
                <c:pt idx="1630">
                  <c:v>92.543300000000002</c:v>
                </c:pt>
                <c:pt idx="1631">
                  <c:v>92.576409999999996</c:v>
                </c:pt>
                <c:pt idx="1632">
                  <c:v>92.610299999999995</c:v>
                </c:pt>
                <c:pt idx="1633">
                  <c:v>92.643119999999996</c:v>
                </c:pt>
                <c:pt idx="1634">
                  <c:v>92.677419999999998</c:v>
                </c:pt>
                <c:pt idx="1635">
                  <c:v>92.71011</c:v>
                </c:pt>
                <c:pt idx="1636">
                  <c:v>92.742949999999993</c:v>
                </c:pt>
                <c:pt idx="1637">
                  <c:v>92.776560000000003</c:v>
                </c:pt>
                <c:pt idx="1638">
                  <c:v>92.809569999999994</c:v>
                </c:pt>
                <c:pt idx="1639">
                  <c:v>92.842950000000002</c:v>
                </c:pt>
                <c:pt idx="1640">
                  <c:v>92.876469999999998</c:v>
                </c:pt>
                <c:pt idx="1641">
                  <c:v>92.909310000000005</c:v>
                </c:pt>
                <c:pt idx="1642">
                  <c:v>92.942689999999999</c:v>
                </c:pt>
                <c:pt idx="1643">
                  <c:v>92.976489999999998</c:v>
                </c:pt>
                <c:pt idx="1644">
                  <c:v>93.008989999999997</c:v>
                </c:pt>
                <c:pt idx="1645">
                  <c:v>93.042490000000001</c:v>
                </c:pt>
                <c:pt idx="1646">
                  <c:v>93.075879999999998</c:v>
                </c:pt>
                <c:pt idx="1647">
                  <c:v>93.109459999999999</c:v>
                </c:pt>
                <c:pt idx="1648">
                  <c:v>93.142499999999998</c:v>
                </c:pt>
                <c:pt idx="1649">
                  <c:v>93.175820000000002</c:v>
                </c:pt>
                <c:pt idx="1650">
                  <c:v>93.209000000000003</c:v>
                </c:pt>
                <c:pt idx="1651">
                  <c:v>93.241969999999995</c:v>
                </c:pt>
                <c:pt idx="1652">
                  <c:v>93.275949999999995</c:v>
                </c:pt>
                <c:pt idx="1653">
                  <c:v>93.309150000000002</c:v>
                </c:pt>
                <c:pt idx="1654">
                  <c:v>93.342110000000005</c:v>
                </c:pt>
                <c:pt idx="1655">
                  <c:v>93.375720000000001</c:v>
                </c:pt>
                <c:pt idx="1656">
                  <c:v>93.409970000000001</c:v>
                </c:pt>
                <c:pt idx="1657">
                  <c:v>93.442570000000003</c:v>
                </c:pt>
                <c:pt idx="1658">
                  <c:v>93.475440000000006</c:v>
                </c:pt>
                <c:pt idx="1659">
                  <c:v>93.509159999999994</c:v>
                </c:pt>
                <c:pt idx="1660">
                  <c:v>93.542580000000001</c:v>
                </c:pt>
                <c:pt idx="1661">
                  <c:v>93.575530000000001</c:v>
                </c:pt>
                <c:pt idx="1662">
                  <c:v>93.608609999999999</c:v>
                </c:pt>
                <c:pt idx="1663">
                  <c:v>93.641599999999997</c:v>
                </c:pt>
                <c:pt idx="1664">
                  <c:v>93.67456</c:v>
                </c:pt>
                <c:pt idx="1665">
                  <c:v>93.707490000000007</c:v>
                </c:pt>
                <c:pt idx="1666">
                  <c:v>93.741510000000005</c:v>
                </c:pt>
                <c:pt idx="1667">
                  <c:v>93.774609999999996</c:v>
                </c:pt>
                <c:pt idx="1668">
                  <c:v>93.807580000000002</c:v>
                </c:pt>
                <c:pt idx="1669">
                  <c:v>93.841030000000003</c:v>
                </c:pt>
                <c:pt idx="1670">
                  <c:v>93.873940000000005</c:v>
                </c:pt>
                <c:pt idx="1671">
                  <c:v>93.907820000000001</c:v>
                </c:pt>
                <c:pt idx="1672">
                  <c:v>93.940659999999994</c:v>
                </c:pt>
                <c:pt idx="1673">
                  <c:v>93.973079999999996</c:v>
                </c:pt>
                <c:pt idx="1674">
                  <c:v>94.006990000000002</c:v>
                </c:pt>
                <c:pt idx="1675">
                  <c:v>94.040469999999999</c:v>
                </c:pt>
                <c:pt idx="1676">
                  <c:v>94.073790000000002</c:v>
                </c:pt>
                <c:pt idx="1677">
                  <c:v>94.106840000000005</c:v>
                </c:pt>
                <c:pt idx="1678">
                  <c:v>94.140090000000001</c:v>
                </c:pt>
                <c:pt idx="1679">
                  <c:v>94.173159999999996</c:v>
                </c:pt>
                <c:pt idx="1680">
                  <c:v>94.206569999999999</c:v>
                </c:pt>
                <c:pt idx="1681">
                  <c:v>94.239940000000004</c:v>
                </c:pt>
                <c:pt idx="1682">
                  <c:v>94.273709999999994</c:v>
                </c:pt>
                <c:pt idx="1683">
                  <c:v>94.307190000000006</c:v>
                </c:pt>
                <c:pt idx="1684">
                  <c:v>94.33972</c:v>
                </c:pt>
                <c:pt idx="1685">
                  <c:v>94.372470000000007</c:v>
                </c:pt>
                <c:pt idx="1686">
                  <c:v>94.406059999999997</c:v>
                </c:pt>
                <c:pt idx="1687">
                  <c:v>94.439340000000001</c:v>
                </c:pt>
                <c:pt idx="1688">
                  <c:v>94.472459999999998</c:v>
                </c:pt>
                <c:pt idx="1689">
                  <c:v>94.506079999999997</c:v>
                </c:pt>
                <c:pt idx="1690">
                  <c:v>94.539249999999996</c:v>
                </c:pt>
                <c:pt idx="1691">
                  <c:v>94.573179999999994</c:v>
                </c:pt>
                <c:pt idx="1692">
                  <c:v>94.606700000000004</c:v>
                </c:pt>
                <c:pt idx="1693">
                  <c:v>94.639650000000003</c:v>
                </c:pt>
                <c:pt idx="1694">
                  <c:v>94.672439999999995</c:v>
                </c:pt>
                <c:pt idx="1695">
                  <c:v>94.706569999999999</c:v>
                </c:pt>
                <c:pt idx="1696">
                  <c:v>94.740009999999998</c:v>
                </c:pt>
                <c:pt idx="1697">
                  <c:v>94.772509999999997</c:v>
                </c:pt>
                <c:pt idx="1698">
                  <c:v>94.80574</c:v>
                </c:pt>
                <c:pt idx="1699">
                  <c:v>94.839650000000006</c:v>
                </c:pt>
                <c:pt idx="1700">
                  <c:v>94.872550000000004</c:v>
                </c:pt>
                <c:pt idx="1701">
                  <c:v>94.905510000000007</c:v>
                </c:pt>
                <c:pt idx="1702">
                  <c:v>94.938980000000001</c:v>
                </c:pt>
                <c:pt idx="1703">
                  <c:v>94.971590000000006</c:v>
                </c:pt>
                <c:pt idx="1704">
                  <c:v>95.004440000000002</c:v>
                </c:pt>
                <c:pt idx="1705">
                  <c:v>95.038420000000002</c:v>
                </c:pt>
                <c:pt idx="1706">
                  <c:v>95.07047</c:v>
                </c:pt>
                <c:pt idx="1707">
                  <c:v>95.104600000000005</c:v>
                </c:pt>
                <c:pt idx="1708">
                  <c:v>95.137510000000006</c:v>
                </c:pt>
                <c:pt idx="1709">
                  <c:v>95.169910000000002</c:v>
                </c:pt>
                <c:pt idx="1710">
                  <c:v>95.203130000000002</c:v>
                </c:pt>
                <c:pt idx="1711">
                  <c:v>95.236909999999995</c:v>
                </c:pt>
                <c:pt idx="1712">
                  <c:v>95.270160000000004</c:v>
                </c:pt>
                <c:pt idx="1713">
                  <c:v>95.303560000000004</c:v>
                </c:pt>
                <c:pt idx="1714">
                  <c:v>95.337199999999996</c:v>
                </c:pt>
                <c:pt idx="1715">
                  <c:v>95.369720000000001</c:v>
                </c:pt>
                <c:pt idx="1716">
                  <c:v>95.402659999999997</c:v>
                </c:pt>
                <c:pt idx="1717">
                  <c:v>95.436160000000001</c:v>
                </c:pt>
                <c:pt idx="1718">
                  <c:v>95.46942</c:v>
                </c:pt>
                <c:pt idx="1719">
                  <c:v>95.502690000000001</c:v>
                </c:pt>
                <c:pt idx="1720">
                  <c:v>95.53631</c:v>
                </c:pt>
                <c:pt idx="1721">
                  <c:v>95.569450000000003</c:v>
                </c:pt>
                <c:pt idx="1722">
                  <c:v>95.602720000000005</c:v>
                </c:pt>
                <c:pt idx="1723">
                  <c:v>95.635999999999996</c:v>
                </c:pt>
                <c:pt idx="1724">
                  <c:v>95.668949999999995</c:v>
                </c:pt>
                <c:pt idx="1725">
                  <c:v>95.702100000000002</c:v>
                </c:pt>
                <c:pt idx="1726">
                  <c:v>95.735550000000003</c:v>
                </c:pt>
                <c:pt idx="1727">
                  <c:v>95.769220000000004</c:v>
                </c:pt>
                <c:pt idx="1728">
                  <c:v>95.801969999999997</c:v>
                </c:pt>
                <c:pt idx="1729">
                  <c:v>95.835939999999994</c:v>
                </c:pt>
                <c:pt idx="1730">
                  <c:v>95.868889999999993</c:v>
                </c:pt>
                <c:pt idx="1731">
                  <c:v>95.902940000000001</c:v>
                </c:pt>
                <c:pt idx="1732">
                  <c:v>95.936179999999993</c:v>
                </c:pt>
                <c:pt idx="1733">
                  <c:v>95.968440000000001</c:v>
                </c:pt>
                <c:pt idx="1734">
                  <c:v>96.002660000000006</c:v>
                </c:pt>
                <c:pt idx="1735">
                  <c:v>96.035110000000003</c:v>
                </c:pt>
                <c:pt idx="1736">
                  <c:v>96.068879999999993</c:v>
                </c:pt>
                <c:pt idx="1737">
                  <c:v>96.101320000000001</c:v>
                </c:pt>
                <c:pt idx="1738">
                  <c:v>96.135620000000003</c:v>
                </c:pt>
                <c:pt idx="1739">
                  <c:v>96.168279999999996</c:v>
                </c:pt>
                <c:pt idx="1740">
                  <c:v>96.201160000000002</c:v>
                </c:pt>
                <c:pt idx="1741">
                  <c:v>96.234139999999996</c:v>
                </c:pt>
                <c:pt idx="1742">
                  <c:v>96.267979999999994</c:v>
                </c:pt>
                <c:pt idx="1743">
                  <c:v>96.30171</c:v>
                </c:pt>
                <c:pt idx="1744">
                  <c:v>96.333680000000001</c:v>
                </c:pt>
                <c:pt idx="1745">
                  <c:v>96.367750000000001</c:v>
                </c:pt>
                <c:pt idx="1746">
                  <c:v>96.401009999999999</c:v>
                </c:pt>
                <c:pt idx="1747">
                  <c:v>96.434380000000004</c:v>
                </c:pt>
                <c:pt idx="1748">
                  <c:v>96.468010000000007</c:v>
                </c:pt>
                <c:pt idx="1749">
                  <c:v>96.499949999999998</c:v>
                </c:pt>
                <c:pt idx="1750">
                  <c:v>96.533119999999997</c:v>
                </c:pt>
                <c:pt idx="1751">
                  <c:v>96.567679999999996</c:v>
                </c:pt>
                <c:pt idx="1752">
                  <c:v>96.599599999999995</c:v>
                </c:pt>
                <c:pt idx="1753">
                  <c:v>96.63355</c:v>
                </c:pt>
                <c:pt idx="1754">
                  <c:v>96.666749999999993</c:v>
                </c:pt>
                <c:pt idx="1755">
                  <c:v>96.700609999999998</c:v>
                </c:pt>
                <c:pt idx="1756">
                  <c:v>96.732780000000005</c:v>
                </c:pt>
                <c:pt idx="1757">
                  <c:v>96.76661</c:v>
                </c:pt>
                <c:pt idx="1758">
                  <c:v>96.800309999999996</c:v>
                </c:pt>
                <c:pt idx="1759">
                  <c:v>96.83296</c:v>
                </c:pt>
                <c:pt idx="1760">
                  <c:v>96.866630000000001</c:v>
                </c:pt>
                <c:pt idx="1761">
                  <c:v>96.898809999999997</c:v>
                </c:pt>
                <c:pt idx="1762">
                  <c:v>96.933030000000002</c:v>
                </c:pt>
                <c:pt idx="1763">
                  <c:v>96.966059999999999</c:v>
                </c:pt>
                <c:pt idx="1764">
                  <c:v>96.999619999999993</c:v>
                </c:pt>
                <c:pt idx="1765">
                  <c:v>97.032430000000005</c:v>
                </c:pt>
                <c:pt idx="1766">
                  <c:v>97.065870000000004</c:v>
                </c:pt>
                <c:pt idx="1767">
                  <c:v>97.098749999999995</c:v>
                </c:pt>
                <c:pt idx="1768">
                  <c:v>97.131969999999995</c:v>
                </c:pt>
                <c:pt idx="1769">
                  <c:v>97.16525</c:v>
                </c:pt>
                <c:pt idx="1770">
                  <c:v>97.199020000000004</c:v>
                </c:pt>
                <c:pt idx="1771">
                  <c:v>97.231369999999998</c:v>
                </c:pt>
                <c:pt idx="1772">
                  <c:v>97.264619999999994</c:v>
                </c:pt>
                <c:pt idx="1773">
                  <c:v>97.297780000000003</c:v>
                </c:pt>
                <c:pt idx="1774">
                  <c:v>97.331680000000006</c:v>
                </c:pt>
                <c:pt idx="1775">
                  <c:v>97.364680000000007</c:v>
                </c:pt>
                <c:pt idx="1776">
                  <c:v>97.397279999999995</c:v>
                </c:pt>
                <c:pt idx="1777">
                  <c:v>97.431030000000007</c:v>
                </c:pt>
                <c:pt idx="1778">
                  <c:v>97.464749999999995</c:v>
                </c:pt>
                <c:pt idx="1779">
                  <c:v>97.497529999999998</c:v>
                </c:pt>
                <c:pt idx="1780">
                  <c:v>97.530919999999995</c:v>
                </c:pt>
                <c:pt idx="1781">
                  <c:v>97.563609999999997</c:v>
                </c:pt>
                <c:pt idx="1782">
                  <c:v>97.597409999999996</c:v>
                </c:pt>
                <c:pt idx="1783">
                  <c:v>97.63082</c:v>
                </c:pt>
                <c:pt idx="1784">
                  <c:v>97.664119999999997</c:v>
                </c:pt>
                <c:pt idx="1785">
                  <c:v>97.69735</c:v>
                </c:pt>
                <c:pt idx="1786">
                  <c:v>97.730760000000004</c:v>
                </c:pt>
                <c:pt idx="1787">
                  <c:v>97.76343</c:v>
                </c:pt>
                <c:pt idx="1788">
                  <c:v>97.797049999999999</c:v>
                </c:pt>
                <c:pt idx="1789">
                  <c:v>97.830309999999997</c:v>
                </c:pt>
                <c:pt idx="1790">
                  <c:v>97.863579999999999</c:v>
                </c:pt>
                <c:pt idx="1791">
                  <c:v>97.896180000000001</c:v>
                </c:pt>
                <c:pt idx="1792">
                  <c:v>97.930189999999996</c:v>
                </c:pt>
                <c:pt idx="1793">
                  <c:v>97.96284</c:v>
                </c:pt>
                <c:pt idx="1794">
                  <c:v>97.996049999999997</c:v>
                </c:pt>
                <c:pt idx="1795">
                  <c:v>98.029929999999993</c:v>
                </c:pt>
                <c:pt idx="1796">
                  <c:v>98.064449999999994</c:v>
                </c:pt>
                <c:pt idx="1797">
                  <c:v>98.097489999999993</c:v>
                </c:pt>
                <c:pt idx="1798">
                  <c:v>98.130080000000007</c:v>
                </c:pt>
                <c:pt idx="1799">
                  <c:v>98.162300000000002</c:v>
                </c:pt>
                <c:pt idx="1800">
                  <c:v>98.195809999999994</c:v>
                </c:pt>
                <c:pt idx="1801">
                  <c:v>98.229759999999999</c:v>
                </c:pt>
                <c:pt idx="1802">
                  <c:v>98.263300000000001</c:v>
                </c:pt>
                <c:pt idx="1803">
                  <c:v>98.295950000000005</c:v>
                </c:pt>
                <c:pt idx="1804">
                  <c:v>98.32902</c:v>
                </c:pt>
                <c:pt idx="1805">
                  <c:v>98.36309</c:v>
                </c:pt>
                <c:pt idx="1806">
                  <c:v>98.396129999999999</c:v>
                </c:pt>
                <c:pt idx="1807">
                  <c:v>98.42801</c:v>
                </c:pt>
                <c:pt idx="1808">
                  <c:v>98.462590000000006</c:v>
                </c:pt>
                <c:pt idx="1809">
                  <c:v>98.495750000000001</c:v>
                </c:pt>
                <c:pt idx="1810">
                  <c:v>98.529060000000001</c:v>
                </c:pt>
                <c:pt idx="1811">
                  <c:v>98.562380000000005</c:v>
                </c:pt>
                <c:pt idx="1812">
                  <c:v>98.595119999999994</c:v>
                </c:pt>
                <c:pt idx="1813">
                  <c:v>98.628039999999999</c:v>
                </c:pt>
                <c:pt idx="1814">
                  <c:v>98.661389999999997</c:v>
                </c:pt>
                <c:pt idx="1815">
                  <c:v>98.694810000000004</c:v>
                </c:pt>
                <c:pt idx="1816">
                  <c:v>98.72766</c:v>
                </c:pt>
                <c:pt idx="1817">
                  <c:v>98.760779999999997</c:v>
                </c:pt>
                <c:pt idx="1818">
                  <c:v>98.793999999999997</c:v>
                </c:pt>
                <c:pt idx="1819">
                  <c:v>98.827420000000004</c:v>
                </c:pt>
                <c:pt idx="1820">
                  <c:v>98.861239999999995</c:v>
                </c:pt>
                <c:pt idx="1821">
                  <c:v>98.893249999999995</c:v>
                </c:pt>
                <c:pt idx="1822">
                  <c:v>98.926810000000003</c:v>
                </c:pt>
                <c:pt idx="1823">
                  <c:v>98.960549999999998</c:v>
                </c:pt>
                <c:pt idx="1824">
                  <c:v>98.993560000000002</c:v>
                </c:pt>
                <c:pt idx="1825">
                  <c:v>99.026989999999998</c:v>
                </c:pt>
                <c:pt idx="1826">
                  <c:v>99.059839999999994</c:v>
                </c:pt>
                <c:pt idx="1827">
                  <c:v>99.093909999999994</c:v>
                </c:pt>
                <c:pt idx="1828">
                  <c:v>99.125929999999997</c:v>
                </c:pt>
                <c:pt idx="1829">
                  <c:v>99.159779999999998</c:v>
                </c:pt>
                <c:pt idx="1830">
                  <c:v>99.193439999999995</c:v>
                </c:pt>
                <c:pt idx="1831">
                  <c:v>99.225989999999996</c:v>
                </c:pt>
                <c:pt idx="1832">
                  <c:v>99.259249999999994</c:v>
                </c:pt>
                <c:pt idx="1833">
                  <c:v>99.292079999999999</c:v>
                </c:pt>
                <c:pt idx="1834">
                  <c:v>99.325119999999998</c:v>
                </c:pt>
                <c:pt idx="1835">
                  <c:v>99.359489999999994</c:v>
                </c:pt>
                <c:pt idx="1836">
                  <c:v>99.392039999999994</c:v>
                </c:pt>
                <c:pt idx="1837">
                  <c:v>99.425179999999997</c:v>
                </c:pt>
                <c:pt idx="1838">
                  <c:v>99.459310000000002</c:v>
                </c:pt>
                <c:pt idx="1839">
                  <c:v>99.491029999999995</c:v>
                </c:pt>
                <c:pt idx="1840">
                  <c:v>99.52449</c:v>
                </c:pt>
                <c:pt idx="1841">
                  <c:v>99.558220000000006</c:v>
                </c:pt>
                <c:pt idx="1842">
                  <c:v>99.591679999999997</c:v>
                </c:pt>
                <c:pt idx="1843">
                  <c:v>99.625280000000004</c:v>
                </c:pt>
                <c:pt idx="1844">
                  <c:v>99.657470000000004</c:v>
                </c:pt>
                <c:pt idx="1845">
                  <c:v>99.69126</c:v>
                </c:pt>
                <c:pt idx="1846">
                  <c:v>99.724959999999996</c:v>
                </c:pt>
                <c:pt idx="1847">
                  <c:v>99.757689999999997</c:v>
                </c:pt>
                <c:pt idx="1848">
                  <c:v>99.790700000000001</c:v>
                </c:pt>
                <c:pt idx="1849">
                  <c:v>99.823980000000006</c:v>
                </c:pt>
                <c:pt idx="1850">
                  <c:v>99.857879999999994</c:v>
                </c:pt>
                <c:pt idx="1851">
                  <c:v>99.890739999999994</c:v>
                </c:pt>
                <c:pt idx="1852">
                  <c:v>99.924340000000001</c:v>
                </c:pt>
                <c:pt idx="1853">
                  <c:v>99.957579999999993</c:v>
                </c:pt>
                <c:pt idx="1854">
                  <c:v>99.990309999999994</c:v>
                </c:pt>
                <c:pt idx="1855">
                  <c:v>100.0236</c:v>
                </c:pt>
                <c:pt idx="1856">
                  <c:v>100.05710000000001</c:v>
                </c:pt>
                <c:pt idx="1857">
                  <c:v>100.09</c:v>
                </c:pt>
                <c:pt idx="1858">
                  <c:v>100.1234</c:v>
                </c:pt>
                <c:pt idx="1859">
                  <c:v>100.1566</c:v>
                </c:pt>
                <c:pt idx="1860">
                  <c:v>100.1901</c:v>
                </c:pt>
                <c:pt idx="1861">
                  <c:v>100.223</c:v>
                </c:pt>
                <c:pt idx="1862">
                  <c:v>100.25579999999999</c:v>
                </c:pt>
                <c:pt idx="1863">
                  <c:v>100.28879999999999</c:v>
                </c:pt>
                <c:pt idx="1864">
                  <c:v>100.32250000000001</c:v>
                </c:pt>
                <c:pt idx="1865">
                  <c:v>100.35599999999999</c:v>
                </c:pt>
                <c:pt idx="1866">
                  <c:v>100.38939999999999</c:v>
                </c:pt>
                <c:pt idx="1867">
                  <c:v>100.42149999999999</c:v>
                </c:pt>
                <c:pt idx="1868">
                  <c:v>100.45569999999999</c:v>
                </c:pt>
                <c:pt idx="1869">
                  <c:v>100.4881</c:v>
                </c:pt>
                <c:pt idx="1870">
                  <c:v>100.5217</c:v>
                </c:pt>
                <c:pt idx="1871">
                  <c:v>100.55459999999999</c:v>
                </c:pt>
                <c:pt idx="1872">
                  <c:v>100.5887</c:v>
                </c:pt>
                <c:pt idx="1873">
                  <c:v>100.6207</c:v>
                </c:pt>
                <c:pt idx="1874">
                  <c:v>100.6545</c:v>
                </c:pt>
                <c:pt idx="1875">
                  <c:v>100.68770000000001</c:v>
                </c:pt>
                <c:pt idx="1876">
                  <c:v>100.7212</c:v>
                </c:pt>
                <c:pt idx="1877">
                  <c:v>100.754</c:v>
                </c:pt>
                <c:pt idx="1878">
                  <c:v>100.7878</c:v>
                </c:pt>
                <c:pt idx="1879">
                  <c:v>100.8205</c:v>
                </c:pt>
                <c:pt idx="1880">
                  <c:v>100.85429999999999</c:v>
                </c:pt>
                <c:pt idx="1881">
                  <c:v>100.8877</c:v>
                </c:pt>
                <c:pt idx="1882">
                  <c:v>100.92059999999999</c:v>
                </c:pt>
                <c:pt idx="1883">
                  <c:v>100.95359999999999</c:v>
                </c:pt>
                <c:pt idx="1884">
                  <c:v>100.98690000000001</c:v>
                </c:pt>
                <c:pt idx="1885">
                  <c:v>101.02070000000001</c:v>
                </c:pt>
                <c:pt idx="1886">
                  <c:v>101.0535</c:v>
                </c:pt>
                <c:pt idx="1887">
                  <c:v>101.086</c:v>
                </c:pt>
                <c:pt idx="1888">
                  <c:v>101.12050000000001</c:v>
                </c:pt>
                <c:pt idx="1889">
                  <c:v>101.1536</c:v>
                </c:pt>
                <c:pt idx="1890">
                  <c:v>101.1866</c:v>
                </c:pt>
                <c:pt idx="1891">
                  <c:v>101.2196</c:v>
                </c:pt>
                <c:pt idx="1892">
                  <c:v>101.2531</c:v>
                </c:pt>
                <c:pt idx="1893">
                  <c:v>101.2865</c:v>
                </c:pt>
                <c:pt idx="1894">
                  <c:v>101.31950000000001</c:v>
                </c:pt>
                <c:pt idx="1895">
                  <c:v>101.35209999999999</c:v>
                </c:pt>
                <c:pt idx="1896">
                  <c:v>101.3862</c:v>
                </c:pt>
                <c:pt idx="1897">
                  <c:v>101.41889999999999</c:v>
                </c:pt>
                <c:pt idx="1898">
                  <c:v>101.4526</c:v>
                </c:pt>
                <c:pt idx="1899">
                  <c:v>101.4843</c:v>
                </c:pt>
                <c:pt idx="1900">
                  <c:v>101.5185</c:v>
                </c:pt>
                <c:pt idx="1901">
                  <c:v>101.55070000000001</c:v>
                </c:pt>
                <c:pt idx="1902">
                  <c:v>101.5855</c:v>
                </c:pt>
                <c:pt idx="1903">
                  <c:v>101.61790000000001</c:v>
                </c:pt>
                <c:pt idx="1904">
                  <c:v>101.65089999999999</c:v>
                </c:pt>
                <c:pt idx="1905">
                  <c:v>101.68470000000001</c:v>
                </c:pt>
                <c:pt idx="1906">
                  <c:v>101.7179</c:v>
                </c:pt>
                <c:pt idx="1907">
                  <c:v>101.7514</c:v>
                </c:pt>
                <c:pt idx="1908">
                  <c:v>101.7841</c:v>
                </c:pt>
                <c:pt idx="1909">
                  <c:v>101.8169</c:v>
                </c:pt>
                <c:pt idx="1910">
                  <c:v>101.8505</c:v>
                </c:pt>
                <c:pt idx="1911">
                  <c:v>101.8841</c:v>
                </c:pt>
                <c:pt idx="1912">
                  <c:v>101.917</c:v>
                </c:pt>
                <c:pt idx="1913">
                  <c:v>101.9511</c:v>
                </c:pt>
                <c:pt idx="1914">
                  <c:v>101.9838</c:v>
                </c:pt>
                <c:pt idx="1915">
                  <c:v>102.0172</c:v>
                </c:pt>
                <c:pt idx="1916">
                  <c:v>102.0501</c:v>
                </c:pt>
                <c:pt idx="1917">
                  <c:v>102.0819</c:v>
                </c:pt>
                <c:pt idx="1918">
                  <c:v>102.1161</c:v>
                </c:pt>
                <c:pt idx="1919">
                  <c:v>102.1489</c:v>
                </c:pt>
                <c:pt idx="1920">
                  <c:v>102.1831</c:v>
                </c:pt>
                <c:pt idx="1921">
                  <c:v>102.2154</c:v>
                </c:pt>
                <c:pt idx="1922">
                  <c:v>102.24850000000001</c:v>
                </c:pt>
                <c:pt idx="1923">
                  <c:v>102.2822</c:v>
                </c:pt>
                <c:pt idx="1924">
                  <c:v>102.3156</c:v>
                </c:pt>
                <c:pt idx="1925">
                  <c:v>102.3481</c:v>
                </c:pt>
                <c:pt idx="1926">
                  <c:v>102.38200000000001</c:v>
                </c:pt>
                <c:pt idx="1927">
                  <c:v>102.4149</c:v>
                </c:pt>
                <c:pt idx="1928">
                  <c:v>102.44840000000001</c:v>
                </c:pt>
                <c:pt idx="1929">
                  <c:v>102.4806</c:v>
                </c:pt>
                <c:pt idx="1930">
                  <c:v>102.515</c:v>
                </c:pt>
                <c:pt idx="1931">
                  <c:v>102.54770000000001</c:v>
                </c:pt>
                <c:pt idx="1932">
                  <c:v>102.5814</c:v>
                </c:pt>
                <c:pt idx="1933">
                  <c:v>102.6142</c:v>
                </c:pt>
                <c:pt idx="1934">
                  <c:v>102.6481</c:v>
                </c:pt>
                <c:pt idx="1935">
                  <c:v>102.6799</c:v>
                </c:pt>
                <c:pt idx="1936">
                  <c:v>102.7144</c:v>
                </c:pt>
                <c:pt idx="1937">
                  <c:v>102.74720000000001</c:v>
                </c:pt>
                <c:pt idx="1938">
                  <c:v>102.78019999999999</c:v>
                </c:pt>
                <c:pt idx="1939">
                  <c:v>102.8121</c:v>
                </c:pt>
                <c:pt idx="1940">
                  <c:v>102.8467</c:v>
                </c:pt>
                <c:pt idx="1941">
                  <c:v>102.8806</c:v>
                </c:pt>
                <c:pt idx="1942">
                  <c:v>102.9128</c:v>
                </c:pt>
                <c:pt idx="1943">
                  <c:v>102.9466</c:v>
                </c:pt>
                <c:pt idx="1944">
                  <c:v>102.9789</c:v>
                </c:pt>
                <c:pt idx="1945">
                  <c:v>103.012</c:v>
                </c:pt>
                <c:pt idx="1946">
                  <c:v>103.0449</c:v>
                </c:pt>
                <c:pt idx="1947">
                  <c:v>103.0784</c:v>
                </c:pt>
                <c:pt idx="1948">
                  <c:v>103.1125</c:v>
                </c:pt>
                <c:pt idx="1949">
                  <c:v>103.1452</c:v>
                </c:pt>
                <c:pt idx="1950">
                  <c:v>103.1785</c:v>
                </c:pt>
                <c:pt idx="1951">
                  <c:v>103.2119</c:v>
                </c:pt>
                <c:pt idx="1952">
                  <c:v>103.2449</c:v>
                </c:pt>
                <c:pt idx="1953">
                  <c:v>103.2784</c:v>
                </c:pt>
                <c:pt idx="1954">
                  <c:v>103.3122</c:v>
                </c:pt>
                <c:pt idx="1955">
                  <c:v>103.34520000000001</c:v>
                </c:pt>
                <c:pt idx="1956">
                  <c:v>103.3775</c:v>
                </c:pt>
                <c:pt idx="1957">
                  <c:v>103.411</c:v>
                </c:pt>
                <c:pt idx="1958">
                  <c:v>103.4448</c:v>
                </c:pt>
                <c:pt idx="1959">
                  <c:v>103.4777</c:v>
                </c:pt>
                <c:pt idx="1960">
                  <c:v>103.5108</c:v>
                </c:pt>
                <c:pt idx="1961">
                  <c:v>103.5438</c:v>
                </c:pt>
                <c:pt idx="1962">
                  <c:v>103.5778</c:v>
                </c:pt>
                <c:pt idx="1963">
                  <c:v>103.6105</c:v>
                </c:pt>
                <c:pt idx="1964">
                  <c:v>103.6434</c:v>
                </c:pt>
                <c:pt idx="1965">
                  <c:v>103.6769</c:v>
                </c:pt>
                <c:pt idx="1966">
                  <c:v>103.7101</c:v>
                </c:pt>
                <c:pt idx="1967">
                  <c:v>103.74290000000001</c:v>
                </c:pt>
                <c:pt idx="1968">
                  <c:v>103.7762</c:v>
                </c:pt>
                <c:pt idx="1969">
                  <c:v>103.8092</c:v>
                </c:pt>
                <c:pt idx="1970">
                  <c:v>103.8412</c:v>
                </c:pt>
                <c:pt idx="1971">
                  <c:v>103.87430000000001</c:v>
                </c:pt>
                <c:pt idx="1972">
                  <c:v>103.9074</c:v>
                </c:pt>
                <c:pt idx="1973">
                  <c:v>103.9408</c:v>
                </c:pt>
                <c:pt idx="1974">
                  <c:v>103.9739</c:v>
                </c:pt>
                <c:pt idx="1975">
                  <c:v>104.00709999999999</c:v>
                </c:pt>
                <c:pt idx="1976">
                  <c:v>104.04049999999999</c:v>
                </c:pt>
                <c:pt idx="1977">
                  <c:v>104.0733</c:v>
                </c:pt>
                <c:pt idx="1978">
                  <c:v>104.1063</c:v>
                </c:pt>
                <c:pt idx="1979">
                  <c:v>104.13939999999999</c:v>
                </c:pt>
                <c:pt idx="1980">
                  <c:v>104.17310000000001</c:v>
                </c:pt>
                <c:pt idx="1981">
                  <c:v>104.2064</c:v>
                </c:pt>
                <c:pt idx="1982">
                  <c:v>104.2403</c:v>
                </c:pt>
                <c:pt idx="1983">
                  <c:v>104.27330000000001</c:v>
                </c:pt>
                <c:pt idx="1984">
                  <c:v>104.30589999999999</c:v>
                </c:pt>
                <c:pt idx="1985">
                  <c:v>104.3396</c:v>
                </c:pt>
                <c:pt idx="1986">
                  <c:v>104.3729</c:v>
                </c:pt>
                <c:pt idx="1987">
                  <c:v>104.4055</c:v>
                </c:pt>
                <c:pt idx="1988">
                  <c:v>104.4387</c:v>
                </c:pt>
                <c:pt idx="1989">
                  <c:v>104.47150000000001</c:v>
                </c:pt>
                <c:pt idx="1990">
                  <c:v>104.5043</c:v>
                </c:pt>
                <c:pt idx="1991">
                  <c:v>104.53870000000001</c:v>
                </c:pt>
                <c:pt idx="1992">
                  <c:v>104.5718</c:v>
                </c:pt>
                <c:pt idx="1993">
                  <c:v>104.6046</c:v>
                </c:pt>
                <c:pt idx="1994">
                  <c:v>104.6377</c:v>
                </c:pt>
                <c:pt idx="1995">
                  <c:v>104.67059999999999</c:v>
                </c:pt>
                <c:pt idx="1996">
                  <c:v>104.7046</c:v>
                </c:pt>
                <c:pt idx="1997">
                  <c:v>104.7372</c:v>
                </c:pt>
                <c:pt idx="1998">
                  <c:v>104.7705</c:v>
                </c:pt>
                <c:pt idx="1999">
                  <c:v>104.8032</c:v>
                </c:pt>
                <c:pt idx="2000">
                  <c:v>104.8369</c:v>
                </c:pt>
                <c:pt idx="2001">
                  <c:v>104.8695</c:v>
                </c:pt>
                <c:pt idx="2002">
                  <c:v>104.904</c:v>
                </c:pt>
                <c:pt idx="2003">
                  <c:v>104.9355</c:v>
                </c:pt>
                <c:pt idx="2004">
                  <c:v>104.9705</c:v>
                </c:pt>
                <c:pt idx="2005">
                  <c:v>105.00230000000001</c:v>
                </c:pt>
                <c:pt idx="2006">
                  <c:v>105.03530000000001</c:v>
                </c:pt>
                <c:pt idx="2007">
                  <c:v>105.068</c:v>
                </c:pt>
                <c:pt idx="2008">
                  <c:v>105.1009</c:v>
                </c:pt>
                <c:pt idx="2009">
                  <c:v>105.1343</c:v>
                </c:pt>
                <c:pt idx="2010">
                  <c:v>105.16759999999999</c:v>
                </c:pt>
                <c:pt idx="2011">
                  <c:v>105.20099999999999</c:v>
                </c:pt>
                <c:pt idx="2012">
                  <c:v>105.2338</c:v>
                </c:pt>
                <c:pt idx="2013">
                  <c:v>105.267</c:v>
                </c:pt>
                <c:pt idx="2014">
                  <c:v>105.2998</c:v>
                </c:pt>
                <c:pt idx="2015">
                  <c:v>105.33369999999999</c:v>
                </c:pt>
                <c:pt idx="2016">
                  <c:v>105.36620000000001</c:v>
                </c:pt>
                <c:pt idx="2017">
                  <c:v>105.3994</c:v>
                </c:pt>
                <c:pt idx="2018">
                  <c:v>105.4318</c:v>
                </c:pt>
                <c:pt idx="2019">
                  <c:v>105.46559999999999</c:v>
                </c:pt>
                <c:pt idx="2020">
                  <c:v>105.4984</c:v>
                </c:pt>
                <c:pt idx="2021">
                  <c:v>105.5314</c:v>
                </c:pt>
                <c:pt idx="2022">
                  <c:v>105.5656</c:v>
                </c:pt>
                <c:pt idx="2023">
                  <c:v>105.59699999999999</c:v>
                </c:pt>
                <c:pt idx="2024">
                  <c:v>105.6309</c:v>
                </c:pt>
                <c:pt idx="2025">
                  <c:v>105.664</c:v>
                </c:pt>
                <c:pt idx="2026">
                  <c:v>105.697</c:v>
                </c:pt>
                <c:pt idx="2027">
                  <c:v>105.7304</c:v>
                </c:pt>
                <c:pt idx="2028">
                  <c:v>105.7634</c:v>
                </c:pt>
                <c:pt idx="2029">
                  <c:v>105.7958</c:v>
                </c:pt>
                <c:pt idx="2030">
                  <c:v>105.82940000000001</c:v>
                </c:pt>
                <c:pt idx="2031">
                  <c:v>105.8617</c:v>
                </c:pt>
                <c:pt idx="2032">
                  <c:v>105.8954</c:v>
                </c:pt>
                <c:pt idx="2033">
                  <c:v>105.92870000000001</c:v>
                </c:pt>
                <c:pt idx="2034">
                  <c:v>105.9624</c:v>
                </c:pt>
                <c:pt idx="2035">
                  <c:v>105.9944</c:v>
                </c:pt>
                <c:pt idx="2036">
                  <c:v>106.02719999999999</c:v>
                </c:pt>
                <c:pt idx="2037">
                  <c:v>106.0605</c:v>
                </c:pt>
                <c:pt idx="2038">
                  <c:v>106.0934</c:v>
                </c:pt>
                <c:pt idx="2039">
                  <c:v>106.12690000000001</c:v>
                </c:pt>
                <c:pt idx="2040">
                  <c:v>106.15989999999999</c:v>
                </c:pt>
                <c:pt idx="2041">
                  <c:v>106.1923</c:v>
                </c:pt>
                <c:pt idx="2042">
                  <c:v>106.22539999999999</c:v>
                </c:pt>
                <c:pt idx="2043">
                  <c:v>106.2587</c:v>
                </c:pt>
                <c:pt idx="2044">
                  <c:v>106.2915</c:v>
                </c:pt>
                <c:pt idx="2045">
                  <c:v>106.3252</c:v>
                </c:pt>
                <c:pt idx="2046">
                  <c:v>106.3579</c:v>
                </c:pt>
                <c:pt idx="2047">
                  <c:v>106.39100000000001</c:v>
                </c:pt>
                <c:pt idx="2048">
                  <c:v>106.42489999999999</c:v>
                </c:pt>
                <c:pt idx="2049">
                  <c:v>106.4571</c:v>
                </c:pt>
                <c:pt idx="2050">
                  <c:v>106.48990000000001</c:v>
                </c:pt>
                <c:pt idx="2051">
                  <c:v>106.52290000000001</c:v>
                </c:pt>
                <c:pt idx="2052">
                  <c:v>106.5561</c:v>
                </c:pt>
                <c:pt idx="2053">
                  <c:v>106.58929999999999</c:v>
                </c:pt>
                <c:pt idx="2054">
                  <c:v>106.6228</c:v>
                </c:pt>
                <c:pt idx="2055">
                  <c:v>106.6571</c:v>
                </c:pt>
                <c:pt idx="2056">
                  <c:v>106.68899999999999</c:v>
                </c:pt>
                <c:pt idx="2057">
                  <c:v>106.72199999999999</c:v>
                </c:pt>
                <c:pt idx="2058">
                  <c:v>106.7543</c:v>
                </c:pt>
                <c:pt idx="2059">
                  <c:v>106.7867</c:v>
                </c:pt>
                <c:pt idx="2060">
                  <c:v>106.82</c:v>
                </c:pt>
                <c:pt idx="2061">
                  <c:v>106.8522</c:v>
                </c:pt>
                <c:pt idx="2062">
                  <c:v>106.8853</c:v>
                </c:pt>
                <c:pt idx="2063">
                  <c:v>106.91759999999999</c:v>
                </c:pt>
                <c:pt idx="2064">
                  <c:v>106.9511</c:v>
                </c:pt>
                <c:pt idx="2065">
                  <c:v>106.986</c:v>
                </c:pt>
                <c:pt idx="2066">
                  <c:v>107.0176</c:v>
                </c:pt>
                <c:pt idx="2067">
                  <c:v>107.051</c:v>
                </c:pt>
                <c:pt idx="2068">
                  <c:v>107.08540000000001</c:v>
                </c:pt>
                <c:pt idx="2069">
                  <c:v>107.117</c:v>
                </c:pt>
                <c:pt idx="2070">
                  <c:v>107.14960000000001</c:v>
                </c:pt>
                <c:pt idx="2071">
                  <c:v>107.18300000000001</c:v>
                </c:pt>
                <c:pt idx="2072">
                  <c:v>107.2157</c:v>
                </c:pt>
                <c:pt idx="2073">
                  <c:v>107.2484</c:v>
                </c:pt>
                <c:pt idx="2074">
                  <c:v>107.2814</c:v>
                </c:pt>
                <c:pt idx="2075">
                  <c:v>107.3138</c:v>
                </c:pt>
                <c:pt idx="2076">
                  <c:v>107.34780000000001</c:v>
                </c:pt>
                <c:pt idx="2077">
                  <c:v>107.38079999999999</c:v>
                </c:pt>
                <c:pt idx="2078">
                  <c:v>107.4132</c:v>
                </c:pt>
                <c:pt idx="2079">
                  <c:v>107.4453</c:v>
                </c:pt>
                <c:pt idx="2080">
                  <c:v>107.4787</c:v>
                </c:pt>
                <c:pt idx="2081">
                  <c:v>107.5116</c:v>
                </c:pt>
                <c:pt idx="2082">
                  <c:v>107.5442</c:v>
                </c:pt>
                <c:pt idx="2083">
                  <c:v>107.5774</c:v>
                </c:pt>
                <c:pt idx="2084">
                  <c:v>107.6103</c:v>
                </c:pt>
                <c:pt idx="2085">
                  <c:v>107.64279999999999</c:v>
                </c:pt>
                <c:pt idx="2086">
                  <c:v>107.6755</c:v>
                </c:pt>
                <c:pt idx="2087">
                  <c:v>107.708</c:v>
                </c:pt>
                <c:pt idx="2088">
                  <c:v>107.741</c:v>
                </c:pt>
                <c:pt idx="2089">
                  <c:v>107.7736</c:v>
                </c:pt>
                <c:pt idx="2090">
                  <c:v>107.8075</c:v>
                </c:pt>
                <c:pt idx="2091">
                  <c:v>107.839</c:v>
                </c:pt>
                <c:pt idx="2092">
                  <c:v>107.87269999999999</c:v>
                </c:pt>
                <c:pt idx="2093">
                  <c:v>107.9051</c:v>
                </c:pt>
                <c:pt idx="2094">
                  <c:v>107.9378</c:v>
                </c:pt>
                <c:pt idx="2095">
                  <c:v>107.9706</c:v>
                </c:pt>
                <c:pt idx="2096">
                  <c:v>108.003</c:v>
                </c:pt>
                <c:pt idx="2097">
                  <c:v>108.03570000000001</c:v>
                </c:pt>
                <c:pt idx="2098">
                  <c:v>108.06829999999999</c:v>
                </c:pt>
                <c:pt idx="2099">
                  <c:v>108.1015</c:v>
                </c:pt>
                <c:pt idx="2100">
                  <c:v>108.134</c:v>
                </c:pt>
                <c:pt idx="2101">
                  <c:v>108.16719999999999</c:v>
                </c:pt>
                <c:pt idx="2102">
                  <c:v>108.2004</c:v>
                </c:pt>
                <c:pt idx="2103">
                  <c:v>108.2329</c:v>
                </c:pt>
                <c:pt idx="2104">
                  <c:v>108.26519999999999</c:v>
                </c:pt>
                <c:pt idx="2105">
                  <c:v>108.29810000000001</c:v>
                </c:pt>
                <c:pt idx="2106">
                  <c:v>108.33110000000001</c:v>
                </c:pt>
                <c:pt idx="2107">
                  <c:v>108.363</c:v>
                </c:pt>
                <c:pt idx="2108">
                  <c:v>108.39619999999999</c:v>
                </c:pt>
                <c:pt idx="2109">
                  <c:v>108.4288</c:v>
                </c:pt>
                <c:pt idx="2110">
                  <c:v>108.4611</c:v>
                </c:pt>
                <c:pt idx="2111">
                  <c:v>108.4943</c:v>
                </c:pt>
                <c:pt idx="2112">
                  <c:v>108.5265</c:v>
                </c:pt>
                <c:pt idx="2113">
                  <c:v>108.56</c:v>
                </c:pt>
                <c:pt idx="2114">
                  <c:v>108.59220000000001</c:v>
                </c:pt>
                <c:pt idx="2115">
                  <c:v>108.6246</c:v>
                </c:pt>
                <c:pt idx="2116">
                  <c:v>108.6579</c:v>
                </c:pt>
                <c:pt idx="2117">
                  <c:v>108.68980000000001</c:v>
                </c:pt>
                <c:pt idx="2118">
                  <c:v>108.72329999999999</c:v>
                </c:pt>
                <c:pt idx="2119">
                  <c:v>108.756</c:v>
                </c:pt>
                <c:pt idx="2120">
                  <c:v>108.7885</c:v>
                </c:pt>
                <c:pt idx="2121">
                  <c:v>108.8202</c:v>
                </c:pt>
                <c:pt idx="2122">
                  <c:v>108.85299999999999</c:v>
                </c:pt>
                <c:pt idx="2123">
                  <c:v>108.8862</c:v>
                </c:pt>
                <c:pt idx="2124">
                  <c:v>108.91800000000001</c:v>
                </c:pt>
                <c:pt idx="2125">
                  <c:v>108.9515</c:v>
                </c:pt>
                <c:pt idx="2126">
                  <c:v>108.9832</c:v>
                </c:pt>
                <c:pt idx="2127">
                  <c:v>109.01609999999999</c:v>
                </c:pt>
                <c:pt idx="2128">
                  <c:v>109.0484</c:v>
                </c:pt>
                <c:pt idx="2129">
                  <c:v>109.0808</c:v>
                </c:pt>
                <c:pt idx="2130">
                  <c:v>109.1135</c:v>
                </c:pt>
                <c:pt idx="2131">
                  <c:v>109.14619999999999</c:v>
                </c:pt>
                <c:pt idx="2132">
                  <c:v>109.17910000000001</c:v>
                </c:pt>
                <c:pt idx="2133">
                  <c:v>109.21129999999999</c:v>
                </c:pt>
                <c:pt idx="2134">
                  <c:v>109.2437</c:v>
                </c:pt>
                <c:pt idx="2135">
                  <c:v>109.2756</c:v>
                </c:pt>
                <c:pt idx="2136">
                  <c:v>109.3091</c:v>
                </c:pt>
                <c:pt idx="2137">
                  <c:v>109.342</c:v>
                </c:pt>
                <c:pt idx="2138">
                  <c:v>109.3738</c:v>
                </c:pt>
                <c:pt idx="2139">
                  <c:v>109.4059</c:v>
                </c:pt>
                <c:pt idx="2140">
                  <c:v>109.4372</c:v>
                </c:pt>
                <c:pt idx="2141">
                  <c:v>109.47029999999999</c:v>
                </c:pt>
                <c:pt idx="2142">
                  <c:v>109.5026</c:v>
                </c:pt>
                <c:pt idx="2143">
                  <c:v>109.5347</c:v>
                </c:pt>
                <c:pt idx="2144">
                  <c:v>109.56789999999999</c:v>
                </c:pt>
                <c:pt idx="2145">
                  <c:v>109.6009</c:v>
                </c:pt>
                <c:pt idx="2146">
                  <c:v>109.6335</c:v>
                </c:pt>
                <c:pt idx="2147">
                  <c:v>109.6653</c:v>
                </c:pt>
                <c:pt idx="2148">
                  <c:v>109.69750000000001</c:v>
                </c:pt>
                <c:pt idx="2149">
                  <c:v>109.7299</c:v>
                </c:pt>
                <c:pt idx="2150">
                  <c:v>109.7633</c:v>
                </c:pt>
                <c:pt idx="2151">
                  <c:v>109.7954</c:v>
                </c:pt>
                <c:pt idx="2152">
                  <c:v>109.82729999999999</c:v>
                </c:pt>
                <c:pt idx="2153">
                  <c:v>109.8597</c:v>
                </c:pt>
                <c:pt idx="2154">
                  <c:v>109.8916</c:v>
                </c:pt>
                <c:pt idx="2155">
                  <c:v>109.9234</c:v>
                </c:pt>
                <c:pt idx="2156">
                  <c:v>109.9573</c:v>
                </c:pt>
                <c:pt idx="2157">
                  <c:v>109.9885</c:v>
                </c:pt>
                <c:pt idx="2158">
                  <c:v>110.0206</c:v>
                </c:pt>
                <c:pt idx="2159">
                  <c:v>110.0536</c:v>
                </c:pt>
                <c:pt idx="2160">
                  <c:v>110.0852</c:v>
                </c:pt>
                <c:pt idx="2161">
                  <c:v>110.1174</c:v>
                </c:pt>
                <c:pt idx="2162">
                  <c:v>110.1499</c:v>
                </c:pt>
                <c:pt idx="2163">
                  <c:v>110.1818</c:v>
                </c:pt>
                <c:pt idx="2164">
                  <c:v>110.2135</c:v>
                </c:pt>
                <c:pt idx="2165">
                  <c:v>110.2461</c:v>
                </c:pt>
                <c:pt idx="2166">
                  <c:v>110.2778</c:v>
                </c:pt>
                <c:pt idx="2167">
                  <c:v>110.31059999999999</c:v>
                </c:pt>
                <c:pt idx="2168">
                  <c:v>110.343</c:v>
                </c:pt>
                <c:pt idx="2169">
                  <c:v>110.3749</c:v>
                </c:pt>
                <c:pt idx="2170">
                  <c:v>110.4068</c:v>
                </c:pt>
                <c:pt idx="2171">
                  <c:v>110.4385</c:v>
                </c:pt>
                <c:pt idx="2172">
                  <c:v>110.4714</c:v>
                </c:pt>
                <c:pt idx="2173">
                  <c:v>110.50279999999999</c:v>
                </c:pt>
                <c:pt idx="2174">
                  <c:v>110.53489999999999</c:v>
                </c:pt>
                <c:pt idx="2175">
                  <c:v>110.56659999999999</c:v>
                </c:pt>
                <c:pt idx="2176">
                  <c:v>110.59950000000001</c:v>
                </c:pt>
                <c:pt idx="2177">
                  <c:v>110.63160000000001</c:v>
                </c:pt>
                <c:pt idx="2178">
                  <c:v>110.66379999999999</c:v>
                </c:pt>
                <c:pt idx="2179">
                  <c:v>110.69629999999999</c:v>
                </c:pt>
                <c:pt idx="2180">
                  <c:v>110.72750000000001</c:v>
                </c:pt>
                <c:pt idx="2181">
                  <c:v>110.7591</c:v>
                </c:pt>
                <c:pt idx="2182">
                  <c:v>110.7915</c:v>
                </c:pt>
                <c:pt idx="2183">
                  <c:v>110.8233</c:v>
                </c:pt>
                <c:pt idx="2184">
                  <c:v>110.8556</c:v>
                </c:pt>
                <c:pt idx="2185">
                  <c:v>110.8878</c:v>
                </c:pt>
                <c:pt idx="2186">
                  <c:v>110.91930000000001</c:v>
                </c:pt>
                <c:pt idx="2187">
                  <c:v>110.95140000000001</c:v>
                </c:pt>
                <c:pt idx="2188">
                  <c:v>110.9836</c:v>
                </c:pt>
                <c:pt idx="2189">
                  <c:v>111.0153</c:v>
                </c:pt>
                <c:pt idx="2190">
                  <c:v>111.0471</c:v>
                </c:pt>
                <c:pt idx="2191">
                  <c:v>111.0793</c:v>
                </c:pt>
                <c:pt idx="2192">
                  <c:v>111.1114</c:v>
                </c:pt>
                <c:pt idx="2193">
                  <c:v>111.1433</c:v>
                </c:pt>
                <c:pt idx="2194">
                  <c:v>111.1748</c:v>
                </c:pt>
                <c:pt idx="2195">
                  <c:v>111.2058</c:v>
                </c:pt>
                <c:pt idx="2196">
                  <c:v>111.238</c:v>
                </c:pt>
                <c:pt idx="2197">
                  <c:v>111.27</c:v>
                </c:pt>
                <c:pt idx="2198">
                  <c:v>111.3021</c:v>
                </c:pt>
                <c:pt idx="2199">
                  <c:v>111.3336</c:v>
                </c:pt>
                <c:pt idx="2200">
                  <c:v>111.36620000000001</c:v>
                </c:pt>
                <c:pt idx="2201">
                  <c:v>111.3974</c:v>
                </c:pt>
                <c:pt idx="2202">
                  <c:v>111.42959999999999</c:v>
                </c:pt>
                <c:pt idx="2203">
                  <c:v>111.46120000000001</c:v>
                </c:pt>
                <c:pt idx="2204">
                  <c:v>111.49290000000001</c:v>
                </c:pt>
                <c:pt idx="2205">
                  <c:v>111.52419999999999</c:v>
                </c:pt>
                <c:pt idx="2206">
                  <c:v>111.5566</c:v>
                </c:pt>
                <c:pt idx="2207">
                  <c:v>111.5868</c:v>
                </c:pt>
                <c:pt idx="2208">
                  <c:v>111.61969999999999</c:v>
                </c:pt>
                <c:pt idx="2209">
                  <c:v>111.651</c:v>
                </c:pt>
                <c:pt idx="2210">
                  <c:v>111.6814</c:v>
                </c:pt>
                <c:pt idx="2211">
                  <c:v>111.7139</c:v>
                </c:pt>
                <c:pt idx="2212">
                  <c:v>111.74639999999999</c:v>
                </c:pt>
                <c:pt idx="2213">
                  <c:v>111.777</c:v>
                </c:pt>
                <c:pt idx="2214">
                  <c:v>111.8094</c:v>
                </c:pt>
                <c:pt idx="2215">
                  <c:v>111.84099999999999</c:v>
                </c:pt>
                <c:pt idx="2216">
                  <c:v>111.87260000000001</c:v>
                </c:pt>
                <c:pt idx="2217">
                  <c:v>111.9051</c:v>
                </c:pt>
                <c:pt idx="2218">
                  <c:v>111.9367</c:v>
                </c:pt>
                <c:pt idx="2219">
                  <c:v>111.9686</c:v>
                </c:pt>
                <c:pt idx="2220">
                  <c:v>112.0003</c:v>
                </c:pt>
                <c:pt idx="2221">
                  <c:v>112.03279999999999</c:v>
                </c:pt>
                <c:pt idx="2222">
                  <c:v>112.0643</c:v>
                </c:pt>
                <c:pt idx="2223">
                  <c:v>112.0966</c:v>
                </c:pt>
                <c:pt idx="2224">
                  <c:v>112.128</c:v>
                </c:pt>
                <c:pt idx="2225">
                  <c:v>112.1604</c:v>
                </c:pt>
                <c:pt idx="2226">
                  <c:v>112.1931</c:v>
                </c:pt>
                <c:pt idx="2227">
                  <c:v>112.2238</c:v>
                </c:pt>
                <c:pt idx="2228">
                  <c:v>112.2561</c:v>
                </c:pt>
                <c:pt idx="2229">
                  <c:v>112.2882</c:v>
                </c:pt>
                <c:pt idx="2230">
                  <c:v>112.32040000000001</c:v>
                </c:pt>
                <c:pt idx="2231">
                  <c:v>112.3522</c:v>
                </c:pt>
                <c:pt idx="2232">
                  <c:v>112.38420000000001</c:v>
                </c:pt>
                <c:pt idx="2233">
                  <c:v>112.4169</c:v>
                </c:pt>
                <c:pt idx="2234">
                  <c:v>112.4478</c:v>
                </c:pt>
                <c:pt idx="2235">
                  <c:v>112.48099999999999</c:v>
                </c:pt>
                <c:pt idx="2236">
                  <c:v>112.51349999999999</c:v>
                </c:pt>
                <c:pt idx="2237">
                  <c:v>112.5455</c:v>
                </c:pt>
                <c:pt idx="2238">
                  <c:v>112.578</c:v>
                </c:pt>
                <c:pt idx="2239">
                  <c:v>112.61069999999999</c:v>
                </c:pt>
                <c:pt idx="2240">
                  <c:v>112.6422</c:v>
                </c:pt>
                <c:pt idx="2241">
                  <c:v>112.67449999999999</c:v>
                </c:pt>
                <c:pt idx="2242">
                  <c:v>112.7069</c:v>
                </c:pt>
                <c:pt idx="2243">
                  <c:v>112.73909999999999</c:v>
                </c:pt>
                <c:pt idx="2244">
                  <c:v>112.77160000000001</c:v>
                </c:pt>
                <c:pt idx="2245">
                  <c:v>112.804</c:v>
                </c:pt>
                <c:pt idx="2246">
                  <c:v>112.83759999999999</c:v>
                </c:pt>
                <c:pt idx="2247">
                  <c:v>112.87050000000001</c:v>
                </c:pt>
                <c:pt idx="2248">
                  <c:v>112.9029</c:v>
                </c:pt>
                <c:pt idx="2249">
                  <c:v>112.9358</c:v>
                </c:pt>
                <c:pt idx="2250">
                  <c:v>112.9686</c:v>
                </c:pt>
                <c:pt idx="2251">
                  <c:v>113.0012</c:v>
                </c:pt>
                <c:pt idx="2252">
                  <c:v>113.03400000000001</c:v>
                </c:pt>
                <c:pt idx="2253">
                  <c:v>113.068</c:v>
                </c:pt>
                <c:pt idx="2254">
                  <c:v>113.1018</c:v>
                </c:pt>
                <c:pt idx="2255">
                  <c:v>113.1343</c:v>
                </c:pt>
                <c:pt idx="2256">
                  <c:v>113.16800000000001</c:v>
                </c:pt>
                <c:pt idx="2257">
                  <c:v>113.2015</c:v>
                </c:pt>
                <c:pt idx="2258">
                  <c:v>113.23480000000001</c:v>
                </c:pt>
                <c:pt idx="2259">
                  <c:v>113.26949999999999</c:v>
                </c:pt>
                <c:pt idx="2260">
                  <c:v>113.3026</c:v>
                </c:pt>
                <c:pt idx="2261">
                  <c:v>113.3374</c:v>
                </c:pt>
                <c:pt idx="2262">
                  <c:v>113.37130000000001</c:v>
                </c:pt>
                <c:pt idx="2263">
                  <c:v>113.4058</c:v>
                </c:pt>
                <c:pt idx="2264">
                  <c:v>113.44</c:v>
                </c:pt>
                <c:pt idx="2265">
                  <c:v>113.47499999999999</c:v>
                </c:pt>
                <c:pt idx="2266">
                  <c:v>113.5085</c:v>
                </c:pt>
                <c:pt idx="2267">
                  <c:v>113.54340000000001</c:v>
                </c:pt>
                <c:pt idx="2268">
                  <c:v>113.5797</c:v>
                </c:pt>
                <c:pt idx="2269">
                  <c:v>113.6147</c:v>
                </c:pt>
                <c:pt idx="2270">
                  <c:v>113.65089999999999</c:v>
                </c:pt>
                <c:pt idx="2271">
                  <c:v>113.6862</c:v>
                </c:pt>
                <c:pt idx="2272">
                  <c:v>113.72239999999999</c:v>
                </c:pt>
                <c:pt idx="2273">
                  <c:v>113.75790000000001</c:v>
                </c:pt>
                <c:pt idx="2274">
                  <c:v>113.7942</c:v>
                </c:pt>
                <c:pt idx="2275">
                  <c:v>113.8314</c:v>
                </c:pt>
                <c:pt idx="2276">
                  <c:v>113.8682</c:v>
                </c:pt>
                <c:pt idx="2277">
                  <c:v>113.90430000000001</c:v>
                </c:pt>
                <c:pt idx="2278">
                  <c:v>113.9419</c:v>
                </c:pt>
                <c:pt idx="2279">
                  <c:v>113.9795</c:v>
                </c:pt>
                <c:pt idx="2280">
                  <c:v>114.017</c:v>
                </c:pt>
                <c:pt idx="2281">
                  <c:v>114.0544</c:v>
                </c:pt>
                <c:pt idx="2282">
                  <c:v>114.09180000000001</c:v>
                </c:pt>
                <c:pt idx="2283">
                  <c:v>114.1301</c:v>
                </c:pt>
                <c:pt idx="2284">
                  <c:v>114.16800000000001</c:v>
                </c:pt>
                <c:pt idx="2285">
                  <c:v>114.20569999999999</c:v>
                </c:pt>
                <c:pt idx="2286">
                  <c:v>114.2436</c:v>
                </c:pt>
                <c:pt idx="2287">
                  <c:v>114.2816</c:v>
                </c:pt>
                <c:pt idx="2288">
                  <c:v>114.31950000000001</c:v>
                </c:pt>
                <c:pt idx="2289">
                  <c:v>114.358</c:v>
                </c:pt>
                <c:pt idx="2290">
                  <c:v>114.3951</c:v>
                </c:pt>
                <c:pt idx="2291">
                  <c:v>114.4337</c:v>
                </c:pt>
                <c:pt idx="2292">
                  <c:v>114.47150000000001</c:v>
                </c:pt>
                <c:pt idx="2293">
                  <c:v>114.5095</c:v>
                </c:pt>
                <c:pt idx="2294">
                  <c:v>114.547</c:v>
                </c:pt>
                <c:pt idx="2295">
                  <c:v>114.58459999999999</c:v>
                </c:pt>
                <c:pt idx="2296">
                  <c:v>114.62350000000001</c:v>
                </c:pt>
                <c:pt idx="2297">
                  <c:v>114.66119999999999</c:v>
                </c:pt>
                <c:pt idx="2298">
                  <c:v>114.69759999999999</c:v>
                </c:pt>
                <c:pt idx="2299">
                  <c:v>114.7351</c:v>
                </c:pt>
                <c:pt idx="2300">
                  <c:v>114.7728</c:v>
                </c:pt>
                <c:pt idx="2301">
                  <c:v>114.81</c:v>
                </c:pt>
                <c:pt idx="2302">
                  <c:v>114.8476</c:v>
                </c:pt>
                <c:pt idx="2303">
                  <c:v>114.8858</c:v>
                </c:pt>
                <c:pt idx="2304">
                  <c:v>114.9225</c:v>
                </c:pt>
                <c:pt idx="2305">
                  <c:v>114.95950000000001</c:v>
                </c:pt>
                <c:pt idx="2306">
                  <c:v>114.9962</c:v>
                </c:pt>
                <c:pt idx="2307">
                  <c:v>115.0334</c:v>
                </c:pt>
                <c:pt idx="2308">
                  <c:v>115.0702</c:v>
                </c:pt>
                <c:pt idx="2309">
                  <c:v>115.1073</c:v>
                </c:pt>
                <c:pt idx="2310">
                  <c:v>115.14279999999999</c:v>
                </c:pt>
                <c:pt idx="2311">
                  <c:v>115.1807</c:v>
                </c:pt>
                <c:pt idx="2312">
                  <c:v>115.21680000000001</c:v>
                </c:pt>
                <c:pt idx="2313">
                  <c:v>115.25320000000001</c:v>
                </c:pt>
                <c:pt idx="2314">
                  <c:v>115.2891</c:v>
                </c:pt>
                <c:pt idx="2315">
                  <c:v>115.32640000000001</c:v>
                </c:pt>
                <c:pt idx="2316">
                  <c:v>115.36190000000001</c:v>
                </c:pt>
                <c:pt idx="2317">
                  <c:v>115.399</c:v>
                </c:pt>
                <c:pt idx="2318">
                  <c:v>115.4348</c:v>
                </c:pt>
                <c:pt idx="2319">
                  <c:v>115.4712</c:v>
                </c:pt>
                <c:pt idx="2320">
                  <c:v>115.50660000000001</c:v>
                </c:pt>
                <c:pt idx="2321">
                  <c:v>115.54219999999999</c:v>
                </c:pt>
                <c:pt idx="2322">
                  <c:v>115.5776</c:v>
                </c:pt>
                <c:pt idx="2323">
                  <c:v>115.614</c:v>
                </c:pt>
                <c:pt idx="2324">
                  <c:v>115.64960000000001</c:v>
                </c:pt>
                <c:pt idx="2325">
                  <c:v>115.68470000000001</c:v>
                </c:pt>
                <c:pt idx="2326">
                  <c:v>115.721</c:v>
                </c:pt>
                <c:pt idx="2327">
                  <c:v>115.7568</c:v>
                </c:pt>
                <c:pt idx="2328">
                  <c:v>115.7916</c:v>
                </c:pt>
                <c:pt idx="2329">
                  <c:v>115.8272</c:v>
                </c:pt>
                <c:pt idx="2330">
                  <c:v>115.8623</c:v>
                </c:pt>
                <c:pt idx="2331">
                  <c:v>115.898</c:v>
                </c:pt>
                <c:pt idx="2332">
                  <c:v>115.9331</c:v>
                </c:pt>
                <c:pt idx="2333">
                  <c:v>115.968</c:v>
                </c:pt>
                <c:pt idx="2334">
                  <c:v>116.0031</c:v>
                </c:pt>
                <c:pt idx="2335">
                  <c:v>116.0385</c:v>
                </c:pt>
                <c:pt idx="2336">
                  <c:v>116.07429999999999</c:v>
                </c:pt>
                <c:pt idx="2337">
                  <c:v>116.10809999999999</c:v>
                </c:pt>
                <c:pt idx="2338">
                  <c:v>116.1435</c:v>
                </c:pt>
                <c:pt idx="2339">
                  <c:v>116.17870000000001</c:v>
                </c:pt>
                <c:pt idx="2340">
                  <c:v>116.21339999999999</c:v>
                </c:pt>
                <c:pt idx="2341">
                  <c:v>116.2486</c:v>
                </c:pt>
                <c:pt idx="2342">
                  <c:v>116.2824</c:v>
                </c:pt>
                <c:pt idx="2343">
                  <c:v>116.31829999999999</c:v>
                </c:pt>
                <c:pt idx="2344">
                  <c:v>116.3526</c:v>
                </c:pt>
                <c:pt idx="2345">
                  <c:v>116.3874</c:v>
                </c:pt>
                <c:pt idx="2346">
                  <c:v>116.4216</c:v>
                </c:pt>
                <c:pt idx="2347">
                  <c:v>116.4569</c:v>
                </c:pt>
                <c:pt idx="2348">
                  <c:v>116.49160000000001</c:v>
                </c:pt>
                <c:pt idx="2349">
                  <c:v>116.5262</c:v>
                </c:pt>
                <c:pt idx="2350">
                  <c:v>116.5608</c:v>
                </c:pt>
                <c:pt idx="2351">
                  <c:v>116.5949</c:v>
                </c:pt>
                <c:pt idx="2352">
                  <c:v>116.63</c:v>
                </c:pt>
                <c:pt idx="2353">
                  <c:v>116.66419999999999</c:v>
                </c:pt>
                <c:pt idx="2354">
                  <c:v>116.69880000000001</c:v>
                </c:pt>
                <c:pt idx="2355">
                  <c:v>116.7333</c:v>
                </c:pt>
                <c:pt idx="2356">
                  <c:v>116.768</c:v>
                </c:pt>
                <c:pt idx="2357">
                  <c:v>116.8013</c:v>
                </c:pt>
                <c:pt idx="2358">
                  <c:v>116.8365</c:v>
                </c:pt>
                <c:pt idx="2359">
                  <c:v>116.87050000000001</c:v>
                </c:pt>
                <c:pt idx="2360">
                  <c:v>116.9041</c:v>
                </c:pt>
                <c:pt idx="2361">
                  <c:v>116.9397</c:v>
                </c:pt>
                <c:pt idx="2362">
                  <c:v>116.97329999999999</c:v>
                </c:pt>
                <c:pt idx="2363">
                  <c:v>117.0074</c:v>
                </c:pt>
                <c:pt idx="2364">
                  <c:v>117.0416</c:v>
                </c:pt>
                <c:pt idx="2365">
                  <c:v>117.0757</c:v>
                </c:pt>
                <c:pt idx="2366">
                  <c:v>117.1093</c:v>
                </c:pt>
                <c:pt idx="2367">
                  <c:v>117.1438</c:v>
                </c:pt>
                <c:pt idx="2368">
                  <c:v>117.1781</c:v>
                </c:pt>
                <c:pt idx="2369">
                  <c:v>117.21259999999999</c:v>
                </c:pt>
                <c:pt idx="2370">
                  <c:v>117.24639999999999</c:v>
                </c:pt>
                <c:pt idx="2371">
                  <c:v>117.2804</c:v>
                </c:pt>
                <c:pt idx="2372">
                  <c:v>117.3141</c:v>
                </c:pt>
                <c:pt idx="2373">
                  <c:v>117.348</c:v>
                </c:pt>
                <c:pt idx="2374">
                  <c:v>117.3822</c:v>
                </c:pt>
                <c:pt idx="2375">
                  <c:v>117.41670000000001</c:v>
                </c:pt>
                <c:pt idx="2376">
                  <c:v>117.4502</c:v>
                </c:pt>
                <c:pt idx="2377">
                  <c:v>117.4843</c:v>
                </c:pt>
                <c:pt idx="2378">
                  <c:v>117.51860000000001</c:v>
                </c:pt>
                <c:pt idx="2379">
                  <c:v>117.5526</c:v>
                </c:pt>
                <c:pt idx="2380">
                  <c:v>117.5859</c:v>
                </c:pt>
                <c:pt idx="2381">
                  <c:v>117.61969999999999</c:v>
                </c:pt>
                <c:pt idx="2382">
                  <c:v>117.6545</c:v>
                </c:pt>
                <c:pt idx="2383">
                  <c:v>117.68819999999999</c:v>
                </c:pt>
                <c:pt idx="2384">
                  <c:v>117.7218</c:v>
                </c:pt>
                <c:pt idx="2385">
                  <c:v>117.75579999999999</c:v>
                </c:pt>
                <c:pt idx="2386">
                  <c:v>117.78959999999999</c:v>
                </c:pt>
                <c:pt idx="2387">
                  <c:v>117.82299999999999</c:v>
                </c:pt>
                <c:pt idx="2388">
                  <c:v>117.857</c:v>
                </c:pt>
                <c:pt idx="2389">
                  <c:v>117.8914</c:v>
                </c:pt>
                <c:pt idx="2390">
                  <c:v>117.9248</c:v>
                </c:pt>
                <c:pt idx="2391">
                  <c:v>117.9584</c:v>
                </c:pt>
                <c:pt idx="2392">
                  <c:v>117.9927</c:v>
                </c:pt>
                <c:pt idx="2393">
                  <c:v>118.02589999999999</c:v>
                </c:pt>
                <c:pt idx="2394">
                  <c:v>118.0599</c:v>
                </c:pt>
                <c:pt idx="2395">
                  <c:v>118.093</c:v>
                </c:pt>
                <c:pt idx="2396">
                  <c:v>118.1272</c:v>
                </c:pt>
                <c:pt idx="2397">
                  <c:v>118.1604</c:v>
                </c:pt>
                <c:pt idx="2398">
                  <c:v>118.1949</c:v>
                </c:pt>
                <c:pt idx="2399">
                  <c:v>118.2281</c:v>
                </c:pt>
                <c:pt idx="2400">
                  <c:v>118.2615</c:v>
                </c:pt>
                <c:pt idx="2401">
                  <c:v>118.29470000000001</c:v>
                </c:pt>
                <c:pt idx="2402">
                  <c:v>118.3295</c:v>
                </c:pt>
                <c:pt idx="2403">
                  <c:v>118.3626</c:v>
                </c:pt>
                <c:pt idx="2404">
                  <c:v>118.3964</c:v>
                </c:pt>
                <c:pt idx="2405">
                  <c:v>118.4298</c:v>
                </c:pt>
                <c:pt idx="2406">
                  <c:v>118.4636</c:v>
                </c:pt>
                <c:pt idx="2407">
                  <c:v>118.49760000000001</c:v>
                </c:pt>
                <c:pt idx="2408">
                  <c:v>118.5308</c:v>
                </c:pt>
                <c:pt idx="2409">
                  <c:v>118.565</c:v>
                </c:pt>
                <c:pt idx="2410">
                  <c:v>118.598</c:v>
                </c:pt>
                <c:pt idx="2411">
                  <c:v>118.63200000000001</c:v>
                </c:pt>
                <c:pt idx="2412">
                  <c:v>118.66549999999999</c:v>
                </c:pt>
                <c:pt idx="2413">
                  <c:v>118.69880000000001</c:v>
                </c:pt>
                <c:pt idx="2414">
                  <c:v>118.7329</c:v>
                </c:pt>
                <c:pt idx="2415">
                  <c:v>118.76600000000001</c:v>
                </c:pt>
                <c:pt idx="2416">
                  <c:v>118.8</c:v>
                </c:pt>
                <c:pt idx="2417">
                  <c:v>118.8336</c:v>
                </c:pt>
                <c:pt idx="2418">
                  <c:v>118.86709999999999</c:v>
                </c:pt>
                <c:pt idx="2419">
                  <c:v>118.9006</c:v>
                </c:pt>
                <c:pt idx="2420">
                  <c:v>118.9336</c:v>
                </c:pt>
                <c:pt idx="2421">
                  <c:v>118.9676</c:v>
                </c:pt>
                <c:pt idx="2422">
                  <c:v>119.00109999999999</c:v>
                </c:pt>
                <c:pt idx="2423">
                  <c:v>119.03440000000001</c:v>
                </c:pt>
                <c:pt idx="2424">
                  <c:v>119.06740000000001</c:v>
                </c:pt>
                <c:pt idx="2425">
                  <c:v>119.10120000000001</c:v>
                </c:pt>
                <c:pt idx="2426">
                  <c:v>119.1352</c:v>
                </c:pt>
                <c:pt idx="2427">
                  <c:v>119.16889999999999</c:v>
                </c:pt>
                <c:pt idx="2428">
                  <c:v>119.2012</c:v>
                </c:pt>
                <c:pt idx="2429">
                  <c:v>119.23560000000001</c:v>
                </c:pt>
                <c:pt idx="2430">
                  <c:v>119.2692</c:v>
                </c:pt>
                <c:pt idx="2431">
                  <c:v>119.3021</c:v>
                </c:pt>
                <c:pt idx="2432">
                  <c:v>119.3357</c:v>
                </c:pt>
                <c:pt idx="2433">
                  <c:v>119.37</c:v>
                </c:pt>
                <c:pt idx="2434">
                  <c:v>119.4029</c:v>
                </c:pt>
                <c:pt idx="2435">
                  <c:v>119.4362</c:v>
                </c:pt>
                <c:pt idx="2436">
                  <c:v>119.46899999999999</c:v>
                </c:pt>
                <c:pt idx="2437">
                  <c:v>119.5017</c:v>
                </c:pt>
                <c:pt idx="2438">
                  <c:v>119.53619999999999</c:v>
                </c:pt>
                <c:pt idx="2439">
                  <c:v>119.569</c:v>
                </c:pt>
                <c:pt idx="2440">
                  <c:v>119.6037</c:v>
                </c:pt>
                <c:pt idx="2441">
                  <c:v>119.6365</c:v>
                </c:pt>
                <c:pt idx="2442">
                  <c:v>119.6705</c:v>
                </c:pt>
                <c:pt idx="2443">
                  <c:v>119.70440000000001</c:v>
                </c:pt>
                <c:pt idx="2444">
                  <c:v>119.7375</c:v>
                </c:pt>
                <c:pt idx="2445">
                  <c:v>119.7704</c:v>
                </c:pt>
                <c:pt idx="2446">
                  <c:v>119.80459999999999</c:v>
                </c:pt>
                <c:pt idx="2447">
                  <c:v>119.8377</c:v>
                </c:pt>
                <c:pt idx="2448">
                  <c:v>119.8717</c:v>
                </c:pt>
                <c:pt idx="2449">
                  <c:v>119.90479999999999</c:v>
                </c:pt>
                <c:pt idx="2450">
                  <c:v>119.9388</c:v>
                </c:pt>
                <c:pt idx="2451">
                  <c:v>119.9723</c:v>
                </c:pt>
                <c:pt idx="2452">
                  <c:v>120.006</c:v>
                </c:pt>
                <c:pt idx="2453">
                  <c:v>120.0377</c:v>
                </c:pt>
                <c:pt idx="2454">
                  <c:v>120.0723</c:v>
                </c:pt>
                <c:pt idx="2455">
                  <c:v>120.10590000000001</c:v>
                </c:pt>
                <c:pt idx="2456">
                  <c:v>120.13939999999999</c:v>
                </c:pt>
                <c:pt idx="2457">
                  <c:v>120.1729</c:v>
                </c:pt>
                <c:pt idx="2458">
                  <c:v>120.2052</c:v>
                </c:pt>
                <c:pt idx="2459">
                  <c:v>120.2398</c:v>
                </c:pt>
                <c:pt idx="2460">
                  <c:v>120.2728</c:v>
                </c:pt>
                <c:pt idx="2461">
                  <c:v>120.3064</c:v>
                </c:pt>
                <c:pt idx="2462">
                  <c:v>120.3402</c:v>
                </c:pt>
                <c:pt idx="2463">
                  <c:v>120.373</c:v>
                </c:pt>
                <c:pt idx="2464">
                  <c:v>120.4066</c:v>
                </c:pt>
                <c:pt idx="2465">
                  <c:v>120.43980000000001</c:v>
                </c:pt>
                <c:pt idx="2466">
                  <c:v>120.47239999999999</c:v>
                </c:pt>
                <c:pt idx="2467">
                  <c:v>120.5061</c:v>
                </c:pt>
                <c:pt idx="2468">
                  <c:v>120.5401</c:v>
                </c:pt>
                <c:pt idx="2469">
                  <c:v>120.5733</c:v>
                </c:pt>
                <c:pt idx="2470">
                  <c:v>120.6062</c:v>
                </c:pt>
                <c:pt idx="2471">
                  <c:v>120.6397</c:v>
                </c:pt>
                <c:pt idx="2472">
                  <c:v>120.67270000000001</c:v>
                </c:pt>
                <c:pt idx="2473">
                  <c:v>120.7067</c:v>
                </c:pt>
                <c:pt idx="2474">
                  <c:v>120.7398</c:v>
                </c:pt>
                <c:pt idx="2475">
                  <c:v>120.7736</c:v>
                </c:pt>
                <c:pt idx="2476">
                  <c:v>120.807</c:v>
                </c:pt>
                <c:pt idx="2477">
                  <c:v>120.8404</c:v>
                </c:pt>
                <c:pt idx="2478">
                  <c:v>120.8736</c:v>
                </c:pt>
                <c:pt idx="2479">
                  <c:v>120.9072</c:v>
                </c:pt>
                <c:pt idx="2480">
                  <c:v>120.94070000000001</c:v>
                </c:pt>
                <c:pt idx="2481">
                  <c:v>120.97369999999999</c:v>
                </c:pt>
                <c:pt idx="2482">
                  <c:v>121.00790000000001</c:v>
                </c:pt>
                <c:pt idx="2483">
                  <c:v>121.04089999999999</c:v>
                </c:pt>
                <c:pt idx="2484">
                  <c:v>121.07380000000001</c:v>
                </c:pt>
                <c:pt idx="2485">
                  <c:v>121.1074</c:v>
                </c:pt>
                <c:pt idx="2486">
                  <c:v>121.1408</c:v>
                </c:pt>
                <c:pt idx="2487">
                  <c:v>121.1743</c:v>
                </c:pt>
                <c:pt idx="2488">
                  <c:v>121.2084</c:v>
                </c:pt>
                <c:pt idx="2489">
                  <c:v>121.2413</c:v>
                </c:pt>
                <c:pt idx="2490">
                  <c:v>121.27460000000001</c:v>
                </c:pt>
                <c:pt idx="2491">
                  <c:v>121.3075</c:v>
                </c:pt>
                <c:pt idx="2492">
                  <c:v>121.3419</c:v>
                </c:pt>
                <c:pt idx="2493">
                  <c:v>121.37430000000001</c:v>
                </c:pt>
                <c:pt idx="2494">
                  <c:v>121.408</c:v>
                </c:pt>
                <c:pt idx="2495">
                  <c:v>121.44119999999999</c:v>
                </c:pt>
                <c:pt idx="2496">
                  <c:v>121.4748</c:v>
                </c:pt>
                <c:pt idx="2497">
                  <c:v>121.508</c:v>
                </c:pt>
                <c:pt idx="2498">
                  <c:v>121.5416</c:v>
                </c:pt>
                <c:pt idx="2499">
                  <c:v>121.57470000000001</c:v>
                </c:pt>
                <c:pt idx="2500">
                  <c:v>121.6086</c:v>
                </c:pt>
                <c:pt idx="2501">
                  <c:v>121.6414</c:v>
                </c:pt>
                <c:pt idx="2502">
                  <c:v>121.6751</c:v>
                </c:pt>
                <c:pt idx="2503">
                  <c:v>121.7086</c:v>
                </c:pt>
                <c:pt idx="2504">
                  <c:v>121.7413</c:v>
                </c:pt>
                <c:pt idx="2505">
                  <c:v>121.77500000000001</c:v>
                </c:pt>
                <c:pt idx="2506">
                  <c:v>121.80840000000001</c:v>
                </c:pt>
                <c:pt idx="2507">
                  <c:v>121.84229999999999</c:v>
                </c:pt>
                <c:pt idx="2508">
                  <c:v>121.87520000000001</c:v>
                </c:pt>
                <c:pt idx="2509">
                  <c:v>121.9089</c:v>
                </c:pt>
                <c:pt idx="2510">
                  <c:v>121.9426</c:v>
                </c:pt>
                <c:pt idx="2511">
                  <c:v>121.9753</c:v>
                </c:pt>
                <c:pt idx="2512">
                  <c:v>122.0085</c:v>
                </c:pt>
                <c:pt idx="2513">
                  <c:v>122.04259999999999</c:v>
                </c:pt>
                <c:pt idx="2514">
                  <c:v>122.0759</c:v>
                </c:pt>
                <c:pt idx="2515">
                  <c:v>122.10899999999999</c:v>
                </c:pt>
                <c:pt idx="2516">
                  <c:v>122.1412</c:v>
                </c:pt>
                <c:pt idx="2517">
                  <c:v>122.17489999999999</c:v>
                </c:pt>
                <c:pt idx="2518">
                  <c:v>122.20910000000001</c:v>
                </c:pt>
                <c:pt idx="2519">
                  <c:v>122.24299999999999</c:v>
                </c:pt>
                <c:pt idx="2520">
                  <c:v>122.2752</c:v>
                </c:pt>
                <c:pt idx="2521">
                  <c:v>122.30889999999999</c:v>
                </c:pt>
                <c:pt idx="2522">
                  <c:v>122.3425</c:v>
                </c:pt>
                <c:pt idx="2523">
                  <c:v>122.37569999999999</c:v>
                </c:pt>
                <c:pt idx="2524">
                  <c:v>122.4091</c:v>
                </c:pt>
                <c:pt idx="2525">
                  <c:v>122.44240000000001</c:v>
                </c:pt>
                <c:pt idx="2526">
                  <c:v>122.476</c:v>
                </c:pt>
                <c:pt idx="2527">
                  <c:v>122.51009999999999</c:v>
                </c:pt>
                <c:pt idx="2528">
                  <c:v>122.54300000000001</c:v>
                </c:pt>
                <c:pt idx="2529">
                  <c:v>122.5759</c:v>
                </c:pt>
                <c:pt idx="2530">
                  <c:v>122.60980000000001</c:v>
                </c:pt>
                <c:pt idx="2531">
                  <c:v>122.6431</c:v>
                </c:pt>
                <c:pt idx="2532">
                  <c:v>122.67659999999999</c:v>
                </c:pt>
                <c:pt idx="2533">
                  <c:v>122.70959999999999</c:v>
                </c:pt>
                <c:pt idx="2534">
                  <c:v>122.7424</c:v>
                </c:pt>
                <c:pt idx="2535">
                  <c:v>122.7757</c:v>
                </c:pt>
                <c:pt idx="2536">
                  <c:v>122.80929999999999</c:v>
                </c:pt>
                <c:pt idx="2537">
                  <c:v>122.8426</c:v>
                </c:pt>
                <c:pt idx="2538">
                  <c:v>122.8763</c:v>
                </c:pt>
                <c:pt idx="2539">
                  <c:v>122.9091</c:v>
                </c:pt>
                <c:pt idx="2540">
                  <c:v>122.9427</c:v>
                </c:pt>
                <c:pt idx="2541">
                  <c:v>122.97539999999999</c:v>
                </c:pt>
                <c:pt idx="2542">
                  <c:v>123.00960000000001</c:v>
                </c:pt>
                <c:pt idx="2543">
                  <c:v>123.0425</c:v>
                </c:pt>
                <c:pt idx="2544">
                  <c:v>123.0766</c:v>
                </c:pt>
                <c:pt idx="2545">
                  <c:v>123.1092</c:v>
                </c:pt>
                <c:pt idx="2546">
                  <c:v>123.1438</c:v>
                </c:pt>
                <c:pt idx="2547">
                  <c:v>123.1764</c:v>
                </c:pt>
                <c:pt idx="2548">
                  <c:v>123.2084</c:v>
                </c:pt>
                <c:pt idx="2549">
                  <c:v>123.2431</c:v>
                </c:pt>
                <c:pt idx="2550">
                  <c:v>123.2753</c:v>
                </c:pt>
                <c:pt idx="2551">
                  <c:v>123.3082</c:v>
                </c:pt>
                <c:pt idx="2552">
                  <c:v>123.3419</c:v>
                </c:pt>
                <c:pt idx="2553">
                  <c:v>123.3753</c:v>
                </c:pt>
                <c:pt idx="2554">
                  <c:v>123.4093</c:v>
                </c:pt>
                <c:pt idx="2555">
                  <c:v>123.44240000000001</c:v>
                </c:pt>
                <c:pt idx="2556">
                  <c:v>123.47580000000001</c:v>
                </c:pt>
                <c:pt idx="2557">
                  <c:v>123.5093</c:v>
                </c:pt>
                <c:pt idx="2558">
                  <c:v>123.5423</c:v>
                </c:pt>
                <c:pt idx="2559">
                  <c:v>123.5754</c:v>
                </c:pt>
                <c:pt idx="2560">
                  <c:v>123.61060000000001</c:v>
                </c:pt>
                <c:pt idx="2561">
                  <c:v>123.6437</c:v>
                </c:pt>
                <c:pt idx="2562">
                  <c:v>123.6767</c:v>
                </c:pt>
                <c:pt idx="2563">
                  <c:v>123.7098</c:v>
                </c:pt>
                <c:pt idx="2564">
                  <c:v>123.74339999999999</c:v>
                </c:pt>
                <c:pt idx="2565">
                  <c:v>123.7762</c:v>
                </c:pt>
                <c:pt idx="2566">
                  <c:v>123.81010000000001</c:v>
                </c:pt>
                <c:pt idx="2567">
                  <c:v>123.8426</c:v>
                </c:pt>
                <c:pt idx="2568">
                  <c:v>123.8771</c:v>
                </c:pt>
                <c:pt idx="2569">
                  <c:v>123.9104</c:v>
                </c:pt>
                <c:pt idx="2570">
                  <c:v>123.944</c:v>
                </c:pt>
                <c:pt idx="2571">
                  <c:v>123.9768</c:v>
                </c:pt>
                <c:pt idx="2572">
                  <c:v>124.0097</c:v>
                </c:pt>
                <c:pt idx="2573">
                  <c:v>124.0428</c:v>
                </c:pt>
                <c:pt idx="2574">
                  <c:v>124.07599999999999</c:v>
                </c:pt>
                <c:pt idx="2575">
                  <c:v>124.1097</c:v>
                </c:pt>
                <c:pt idx="2576">
                  <c:v>124.14400000000001</c:v>
                </c:pt>
                <c:pt idx="2577">
                  <c:v>124.1768</c:v>
                </c:pt>
                <c:pt idx="2578">
                  <c:v>124.2106</c:v>
                </c:pt>
                <c:pt idx="2579">
                  <c:v>124.2431</c:v>
                </c:pt>
                <c:pt idx="2580">
                  <c:v>124.277</c:v>
                </c:pt>
                <c:pt idx="2581">
                  <c:v>124.3095</c:v>
                </c:pt>
                <c:pt idx="2582">
                  <c:v>124.3439</c:v>
                </c:pt>
                <c:pt idx="2583">
                  <c:v>124.3771</c:v>
                </c:pt>
                <c:pt idx="2584">
                  <c:v>124.4102</c:v>
                </c:pt>
                <c:pt idx="2585">
                  <c:v>124.4442</c:v>
                </c:pt>
                <c:pt idx="2586">
                  <c:v>124.4768</c:v>
                </c:pt>
                <c:pt idx="2587">
                  <c:v>124.51</c:v>
                </c:pt>
                <c:pt idx="2588">
                  <c:v>124.5437</c:v>
                </c:pt>
                <c:pt idx="2589">
                  <c:v>124.5774</c:v>
                </c:pt>
                <c:pt idx="2590">
                  <c:v>124.6103</c:v>
                </c:pt>
                <c:pt idx="2591">
                  <c:v>124.64409999999999</c:v>
                </c:pt>
                <c:pt idx="2592">
                  <c:v>124.67740000000001</c:v>
                </c:pt>
                <c:pt idx="2593">
                  <c:v>124.7107</c:v>
                </c:pt>
                <c:pt idx="2594">
                  <c:v>124.74379999999999</c:v>
                </c:pt>
                <c:pt idx="2595">
                  <c:v>124.777</c:v>
                </c:pt>
                <c:pt idx="2596">
                  <c:v>124.8103</c:v>
                </c:pt>
                <c:pt idx="2597">
                  <c:v>124.8445</c:v>
                </c:pt>
                <c:pt idx="2598">
                  <c:v>124.87690000000001</c:v>
                </c:pt>
                <c:pt idx="2599">
                  <c:v>124.9106</c:v>
                </c:pt>
                <c:pt idx="2600">
                  <c:v>124.94370000000001</c:v>
                </c:pt>
                <c:pt idx="2601">
                  <c:v>124.9772</c:v>
                </c:pt>
                <c:pt idx="2602">
                  <c:v>125.01049999999999</c:v>
                </c:pt>
                <c:pt idx="2603">
                  <c:v>125.04340000000001</c:v>
                </c:pt>
                <c:pt idx="2604">
                  <c:v>125.07689999999999</c:v>
                </c:pt>
                <c:pt idx="2605">
                  <c:v>125.11069999999999</c:v>
                </c:pt>
                <c:pt idx="2606">
                  <c:v>125.1446</c:v>
                </c:pt>
                <c:pt idx="2607">
                  <c:v>125.1777</c:v>
                </c:pt>
                <c:pt idx="2608">
                  <c:v>125.2107</c:v>
                </c:pt>
                <c:pt idx="2609">
                  <c:v>125.244</c:v>
                </c:pt>
                <c:pt idx="2610">
                  <c:v>125.2774</c:v>
                </c:pt>
                <c:pt idx="2611">
                  <c:v>125.31059999999999</c:v>
                </c:pt>
                <c:pt idx="2612">
                  <c:v>125.3437</c:v>
                </c:pt>
                <c:pt idx="2613">
                  <c:v>125.3777</c:v>
                </c:pt>
                <c:pt idx="2614">
                  <c:v>125.41070000000001</c:v>
                </c:pt>
                <c:pt idx="2615">
                  <c:v>125.4448</c:v>
                </c:pt>
                <c:pt idx="2616">
                  <c:v>125.47750000000001</c:v>
                </c:pt>
                <c:pt idx="2617">
                  <c:v>125.51139999999999</c:v>
                </c:pt>
                <c:pt idx="2618">
                  <c:v>125.54389999999999</c:v>
                </c:pt>
                <c:pt idx="2619">
                  <c:v>125.57769999999999</c:v>
                </c:pt>
                <c:pt idx="2620">
                  <c:v>125.6109</c:v>
                </c:pt>
                <c:pt idx="2621">
                  <c:v>125.6446</c:v>
                </c:pt>
                <c:pt idx="2622">
                  <c:v>125.67749999999999</c:v>
                </c:pt>
                <c:pt idx="2623">
                  <c:v>125.7102</c:v>
                </c:pt>
                <c:pt idx="2624">
                  <c:v>125.74339999999999</c:v>
                </c:pt>
                <c:pt idx="2625">
                  <c:v>125.7773</c:v>
                </c:pt>
                <c:pt idx="2626">
                  <c:v>125.81059999999999</c:v>
                </c:pt>
                <c:pt idx="2627">
                  <c:v>125.8441</c:v>
                </c:pt>
                <c:pt idx="2628">
                  <c:v>125.87779999999999</c:v>
                </c:pt>
                <c:pt idx="2629">
                  <c:v>125.9109</c:v>
                </c:pt>
                <c:pt idx="2630">
                  <c:v>125.9443</c:v>
                </c:pt>
                <c:pt idx="2631">
                  <c:v>125.9773</c:v>
                </c:pt>
                <c:pt idx="2632">
                  <c:v>126.01</c:v>
                </c:pt>
                <c:pt idx="2633">
                  <c:v>126.0432</c:v>
                </c:pt>
                <c:pt idx="2634">
                  <c:v>126.0767</c:v>
                </c:pt>
                <c:pt idx="2635">
                  <c:v>126.10980000000001</c:v>
                </c:pt>
                <c:pt idx="2636">
                  <c:v>126.14279999999999</c:v>
                </c:pt>
                <c:pt idx="2637">
                  <c:v>126.1763</c:v>
                </c:pt>
                <c:pt idx="2638">
                  <c:v>126.21040000000001</c:v>
                </c:pt>
                <c:pt idx="2639">
                  <c:v>126.2444</c:v>
                </c:pt>
                <c:pt idx="2640">
                  <c:v>126.2771</c:v>
                </c:pt>
                <c:pt idx="2641">
                  <c:v>126.3107</c:v>
                </c:pt>
                <c:pt idx="2642">
                  <c:v>126.34399999999999</c:v>
                </c:pt>
                <c:pt idx="2643">
                  <c:v>126.3776</c:v>
                </c:pt>
                <c:pt idx="2644">
                  <c:v>126.411</c:v>
                </c:pt>
                <c:pt idx="2645">
                  <c:v>126.4434</c:v>
                </c:pt>
                <c:pt idx="2646">
                  <c:v>126.477</c:v>
                </c:pt>
                <c:pt idx="2647">
                  <c:v>126.51</c:v>
                </c:pt>
                <c:pt idx="2648">
                  <c:v>126.5437</c:v>
                </c:pt>
                <c:pt idx="2649">
                  <c:v>126.5775</c:v>
                </c:pt>
                <c:pt idx="2650">
                  <c:v>126.6113</c:v>
                </c:pt>
                <c:pt idx="2651">
                  <c:v>126.6444</c:v>
                </c:pt>
                <c:pt idx="2652">
                  <c:v>126.67749999999999</c:v>
                </c:pt>
                <c:pt idx="2653">
                  <c:v>126.71250000000001</c:v>
                </c:pt>
                <c:pt idx="2654">
                  <c:v>126.74509999999999</c:v>
                </c:pt>
                <c:pt idx="2655">
                  <c:v>126.77889999999999</c:v>
                </c:pt>
                <c:pt idx="2656">
                  <c:v>126.8121</c:v>
                </c:pt>
                <c:pt idx="2657">
                  <c:v>126.84569999999999</c:v>
                </c:pt>
                <c:pt idx="2658">
                  <c:v>126.8792</c:v>
                </c:pt>
                <c:pt idx="2659">
                  <c:v>126.91200000000001</c:v>
                </c:pt>
                <c:pt idx="2660">
                  <c:v>126.9453</c:v>
                </c:pt>
                <c:pt idx="2661">
                  <c:v>126.9795</c:v>
                </c:pt>
                <c:pt idx="2662">
                  <c:v>127.01260000000001</c:v>
                </c:pt>
                <c:pt idx="2663">
                  <c:v>127.0454</c:v>
                </c:pt>
                <c:pt idx="2664">
                  <c:v>127.0782</c:v>
                </c:pt>
                <c:pt idx="2665">
                  <c:v>127.11199999999999</c:v>
                </c:pt>
                <c:pt idx="2666">
                  <c:v>127.14490000000001</c:v>
                </c:pt>
                <c:pt idx="2667">
                  <c:v>127.1789</c:v>
                </c:pt>
                <c:pt idx="2668">
                  <c:v>127.2122</c:v>
                </c:pt>
                <c:pt idx="2669">
                  <c:v>127.245</c:v>
                </c:pt>
                <c:pt idx="2670">
                  <c:v>127.2792</c:v>
                </c:pt>
                <c:pt idx="2671">
                  <c:v>127.3128</c:v>
                </c:pt>
                <c:pt idx="2672">
                  <c:v>127.3462</c:v>
                </c:pt>
                <c:pt idx="2673">
                  <c:v>127.3784</c:v>
                </c:pt>
                <c:pt idx="2674">
                  <c:v>127.41240000000001</c:v>
                </c:pt>
                <c:pt idx="2675">
                  <c:v>127.4453</c:v>
                </c:pt>
                <c:pt idx="2676">
                  <c:v>127.47880000000001</c:v>
                </c:pt>
                <c:pt idx="2677">
                  <c:v>127.5123</c:v>
                </c:pt>
                <c:pt idx="2678">
                  <c:v>127.54559999999999</c:v>
                </c:pt>
                <c:pt idx="2679">
                  <c:v>127.5784</c:v>
                </c:pt>
                <c:pt idx="2680">
                  <c:v>127.61190000000001</c:v>
                </c:pt>
                <c:pt idx="2681">
                  <c:v>127.6451</c:v>
                </c:pt>
                <c:pt idx="2682">
                  <c:v>127.67700000000001</c:v>
                </c:pt>
                <c:pt idx="2683">
                  <c:v>127.7116</c:v>
                </c:pt>
                <c:pt idx="2684">
                  <c:v>127.7457</c:v>
                </c:pt>
                <c:pt idx="2685">
                  <c:v>127.7792</c:v>
                </c:pt>
                <c:pt idx="2686">
                  <c:v>127.8124</c:v>
                </c:pt>
                <c:pt idx="2687">
                  <c:v>127.84610000000001</c:v>
                </c:pt>
                <c:pt idx="2688">
                  <c:v>127.8792</c:v>
                </c:pt>
                <c:pt idx="2689">
                  <c:v>127.9131</c:v>
                </c:pt>
                <c:pt idx="2690">
                  <c:v>127.94670000000001</c:v>
                </c:pt>
                <c:pt idx="2691">
                  <c:v>127.9794</c:v>
                </c:pt>
                <c:pt idx="2692">
                  <c:v>128.0129</c:v>
                </c:pt>
                <c:pt idx="2693">
                  <c:v>128.04499999999999</c:v>
                </c:pt>
                <c:pt idx="2694">
                  <c:v>128.0796</c:v>
                </c:pt>
                <c:pt idx="2695">
                  <c:v>128.113</c:v>
                </c:pt>
                <c:pt idx="2696">
                  <c:v>128.14599999999999</c:v>
                </c:pt>
                <c:pt idx="2697">
                  <c:v>128.17959999999999</c:v>
                </c:pt>
                <c:pt idx="2698">
                  <c:v>128.21289999999999</c:v>
                </c:pt>
                <c:pt idx="2699">
                  <c:v>128.24639999999999</c:v>
                </c:pt>
                <c:pt idx="2700">
                  <c:v>128.27930000000001</c:v>
                </c:pt>
                <c:pt idx="2701">
                  <c:v>128.31209999999999</c:v>
                </c:pt>
                <c:pt idx="2702">
                  <c:v>128.34639999999999</c:v>
                </c:pt>
                <c:pt idx="2703">
                  <c:v>128.37970000000001</c:v>
                </c:pt>
                <c:pt idx="2704">
                  <c:v>128.41300000000001</c:v>
                </c:pt>
                <c:pt idx="2705">
                  <c:v>128.44630000000001</c:v>
                </c:pt>
                <c:pt idx="2706">
                  <c:v>128.4802</c:v>
                </c:pt>
                <c:pt idx="2707">
                  <c:v>128.51259999999999</c:v>
                </c:pt>
                <c:pt idx="2708">
                  <c:v>128.5463</c:v>
                </c:pt>
                <c:pt idx="2709">
                  <c:v>128.57900000000001</c:v>
                </c:pt>
                <c:pt idx="2710">
                  <c:v>128.613</c:v>
                </c:pt>
                <c:pt idx="2711">
                  <c:v>128.64490000000001</c:v>
                </c:pt>
                <c:pt idx="2712">
                  <c:v>128.67910000000001</c:v>
                </c:pt>
                <c:pt idx="2713">
                  <c:v>128.7133</c:v>
                </c:pt>
                <c:pt idx="2714">
                  <c:v>128.7456</c:v>
                </c:pt>
                <c:pt idx="2715">
                  <c:v>128.779</c:v>
                </c:pt>
                <c:pt idx="2716">
                  <c:v>128.81299999999999</c:v>
                </c:pt>
                <c:pt idx="2717">
                  <c:v>128.84639999999999</c:v>
                </c:pt>
                <c:pt idx="2718">
                  <c:v>128.88</c:v>
                </c:pt>
                <c:pt idx="2719">
                  <c:v>128.91249999999999</c:v>
                </c:pt>
                <c:pt idx="2720">
                  <c:v>128.9453</c:v>
                </c:pt>
                <c:pt idx="2721">
                  <c:v>128.97919999999999</c:v>
                </c:pt>
                <c:pt idx="2722">
                  <c:v>129.0129</c:v>
                </c:pt>
                <c:pt idx="2723">
                  <c:v>129.0462</c:v>
                </c:pt>
                <c:pt idx="2724">
                  <c:v>129.07939999999999</c:v>
                </c:pt>
                <c:pt idx="2725">
                  <c:v>129.11359999999999</c:v>
                </c:pt>
                <c:pt idx="2726">
                  <c:v>129.14699999999999</c:v>
                </c:pt>
                <c:pt idx="2727">
                  <c:v>129.17930000000001</c:v>
                </c:pt>
                <c:pt idx="2728">
                  <c:v>129.2132</c:v>
                </c:pt>
                <c:pt idx="2729">
                  <c:v>129.24639999999999</c:v>
                </c:pt>
                <c:pt idx="2730">
                  <c:v>129.2801</c:v>
                </c:pt>
                <c:pt idx="2731">
                  <c:v>129.31290000000001</c:v>
                </c:pt>
                <c:pt idx="2732">
                  <c:v>129.34639999999999</c:v>
                </c:pt>
                <c:pt idx="2733">
                  <c:v>129.38040000000001</c:v>
                </c:pt>
                <c:pt idx="2734">
                  <c:v>129.41380000000001</c:v>
                </c:pt>
                <c:pt idx="2735">
                  <c:v>129.4461</c:v>
                </c:pt>
                <c:pt idx="2736">
                  <c:v>129.4786</c:v>
                </c:pt>
                <c:pt idx="2737">
                  <c:v>129.51300000000001</c:v>
                </c:pt>
                <c:pt idx="2738">
                  <c:v>129.547</c:v>
                </c:pt>
                <c:pt idx="2739">
                  <c:v>129.58019999999999</c:v>
                </c:pt>
                <c:pt idx="2740">
                  <c:v>129.61330000000001</c:v>
                </c:pt>
                <c:pt idx="2741">
                  <c:v>129.64609999999999</c:v>
                </c:pt>
                <c:pt idx="2742">
                  <c:v>129.67939999999999</c:v>
                </c:pt>
                <c:pt idx="2743">
                  <c:v>129.71340000000001</c:v>
                </c:pt>
                <c:pt idx="2744">
                  <c:v>129.7457</c:v>
                </c:pt>
                <c:pt idx="2745">
                  <c:v>129.77959999999999</c:v>
                </c:pt>
                <c:pt idx="2746">
                  <c:v>129.81299999999999</c:v>
                </c:pt>
                <c:pt idx="2747">
                  <c:v>129.84649999999999</c:v>
                </c:pt>
                <c:pt idx="2748">
                  <c:v>129.8793</c:v>
                </c:pt>
                <c:pt idx="2749">
                  <c:v>129.9127</c:v>
                </c:pt>
                <c:pt idx="2750">
                  <c:v>129.9461</c:v>
                </c:pt>
                <c:pt idx="2751">
                  <c:v>129.98079999999999</c:v>
                </c:pt>
                <c:pt idx="2752">
                  <c:v>130.01259999999999</c:v>
                </c:pt>
                <c:pt idx="2753">
                  <c:v>130.04580000000001</c:v>
                </c:pt>
                <c:pt idx="2754">
                  <c:v>130.08029999999999</c:v>
                </c:pt>
                <c:pt idx="2755">
                  <c:v>130.11320000000001</c:v>
                </c:pt>
                <c:pt idx="2756">
                  <c:v>130.14660000000001</c:v>
                </c:pt>
                <c:pt idx="2757">
                  <c:v>130.17930000000001</c:v>
                </c:pt>
                <c:pt idx="2758">
                  <c:v>130.21340000000001</c:v>
                </c:pt>
                <c:pt idx="2759">
                  <c:v>130.24639999999999</c:v>
                </c:pt>
                <c:pt idx="2760">
                  <c:v>130.28039999999999</c:v>
                </c:pt>
                <c:pt idx="2761">
                  <c:v>130.3141</c:v>
                </c:pt>
                <c:pt idx="2762">
                  <c:v>130.3475</c:v>
                </c:pt>
                <c:pt idx="2763">
                  <c:v>130.38069999999999</c:v>
                </c:pt>
                <c:pt idx="2764">
                  <c:v>130.41329999999999</c:v>
                </c:pt>
                <c:pt idx="2765">
                  <c:v>130.4468</c:v>
                </c:pt>
                <c:pt idx="2766">
                  <c:v>130.48060000000001</c:v>
                </c:pt>
                <c:pt idx="2767">
                  <c:v>130.5129</c:v>
                </c:pt>
                <c:pt idx="2768">
                  <c:v>130.54750000000001</c:v>
                </c:pt>
                <c:pt idx="2769">
                  <c:v>130.58029999999999</c:v>
                </c:pt>
                <c:pt idx="2770">
                  <c:v>130.61340000000001</c:v>
                </c:pt>
                <c:pt idx="2771">
                  <c:v>130.64699999999999</c:v>
                </c:pt>
                <c:pt idx="2772">
                  <c:v>130.68090000000001</c:v>
                </c:pt>
                <c:pt idx="2773">
                  <c:v>130.71379999999999</c:v>
                </c:pt>
                <c:pt idx="2774">
                  <c:v>130.74680000000001</c:v>
                </c:pt>
                <c:pt idx="2775">
                  <c:v>130.78049999999999</c:v>
                </c:pt>
                <c:pt idx="2776">
                  <c:v>130.81299999999999</c:v>
                </c:pt>
                <c:pt idx="2777">
                  <c:v>130.84690000000001</c:v>
                </c:pt>
                <c:pt idx="2778">
                  <c:v>130.87979999999999</c:v>
                </c:pt>
                <c:pt idx="2779">
                  <c:v>130.9134</c:v>
                </c:pt>
                <c:pt idx="2780">
                  <c:v>130.94669999999999</c:v>
                </c:pt>
                <c:pt idx="2781">
                  <c:v>130.9804</c:v>
                </c:pt>
                <c:pt idx="2782">
                  <c:v>131.0129</c:v>
                </c:pt>
                <c:pt idx="2783">
                  <c:v>131.04679999999999</c:v>
                </c:pt>
                <c:pt idx="2784">
                  <c:v>131.08019999999999</c:v>
                </c:pt>
                <c:pt idx="2785">
                  <c:v>131.1129</c:v>
                </c:pt>
                <c:pt idx="2786">
                  <c:v>131.14699999999999</c:v>
                </c:pt>
                <c:pt idx="2787">
                  <c:v>131.18039999999999</c:v>
                </c:pt>
                <c:pt idx="2788">
                  <c:v>131.21340000000001</c:v>
                </c:pt>
                <c:pt idx="2789">
                  <c:v>131.24719999999999</c:v>
                </c:pt>
                <c:pt idx="2790">
                  <c:v>131.28059999999999</c:v>
                </c:pt>
                <c:pt idx="2791">
                  <c:v>131.31360000000001</c:v>
                </c:pt>
                <c:pt idx="2792">
                  <c:v>131.346</c:v>
                </c:pt>
                <c:pt idx="2793">
                  <c:v>131.38030000000001</c:v>
                </c:pt>
                <c:pt idx="2794">
                  <c:v>131.41370000000001</c:v>
                </c:pt>
                <c:pt idx="2795">
                  <c:v>131.44669999999999</c:v>
                </c:pt>
                <c:pt idx="2796">
                  <c:v>131.4812</c:v>
                </c:pt>
                <c:pt idx="2797">
                  <c:v>131.5137</c:v>
                </c:pt>
                <c:pt idx="2798">
                  <c:v>131.547</c:v>
                </c:pt>
                <c:pt idx="2799">
                  <c:v>131.58029999999999</c:v>
                </c:pt>
                <c:pt idx="2800">
                  <c:v>131.61449999999999</c:v>
                </c:pt>
                <c:pt idx="2801">
                  <c:v>131.64660000000001</c:v>
                </c:pt>
                <c:pt idx="2802">
                  <c:v>131.6806</c:v>
                </c:pt>
                <c:pt idx="2803">
                  <c:v>131.7133</c:v>
                </c:pt>
                <c:pt idx="2804">
                  <c:v>131.74719999999999</c:v>
                </c:pt>
                <c:pt idx="2805">
                  <c:v>131.78039999999999</c:v>
                </c:pt>
                <c:pt idx="2806">
                  <c:v>131.8141</c:v>
                </c:pt>
                <c:pt idx="2807">
                  <c:v>131.8468</c:v>
                </c:pt>
                <c:pt idx="2808">
                  <c:v>131.8792</c:v>
                </c:pt>
                <c:pt idx="2809">
                  <c:v>131.91329999999999</c:v>
                </c:pt>
                <c:pt idx="2810">
                  <c:v>131.94640000000001</c:v>
                </c:pt>
                <c:pt idx="2811">
                  <c:v>131.98009999999999</c:v>
                </c:pt>
                <c:pt idx="2812">
                  <c:v>132.01259999999999</c:v>
                </c:pt>
                <c:pt idx="2813">
                  <c:v>132.0462</c:v>
                </c:pt>
                <c:pt idx="2814">
                  <c:v>132.0797</c:v>
                </c:pt>
                <c:pt idx="2815">
                  <c:v>132.1129</c:v>
                </c:pt>
                <c:pt idx="2816">
                  <c:v>132.14660000000001</c:v>
                </c:pt>
                <c:pt idx="2817">
                  <c:v>132.1807</c:v>
                </c:pt>
                <c:pt idx="2818">
                  <c:v>132.214</c:v>
                </c:pt>
                <c:pt idx="2819">
                  <c:v>132.2466</c:v>
                </c:pt>
                <c:pt idx="2820">
                  <c:v>132.27969999999999</c:v>
                </c:pt>
                <c:pt idx="2821">
                  <c:v>132.31360000000001</c:v>
                </c:pt>
                <c:pt idx="2822">
                  <c:v>132.34729999999999</c:v>
                </c:pt>
                <c:pt idx="2823">
                  <c:v>132.37960000000001</c:v>
                </c:pt>
                <c:pt idx="2824">
                  <c:v>132.41319999999999</c:v>
                </c:pt>
                <c:pt idx="2825">
                  <c:v>132.447</c:v>
                </c:pt>
                <c:pt idx="2826">
                  <c:v>132.47999999999999</c:v>
                </c:pt>
                <c:pt idx="2827">
                  <c:v>132.5136</c:v>
                </c:pt>
                <c:pt idx="2828">
                  <c:v>132.54750000000001</c:v>
                </c:pt>
                <c:pt idx="2829">
                  <c:v>132.5805</c:v>
                </c:pt>
                <c:pt idx="2830">
                  <c:v>132.6146</c:v>
                </c:pt>
                <c:pt idx="2831">
                  <c:v>132.6472</c:v>
                </c:pt>
                <c:pt idx="2832">
                  <c:v>132.68010000000001</c:v>
                </c:pt>
                <c:pt idx="2833">
                  <c:v>132.7141</c:v>
                </c:pt>
                <c:pt idx="2834">
                  <c:v>132.74709999999999</c:v>
                </c:pt>
                <c:pt idx="2835">
                  <c:v>132.78020000000001</c:v>
                </c:pt>
                <c:pt idx="2836">
                  <c:v>132.81379999999999</c:v>
                </c:pt>
                <c:pt idx="2837">
                  <c:v>132.8475</c:v>
                </c:pt>
                <c:pt idx="2838">
                  <c:v>132.88059999999999</c:v>
                </c:pt>
                <c:pt idx="2839">
                  <c:v>132.91370000000001</c:v>
                </c:pt>
                <c:pt idx="2840">
                  <c:v>132.947</c:v>
                </c:pt>
                <c:pt idx="2841">
                  <c:v>132.98079999999999</c:v>
                </c:pt>
                <c:pt idx="2842">
                  <c:v>133.0138</c:v>
                </c:pt>
                <c:pt idx="2843">
                  <c:v>133.047</c:v>
                </c:pt>
                <c:pt idx="2844">
                  <c:v>133.0805</c:v>
                </c:pt>
                <c:pt idx="2845">
                  <c:v>133.1148</c:v>
                </c:pt>
                <c:pt idx="2846">
                  <c:v>133.1481</c:v>
                </c:pt>
                <c:pt idx="2847">
                  <c:v>133.1799</c:v>
                </c:pt>
                <c:pt idx="2848">
                  <c:v>133.21510000000001</c:v>
                </c:pt>
                <c:pt idx="2849">
                  <c:v>133.24780000000001</c:v>
                </c:pt>
                <c:pt idx="2850">
                  <c:v>133.28049999999999</c:v>
                </c:pt>
                <c:pt idx="2851">
                  <c:v>133.3159</c:v>
                </c:pt>
                <c:pt idx="2852">
                  <c:v>133.34800000000001</c:v>
                </c:pt>
                <c:pt idx="2853">
                  <c:v>133.3809</c:v>
                </c:pt>
                <c:pt idx="2854">
                  <c:v>133.41480000000001</c:v>
                </c:pt>
                <c:pt idx="2855">
                  <c:v>133.44970000000001</c:v>
                </c:pt>
                <c:pt idx="2856">
                  <c:v>133.48220000000001</c:v>
                </c:pt>
                <c:pt idx="2857">
                  <c:v>133.51490000000001</c:v>
                </c:pt>
                <c:pt idx="2858">
                  <c:v>133.54939999999999</c:v>
                </c:pt>
                <c:pt idx="2859">
                  <c:v>133.58320000000001</c:v>
                </c:pt>
                <c:pt idx="2860">
                  <c:v>133.6155</c:v>
                </c:pt>
                <c:pt idx="2861">
                  <c:v>133.6497</c:v>
                </c:pt>
                <c:pt idx="2862">
                  <c:v>133.6831</c:v>
                </c:pt>
                <c:pt idx="2863">
                  <c:v>133.71629999999999</c:v>
                </c:pt>
                <c:pt idx="2864">
                  <c:v>133.74879999999999</c:v>
                </c:pt>
                <c:pt idx="2865">
                  <c:v>133.7826</c:v>
                </c:pt>
                <c:pt idx="2866">
                  <c:v>133.81559999999999</c:v>
                </c:pt>
                <c:pt idx="2867">
                  <c:v>133.84889999999999</c:v>
                </c:pt>
                <c:pt idx="2868">
                  <c:v>133.88249999999999</c:v>
                </c:pt>
                <c:pt idx="2869">
                  <c:v>133.91540000000001</c:v>
                </c:pt>
                <c:pt idx="2870">
                  <c:v>133.94839999999999</c:v>
                </c:pt>
                <c:pt idx="2871">
                  <c:v>133.98220000000001</c:v>
                </c:pt>
                <c:pt idx="2872">
                  <c:v>134.01589999999999</c:v>
                </c:pt>
                <c:pt idx="2873">
                  <c:v>134.04859999999999</c:v>
                </c:pt>
                <c:pt idx="2874">
                  <c:v>134.08330000000001</c:v>
                </c:pt>
                <c:pt idx="2875">
                  <c:v>134.11500000000001</c:v>
                </c:pt>
                <c:pt idx="2876">
                  <c:v>134.1482</c:v>
                </c:pt>
                <c:pt idx="2877">
                  <c:v>134.1823</c:v>
                </c:pt>
                <c:pt idx="2878">
                  <c:v>134.21539999999999</c:v>
                </c:pt>
                <c:pt idx="2879">
                  <c:v>134.24959999999999</c:v>
                </c:pt>
                <c:pt idx="2880">
                  <c:v>134.28190000000001</c:v>
                </c:pt>
                <c:pt idx="2881">
                  <c:v>134.3158</c:v>
                </c:pt>
                <c:pt idx="2882">
                  <c:v>134.34899999999999</c:v>
                </c:pt>
                <c:pt idx="2883">
                  <c:v>134.38239999999999</c:v>
                </c:pt>
                <c:pt idx="2884">
                  <c:v>134.41540000000001</c:v>
                </c:pt>
                <c:pt idx="2885">
                  <c:v>134.4487</c:v>
                </c:pt>
                <c:pt idx="2886">
                  <c:v>134.4819</c:v>
                </c:pt>
                <c:pt idx="2887">
                  <c:v>134.5153</c:v>
                </c:pt>
                <c:pt idx="2888">
                  <c:v>134.54839999999999</c:v>
                </c:pt>
                <c:pt idx="2889">
                  <c:v>134.5814</c:v>
                </c:pt>
                <c:pt idx="2890">
                  <c:v>134.61429999999999</c:v>
                </c:pt>
                <c:pt idx="2891">
                  <c:v>134.64699999999999</c:v>
                </c:pt>
                <c:pt idx="2892">
                  <c:v>134.68119999999999</c:v>
                </c:pt>
                <c:pt idx="2893">
                  <c:v>134.71469999999999</c:v>
                </c:pt>
                <c:pt idx="2894">
                  <c:v>134.74879999999999</c:v>
                </c:pt>
                <c:pt idx="2895">
                  <c:v>134.78139999999999</c:v>
                </c:pt>
                <c:pt idx="2896">
                  <c:v>134.81489999999999</c:v>
                </c:pt>
                <c:pt idx="2897">
                  <c:v>134.84729999999999</c:v>
                </c:pt>
                <c:pt idx="2898">
                  <c:v>134.88159999999999</c:v>
                </c:pt>
                <c:pt idx="2899">
                  <c:v>134.9144</c:v>
                </c:pt>
                <c:pt idx="2900">
                  <c:v>134.94800000000001</c:v>
                </c:pt>
                <c:pt idx="2901">
                  <c:v>134.98070000000001</c:v>
                </c:pt>
                <c:pt idx="2902">
                  <c:v>135.0146</c:v>
                </c:pt>
                <c:pt idx="2903">
                  <c:v>135.04759999999999</c:v>
                </c:pt>
                <c:pt idx="2904">
                  <c:v>135.08179999999999</c:v>
                </c:pt>
                <c:pt idx="2905">
                  <c:v>135.11510000000001</c:v>
                </c:pt>
                <c:pt idx="2906">
                  <c:v>135.14859999999999</c:v>
                </c:pt>
                <c:pt idx="2907">
                  <c:v>135.1816</c:v>
                </c:pt>
                <c:pt idx="2908">
                  <c:v>135.215</c:v>
                </c:pt>
                <c:pt idx="2909">
                  <c:v>135.24780000000001</c:v>
                </c:pt>
                <c:pt idx="2910">
                  <c:v>135.28210000000001</c:v>
                </c:pt>
                <c:pt idx="2911">
                  <c:v>135.31549999999999</c:v>
                </c:pt>
                <c:pt idx="2912">
                  <c:v>135.34790000000001</c:v>
                </c:pt>
                <c:pt idx="2913">
                  <c:v>135.38140000000001</c:v>
                </c:pt>
                <c:pt idx="2914">
                  <c:v>135.4152</c:v>
                </c:pt>
                <c:pt idx="2915">
                  <c:v>135.44839999999999</c:v>
                </c:pt>
                <c:pt idx="2916">
                  <c:v>135.4812</c:v>
                </c:pt>
                <c:pt idx="2917">
                  <c:v>135.51570000000001</c:v>
                </c:pt>
                <c:pt idx="2918">
                  <c:v>135.54820000000001</c:v>
                </c:pt>
                <c:pt idx="2919">
                  <c:v>135.5813</c:v>
                </c:pt>
                <c:pt idx="2920">
                  <c:v>135.6148</c:v>
                </c:pt>
                <c:pt idx="2921">
                  <c:v>135.64840000000001</c:v>
                </c:pt>
                <c:pt idx="2922">
                  <c:v>135.68180000000001</c:v>
                </c:pt>
                <c:pt idx="2923">
                  <c:v>135.7157</c:v>
                </c:pt>
                <c:pt idx="2924">
                  <c:v>135.74789999999999</c:v>
                </c:pt>
                <c:pt idx="2925">
                  <c:v>135.78139999999999</c:v>
                </c:pt>
                <c:pt idx="2926">
                  <c:v>135.81479999999999</c:v>
                </c:pt>
                <c:pt idx="2927">
                  <c:v>135.84819999999999</c:v>
                </c:pt>
                <c:pt idx="2928">
                  <c:v>135.88229999999999</c:v>
                </c:pt>
                <c:pt idx="2929">
                  <c:v>135.9151</c:v>
                </c:pt>
                <c:pt idx="2930">
                  <c:v>135.9487</c:v>
                </c:pt>
                <c:pt idx="2931">
                  <c:v>135.98179999999999</c:v>
                </c:pt>
                <c:pt idx="2932">
                  <c:v>136.01560000000001</c:v>
                </c:pt>
                <c:pt idx="2933">
                  <c:v>136.0489</c:v>
                </c:pt>
                <c:pt idx="2934">
                  <c:v>136.08150000000001</c:v>
                </c:pt>
                <c:pt idx="2935">
                  <c:v>136.11490000000001</c:v>
                </c:pt>
                <c:pt idx="2936">
                  <c:v>136.14859999999999</c:v>
                </c:pt>
                <c:pt idx="2937">
                  <c:v>136.18180000000001</c:v>
                </c:pt>
                <c:pt idx="2938">
                  <c:v>136.21549999999999</c:v>
                </c:pt>
                <c:pt idx="2939">
                  <c:v>136.24870000000001</c:v>
                </c:pt>
                <c:pt idx="2940">
                  <c:v>136.28200000000001</c:v>
                </c:pt>
                <c:pt idx="2941">
                  <c:v>136.3158</c:v>
                </c:pt>
                <c:pt idx="2942">
                  <c:v>136.3484</c:v>
                </c:pt>
                <c:pt idx="2943">
                  <c:v>136.38140000000001</c:v>
                </c:pt>
                <c:pt idx="2944">
                  <c:v>136.41499999999999</c:v>
                </c:pt>
                <c:pt idx="2945">
                  <c:v>136.44880000000001</c:v>
                </c:pt>
                <c:pt idx="2946">
                  <c:v>136.4813</c:v>
                </c:pt>
                <c:pt idx="2947">
                  <c:v>136.51580000000001</c:v>
                </c:pt>
                <c:pt idx="2948">
                  <c:v>136.5496</c:v>
                </c:pt>
                <c:pt idx="2949">
                  <c:v>136.58240000000001</c:v>
                </c:pt>
                <c:pt idx="2950">
                  <c:v>136.61590000000001</c:v>
                </c:pt>
                <c:pt idx="2951">
                  <c:v>136.6497</c:v>
                </c:pt>
                <c:pt idx="2952">
                  <c:v>136.68219999999999</c:v>
                </c:pt>
                <c:pt idx="2953">
                  <c:v>136.71520000000001</c:v>
                </c:pt>
                <c:pt idx="2954">
                  <c:v>136.74870000000001</c:v>
                </c:pt>
                <c:pt idx="2955">
                  <c:v>136.7824</c:v>
                </c:pt>
                <c:pt idx="2956">
                  <c:v>136.815</c:v>
                </c:pt>
                <c:pt idx="2957">
                  <c:v>136.84870000000001</c:v>
                </c:pt>
                <c:pt idx="2958">
                  <c:v>136.88220000000001</c:v>
                </c:pt>
                <c:pt idx="2959">
                  <c:v>136.91669999999999</c:v>
                </c:pt>
                <c:pt idx="2960">
                  <c:v>136.9504</c:v>
                </c:pt>
                <c:pt idx="2961">
                  <c:v>136.9838</c:v>
                </c:pt>
                <c:pt idx="2962">
                  <c:v>137.01669999999999</c:v>
                </c:pt>
                <c:pt idx="2963">
                  <c:v>137.04920000000001</c:v>
                </c:pt>
                <c:pt idx="2964">
                  <c:v>137.08330000000001</c:v>
                </c:pt>
                <c:pt idx="2965">
                  <c:v>137.1172</c:v>
                </c:pt>
                <c:pt idx="2966">
                  <c:v>137.15020000000001</c:v>
                </c:pt>
                <c:pt idx="2967">
                  <c:v>137.18279999999999</c:v>
                </c:pt>
                <c:pt idx="2968">
                  <c:v>137.21700000000001</c:v>
                </c:pt>
                <c:pt idx="2969">
                  <c:v>137.2508</c:v>
                </c:pt>
                <c:pt idx="2970">
                  <c:v>137.28319999999999</c:v>
                </c:pt>
                <c:pt idx="2971">
                  <c:v>137.31639999999999</c:v>
                </c:pt>
                <c:pt idx="2972">
                  <c:v>137.34979999999999</c:v>
                </c:pt>
                <c:pt idx="2973">
                  <c:v>137.38310000000001</c:v>
                </c:pt>
                <c:pt idx="2974">
                  <c:v>137.41669999999999</c:v>
                </c:pt>
                <c:pt idx="2975">
                  <c:v>137.44919999999999</c:v>
                </c:pt>
                <c:pt idx="2976">
                  <c:v>137.48339999999999</c:v>
                </c:pt>
                <c:pt idx="2977">
                  <c:v>137.5164</c:v>
                </c:pt>
                <c:pt idx="2978">
                  <c:v>137.54929999999999</c:v>
                </c:pt>
                <c:pt idx="2979">
                  <c:v>137.58320000000001</c:v>
                </c:pt>
                <c:pt idx="2980">
                  <c:v>137.61660000000001</c:v>
                </c:pt>
                <c:pt idx="2981">
                  <c:v>137.64940000000001</c:v>
                </c:pt>
                <c:pt idx="2982">
                  <c:v>137.68260000000001</c:v>
                </c:pt>
                <c:pt idx="2983">
                  <c:v>137.7159</c:v>
                </c:pt>
                <c:pt idx="2984">
                  <c:v>137.75040000000001</c:v>
                </c:pt>
                <c:pt idx="2985">
                  <c:v>137.7824</c:v>
                </c:pt>
                <c:pt idx="2986">
                  <c:v>137.816</c:v>
                </c:pt>
                <c:pt idx="2987">
                  <c:v>137.84979999999999</c:v>
                </c:pt>
                <c:pt idx="2988">
                  <c:v>137.88310000000001</c:v>
                </c:pt>
                <c:pt idx="2989">
                  <c:v>137.917</c:v>
                </c:pt>
                <c:pt idx="2990">
                  <c:v>137.9503</c:v>
                </c:pt>
                <c:pt idx="2991">
                  <c:v>137.98310000000001</c:v>
                </c:pt>
                <c:pt idx="2992">
                  <c:v>138.01660000000001</c:v>
                </c:pt>
                <c:pt idx="2993">
                  <c:v>138.0496</c:v>
                </c:pt>
                <c:pt idx="2994">
                  <c:v>138.0831</c:v>
                </c:pt>
                <c:pt idx="2995">
                  <c:v>138.11680000000001</c:v>
                </c:pt>
                <c:pt idx="2996">
                  <c:v>138.15010000000001</c:v>
                </c:pt>
                <c:pt idx="2997">
                  <c:v>138.18360000000001</c:v>
                </c:pt>
                <c:pt idx="2998">
                  <c:v>138.21639999999999</c:v>
                </c:pt>
                <c:pt idx="2999">
                  <c:v>138.2499</c:v>
                </c:pt>
                <c:pt idx="3000">
                  <c:v>138.28270000000001</c:v>
                </c:pt>
                <c:pt idx="3001">
                  <c:v>138.31639999999999</c:v>
                </c:pt>
                <c:pt idx="3002">
                  <c:v>138.35040000000001</c:v>
                </c:pt>
                <c:pt idx="3003">
                  <c:v>138.38339999999999</c:v>
                </c:pt>
                <c:pt idx="3004">
                  <c:v>138.41679999999999</c:v>
                </c:pt>
                <c:pt idx="3005">
                  <c:v>138.44980000000001</c:v>
                </c:pt>
                <c:pt idx="3006">
                  <c:v>138.48310000000001</c:v>
                </c:pt>
                <c:pt idx="3007">
                  <c:v>138.5164</c:v>
                </c:pt>
                <c:pt idx="3008">
                  <c:v>138.5498</c:v>
                </c:pt>
                <c:pt idx="3009">
                  <c:v>138.58320000000001</c:v>
                </c:pt>
                <c:pt idx="3010">
                  <c:v>138.61660000000001</c:v>
                </c:pt>
                <c:pt idx="3011">
                  <c:v>138.65029999999999</c:v>
                </c:pt>
                <c:pt idx="3012">
                  <c:v>138.68389999999999</c:v>
                </c:pt>
                <c:pt idx="3013">
                  <c:v>138.71639999999999</c:v>
                </c:pt>
                <c:pt idx="3014">
                  <c:v>138.75020000000001</c:v>
                </c:pt>
                <c:pt idx="3015">
                  <c:v>138.7834</c:v>
                </c:pt>
                <c:pt idx="3016">
                  <c:v>138.8168</c:v>
                </c:pt>
                <c:pt idx="3017">
                  <c:v>138.8503</c:v>
                </c:pt>
                <c:pt idx="3018">
                  <c:v>138.8837</c:v>
                </c:pt>
                <c:pt idx="3019">
                  <c:v>138.91659999999999</c:v>
                </c:pt>
                <c:pt idx="3020">
                  <c:v>138.94890000000001</c:v>
                </c:pt>
                <c:pt idx="3021">
                  <c:v>138.98269999999999</c:v>
                </c:pt>
                <c:pt idx="3022">
                  <c:v>139.01650000000001</c:v>
                </c:pt>
                <c:pt idx="3023">
                  <c:v>139.0497</c:v>
                </c:pt>
                <c:pt idx="3024">
                  <c:v>139.08349999999999</c:v>
                </c:pt>
                <c:pt idx="3025">
                  <c:v>139.1164</c:v>
                </c:pt>
                <c:pt idx="3026">
                  <c:v>139.14920000000001</c:v>
                </c:pt>
                <c:pt idx="3027">
                  <c:v>139.18299999999999</c:v>
                </c:pt>
                <c:pt idx="3028">
                  <c:v>139.2167</c:v>
                </c:pt>
                <c:pt idx="3029">
                  <c:v>139.24940000000001</c:v>
                </c:pt>
                <c:pt idx="3030">
                  <c:v>139.28309999999999</c:v>
                </c:pt>
                <c:pt idx="3031">
                  <c:v>139.31540000000001</c:v>
                </c:pt>
                <c:pt idx="3032">
                  <c:v>139.34899999999999</c:v>
                </c:pt>
                <c:pt idx="3033">
                  <c:v>139.3826</c:v>
                </c:pt>
                <c:pt idx="3034">
                  <c:v>139.41579999999999</c:v>
                </c:pt>
                <c:pt idx="3035">
                  <c:v>139.44919999999999</c:v>
                </c:pt>
                <c:pt idx="3036">
                  <c:v>139.483</c:v>
                </c:pt>
                <c:pt idx="3037">
                  <c:v>139.5172</c:v>
                </c:pt>
                <c:pt idx="3038">
                  <c:v>139.54929999999999</c:v>
                </c:pt>
                <c:pt idx="3039">
                  <c:v>139.58279999999999</c:v>
                </c:pt>
                <c:pt idx="3040">
                  <c:v>139.61600000000001</c:v>
                </c:pt>
                <c:pt idx="3041">
                  <c:v>139.64959999999999</c:v>
                </c:pt>
                <c:pt idx="3042">
                  <c:v>139.68260000000001</c:v>
                </c:pt>
                <c:pt idx="3043">
                  <c:v>139.71719999999999</c:v>
                </c:pt>
                <c:pt idx="3044">
                  <c:v>139.7501</c:v>
                </c:pt>
                <c:pt idx="3045">
                  <c:v>139.78319999999999</c:v>
                </c:pt>
                <c:pt idx="3046">
                  <c:v>139.81720000000001</c:v>
                </c:pt>
                <c:pt idx="3047">
                  <c:v>139.84989999999999</c:v>
                </c:pt>
                <c:pt idx="3048">
                  <c:v>139.88339999999999</c:v>
                </c:pt>
                <c:pt idx="3049">
                  <c:v>139.9171</c:v>
                </c:pt>
                <c:pt idx="3050">
                  <c:v>139.95050000000001</c:v>
                </c:pt>
                <c:pt idx="3051">
                  <c:v>139.98400000000001</c:v>
                </c:pt>
                <c:pt idx="3052">
                  <c:v>140.0171</c:v>
                </c:pt>
                <c:pt idx="3053">
                  <c:v>140.05000000000001</c:v>
                </c:pt>
                <c:pt idx="3054">
                  <c:v>140.08449999999999</c:v>
                </c:pt>
                <c:pt idx="3055">
                  <c:v>140.11680000000001</c:v>
                </c:pt>
                <c:pt idx="3056">
                  <c:v>140.1499</c:v>
                </c:pt>
                <c:pt idx="3057">
                  <c:v>140.18360000000001</c:v>
                </c:pt>
                <c:pt idx="3058">
                  <c:v>140.21700000000001</c:v>
                </c:pt>
                <c:pt idx="3059">
                  <c:v>140.25020000000001</c:v>
                </c:pt>
                <c:pt idx="3060">
                  <c:v>140.2841</c:v>
                </c:pt>
                <c:pt idx="3061">
                  <c:v>140.31729999999999</c:v>
                </c:pt>
                <c:pt idx="3062">
                  <c:v>140.34989999999999</c:v>
                </c:pt>
                <c:pt idx="3063">
                  <c:v>140.38310000000001</c:v>
                </c:pt>
                <c:pt idx="3064">
                  <c:v>140.41579999999999</c:v>
                </c:pt>
                <c:pt idx="3065">
                  <c:v>140.44880000000001</c:v>
                </c:pt>
                <c:pt idx="3066">
                  <c:v>140.48240000000001</c:v>
                </c:pt>
                <c:pt idx="3067">
                  <c:v>140.51679999999999</c:v>
                </c:pt>
                <c:pt idx="3068">
                  <c:v>140.5496</c:v>
                </c:pt>
                <c:pt idx="3069">
                  <c:v>140.58369999999999</c:v>
                </c:pt>
                <c:pt idx="3070">
                  <c:v>140.6172</c:v>
                </c:pt>
                <c:pt idx="3071">
                  <c:v>140.6506</c:v>
                </c:pt>
                <c:pt idx="3072">
                  <c:v>140.6842</c:v>
                </c:pt>
                <c:pt idx="3073">
                  <c:v>140.71780000000001</c:v>
                </c:pt>
                <c:pt idx="3074">
                  <c:v>140.7508</c:v>
                </c:pt>
                <c:pt idx="3075">
                  <c:v>140.78460000000001</c:v>
                </c:pt>
                <c:pt idx="3076">
                  <c:v>140.81739999999999</c:v>
                </c:pt>
                <c:pt idx="3077">
                  <c:v>140.85059999999999</c:v>
                </c:pt>
                <c:pt idx="3078">
                  <c:v>140.8844</c:v>
                </c:pt>
                <c:pt idx="3079">
                  <c:v>140.91730000000001</c:v>
                </c:pt>
                <c:pt idx="3080">
                  <c:v>140.9504</c:v>
                </c:pt>
                <c:pt idx="3081">
                  <c:v>140.98480000000001</c:v>
                </c:pt>
                <c:pt idx="3082">
                  <c:v>141.01750000000001</c:v>
                </c:pt>
                <c:pt idx="3083">
                  <c:v>141.0504</c:v>
                </c:pt>
                <c:pt idx="3084">
                  <c:v>141.08439999999999</c:v>
                </c:pt>
                <c:pt idx="3085">
                  <c:v>141.11770000000001</c:v>
                </c:pt>
                <c:pt idx="3086">
                  <c:v>141.15100000000001</c:v>
                </c:pt>
                <c:pt idx="3087">
                  <c:v>141.18299999999999</c:v>
                </c:pt>
                <c:pt idx="3088">
                  <c:v>141.21729999999999</c:v>
                </c:pt>
                <c:pt idx="3089">
                  <c:v>141.25020000000001</c:v>
                </c:pt>
                <c:pt idx="3090">
                  <c:v>141.2842</c:v>
                </c:pt>
                <c:pt idx="3091">
                  <c:v>141.31780000000001</c:v>
                </c:pt>
                <c:pt idx="3092">
                  <c:v>141.35159999999999</c:v>
                </c:pt>
                <c:pt idx="3093">
                  <c:v>141.38409999999999</c:v>
                </c:pt>
                <c:pt idx="3094">
                  <c:v>141.41650000000001</c:v>
                </c:pt>
                <c:pt idx="3095">
                  <c:v>141.45009999999999</c:v>
                </c:pt>
                <c:pt idx="3096">
                  <c:v>141.4837</c:v>
                </c:pt>
                <c:pt idx="3097">
                  <c:v>141.51679999999999</c:v>
                </c:pt>
                <c:pt idx="3098">
                  <c:v>141.54990000000001</c:v>
                </c:pt>
                <c:pt idx="3099">
                  <c:v>141.58340000000001</c:v>
                </c:pt>
                <c:pt idx="3100">
                  <c:v>141.61619999999999</c:v>
                </c:pt>
                <c:pt idx="3101">
                  <c:v>141.64949999999999</c:v>
                </c:pt>
                <c:pt idx="3102">
                  <c:v>141.6833</c:v>
                </c:pt>
                <c:pt idx="3103">
                  <c:v>141.7175</c:v>
                </c:pt>
                <c:pt idx="3104">
                  <c:v>141.75049999999999</c:v>
                </c:pt>
                <c:pt idx="3105">
                  <c:v>141.7842</c:v>
                </c:pt>
                <c:pt idx="3106">
                  <c:v>141.81710000000001</c:v>
                </c:pt>
                <c:pt idx="3107">
                  <c:v>141.8502</c:v>
                </c:pt>
                <c:pt idx="3108">
                  <c:v>141.88339999999999</c:v>
                </c:pt>
                <c:pt idx="3109">
                  <c:v>141.91679999999999</c:v>
                </c:pt>
                <c:pt idx="3110">
                  <c:v>141.9504</c:v>
                </c:pt>
                <c:pt idx="3111">
                  <c:v>141.9838</c:v>
                </c:pt>
                <c:pt idx="3112">
                  <c:v>142.01769999999999</c:v>
                </c:pt>
                <c:pt idx="3113">
                  <c:v>142.05119999999999</c:v>
                </c:pt>
                <c:pt idx="3114">
                  <c:v>142.084</c:v>
                </c:pt>
                <c:pt idx="3115">
                  <c:v>142.11859999999999</c:v>
                </c:pt>
                <c:pt idx="3116">
                  <c:v>142.15180000000001</c:v>
                </c:pt>
                <c:pt idx="3117">
                  <c:v>142.18369999999999</c:v>
                </c:pt>
                <c:pt idx="3118">
                  <c:v>142.21770000000001</c:v>
                </c:pt>
                <c:pt idx="3119">
                  <c:v>142.251</c:v>
                </c:pt>
                <c:pt idx="3120">
                  <c:v>142.28440000000001</c:v>
                </c:pt>
                <c:pt idx="3121">
                  <c:v>142.31870000000001</c:v>
                </c:pt>
                <c:pt idx="3122">
                  <c:v>142.35069999999999</c:v>
                </c:pt>
                <c:pt idx="3123">
                  <c:v>142.38480000000001</c:v>
                </c:pt>
                <c:pt idx="3124">
                  <c:v>142.41909999999999</c:v>
                </c:pt>
                <c:pt idx="3125">
                  <c:v>142.45179999999999</c:v>
                </c:pt>
                <c:pt idx="3126">
                  <c:v>142.48500000000001</c:v>
                </c:pt>
                <c:pt idx="3127">
                  <c:v>142.51759999999999</c:v>
                </c:pt>
                <c:pt idx="3128">
                  <c:v>142.55080000000001</c:v>
                </c:pt>
                <c:pt idx="3129">
                  <c:v>142.58410000000001</c:v>
                </c:pt>
                <c:pt idx="3130">
                  <c:v>142.61840000000001</c:v>
                </c:pt>
                <c:pt idx="3131">
                  <c:v>142.6516</c:v>
                </c:pt>
                <c:pt idx="3132">
                  <c:v>142.68530000000001</c:v>
                </c:pt>
                <c:pt idx="3133">
                  <c:v>142.7167</c:v>
                </c:pt>
                <c:pt idx="3134">
                  <c:v>142.7516</c:v>
                </c:pt>
                <c:pt idx="3135">
                  <c:v>142.78460000000001</c:v>
                </c:pt>
                <c:pt idx="3136">
                  <c:v>142.81870000000001</c:v>
                </c:pt>
                <c:pt idx="3137">
                  <c:v>142.85159999999999</c:v>
                </c:pt>
                <c:pt idx="3138">
                  <c:v>142.88489999999999</c:v>
                </c:pt>
                <c:pt idx="3139">
                  <c:v>142.91800000000001</c:v>
                </c:pt>
                <c:pt idx="3140">
                  <c:v>142.95089999999999</c:v>
                </c:pt>
                <c:pt idx="3141">
                  <c:v>142.9853</c:v>
                </c:pt>
                <c:pt idx="3142">
                  <c:v>143.01740000000001</c:v>
                </c:pt>
                <c:pt idx="3143">
                  <c:v>143.05109999999999</c:v>
                </c:pt>
                <c:pt idx="3144">
                  <c:v>143.0847</c:v>
                </c:pt>
                <c:pt idx="3145">
                  <c:v>143.1182</c:v>
                </c:pt>
                <c:pt idx="3146">
                  <c:v>143.1516</c:v>
                </c:pt>
                <c:pt idx="3147">
                  <c:v>143.18610000000001</c:v>
                </c:pt>
                <c:pt idx="3148">
                  <c:v>143.21979999999999</c:v>
                </c:pt>
                <c:pt idx="3149">
                  <c:v>143.25280000000001</c:v>
                </c:pt>
                <c:pt idx="3150">
                  <c:v>143.28639999999999</c:v>
                </c:pt>
                <c:pt idx="3151">
                  <c:v>143.31960000000001</c:v>
                </c:pt>
                <c:pt idx="3152">
                  <c:v>143.3535</c:v>
                </c:pt>
                <c:pt idx="3153">
                  <c:v>143.3862</c:v>
                </c:pt>
                <c:pt idx="3154">
                  <c:v>143.41970000000001</c:v>
                </c:pt>
                <c:pt idx="3155">
                  <c:v>143.4528</c:v>
                </c:pt>
                <c:pt idx="3156">
                  <c:v>143.48560000000001</c:v>
                </c:pt>
                <c:pt idx="3157">
                  <c:v>143.51990000000001</c:v>
                </c:pt>
                <c:pt idx="3158">
                  <c:v>143.55250000000001</c:v>
                </c:pt>
                <c:pt idx="3159">
                  <c:v>143.58690000000001</c:v>
                </c:pt>
                <c:pt idx="3160">
                  <c:v>143.6191</c:v>
                </c:pt>
                <c:pt idx="3161">
                  <c:v>143.65299999999999</c:v>
                </c:pt>
                <c:pt idx="3162">
                  <c:v>143.6859</c:v>
                </c:pt>
                <c:pt idx="3163">
                  <c:v>143.71969999999999</c:v>
                </c:pt>
                <c:pt idx="3164">
                  <c:v>143.75299999999999</c:v>
                </c:pt>
                <c:pt idx="3165">
                  <c:v>143.786</c:v>
                </c:pt>
                <c:pt idx="3166">
                  <c:v>143.81909999999999</c:v>
                </c:pt>
                <c:pt idx="3167">
                  <c:v>143.85290000000001</c:v>
                </c:pt>
                <c:pt idx="3168">
                  <c:v>143.886</c:v>
                </c:pt>
                <c:pt idx="3169">
                  <c:v>143.9194</c:v>
                </c:pt>
                <c:pt idx="3170">
                  <c:v>143.9522</c:v>
                </c:pt>
                <c:pt idx="3171">
                  <c:v>143.98589999999999</c:v>
                </c:pt>
                <c:pt idx="3172">
                  <c:v>144.01920000000001</c:v>
                </c:pt>
                <c:pt idx="3173">
                  <c:v>144.0522</c:v>
                </c:pt>
                <c:pt idx="3174">
                  <c:v>144.08629999999999</c:v>
                </c:pt>
                <c:pt idx="3175">
                  <c:v>144.11920000000001</c:v>
                </c:pt>
                <c:pt idx="3176">
                  <c:v>144.15170000000001</c:v>
                </c:pt>
                <c:pt idx="3177">
                  <c:v>144.18600000000001</c:v>
                </c:pt>
                <c:pt idx="3178">
                  <c:v>144.21879999999999</c:v>
                </c:pt>
                <c:pt idx="3179">
                  <c:v>144.2534</c:v>
                </c:pt>
                <c:pt idx="3180">
                  <c:v>144.28620000000001</c:v>
                </c:pt>
                <c:pt idx="3181">
                  <c:v>144.31909999999999</c:v>
                </c:pt>
                <c:pt idx="3182">
                  <c:v>144.35220000000001</c:v>
                </c:pt>
                <c:pt idx="3183">
                  <c:v>144.38640000000001</c:v>
                </c:pt>
                <c:pt idx="3184">
                  <c:v>144.4196</c:v>
                </c:pt>
                <c:pt idx="3185">
                  <c:v>144.45269999999999</c:v>
                </c:pt>
                <c:pt idx="3186">
                  <c:v>144.48580000000001</c:v>
                </c:pt>
                <c:pt idx="3187">
                  <c:v>144.5198</c:v>
                </c:pt>
                <c:pt idx="3188">
                  <c:v>144.55289999999999</c:v>
                </c:pt>
                <c:pt idx="3189">
                  <c:v>144.5866</c:v>
                </c:pt>
                <c:pt idx="3190">
                  <c:v>144.61969999999999</c:v>
                </c:pt>
                <c:pt idx="3191">
                  <c:v>144.6533</c:v>
                </c:pt>
                <c:pt idx="3192">
                  <c:v>144.68700000000001</c:v>
                </c:pt>
                <c:pt idx="3193">
                  <c:v>144.7201</c:v>
                </c:pt>
                <c:pt idx="3194">
                  <c:v>144.75299999999999</c:v>
                </c:pt>
                <c:pt idx="3195">
                  <c:v>144.78659999999999</c:v>
                </c:pt>
                <c:pt idx="3196">
                  <c:v>144.8201</c:v>
                </c:pt>
                <c:pt idx="3197">
                  <c:v>144.8536</c:v>
                </c:pt>
                <c:pt idx="3198">
                  <c:v>144.88659999999999</c:v>
                </c:pt>
                <c:pt idx="3199">
                  <c:v>144.91970000000001</c:v>
                </c:pt>
                <c:pt idx="3200">
                  <c:v>144.95269999999999</c:v>
                </c:pt>
                <c:pt idx="3201">
                  <c:v>144.98570000000001</c:v>
                </c:pt>
                <c:pt idx="3202">
                  <c:v>145.02010000000001</c:v>
                </c:pt>
                <c:pt idx="3203">
                  <c:v>145.05350000000001</c:v>
                </c:pt>
                <c:pt idx="3204">
                  <c:v>145.08680000000001</c:v>
                </c:pt>
                <c:pt idx="3205">
                  <c:v>145.119</c:v>
                </c:pt>
                <c:pt idx="3206">
                  <c:v>145.15270000000001</c:v>
                </c:pt>
                <c:pt idx="3207">
                  <c:v>145.1859</c:v>
                </c:pt>
                <c:pt idx="3208">
                  <c:v>145.21940000000001</c:v>
                </c:pt>
                <c:pt idx="3209">
                  <c:v>145.2533</c:v>
                </c:pt>
                <c:pt idx="3210">
                  <c:v>145.28559999999999</c:v>
                </c:pt>
                <c:pt idx="3211">
                  <c:v>145.3202</c:v>
                </c:pt>
                <c:pt idx="3212">
                  <c:v>145.35400000000001</c:v>
                </c:pt>
                <c:pt idx="3213">
                  <c:v>145.38640000000001</c:v>
                </c:pt>
                <c:pt idx="3214">
                  <c:v>145.42019999999999</c:v>
                </c:pt>
                <c:pt idx="3215">
                  <c:v>145.45419999999999</c:v>
                </c:pt>
                <c:pt idx="3216">
                  <c:v>145.48660000000001</c:v>
                </c:pt>
                <c:pt idx="3217">
                  <c:v>145.52000000000001</c:v>
                </c:pt>
                <c:pt idx="3218">
                  <c:v>145.55289999999999</c:v>
                </c:pt>
                <c:pt idx="3219">
                  <c:v>145.58590000000001</c:v>
                </c:pt>
                <c:pt idx="3220">
                  <c:v>145.619</c:v>
                </c:pt>
                <c:pt idx="3221">
                  <c:v>145.65309999999999</c:v>
                </c:pt>
                <c:pt idx="3222">
                  <c:v>145.6867</c:v>
                </c:pt>
                <c:pt idx="3223">
                  <c:v>145.72</c:v>
                </c:pt>
                <c:pt idx="3224">
                  <c:v>145.7535</c:v>
                </c:pt>
                <c:pt idx="3225">
                  <c:v>145.78639999999999</c:v>
                </c:pt>
                <c:pt idx="3226">
                  <c:v>145.8202</c:v>
                </c:pt>
                <c:pt idx="3227">
                  <c:v>145.85329999999999</c:v>
                </c:pt>
                <c:pt idx="3228">
                  <c:v>145.88640000000001</c:v>
                </c:pt>
                <c:pt idx="3229">
                  <c:v>145.91900000000001</c:v>
                </c:pt>
                <c:pt idx="3230">
                  <c:v>145.95320000000001</c:v>
                </c:pt>
                <c:pt idx="3231">
                  <c:v>145.98660000000001</c:v>
                </c:pt>
                <c:pt idx="3232">
                  <c:v>146.02000000000001</c:v>
                </c:pt>
                <c:pt idx="3233">
                  <c:v>146.0531</c:v>
                </c:pt>
                <c:pt idx="3234">
                  <c:v>146.0872</c:v>
                </c:pt>
                <c:pt idx="3235">
                  <c:v>146.1208</c:v>
                </c:pt>
                <c:pt idx="3236">
                  <c:v>146.1532</c:v>
                </c:pt>
                <c:pt idx="3237">
                  <c:v>146.18610000000001</c:v>
                </c:pt>
                <c:pt idx="3238">
                  <c:v>146.21950000000001</c:v>
                </c:pt>
                <c:pt idx="3239">
                  <c:v>146.25280000000001</c:v>
                </c:pt>
                <c:pt idx="3240">
                  <c:v>146.28720000000001</c:v>
                </c:pt>
                <c:pt idx="3241">
                  <c:v>146.31979999999999</c:v>
                </c:pt>
                <c:pt idx="3242">
                  <c:v>146.35300000000001</c:v>
                </c:pt>
                <c:pt idx="3243">
                  <c:v>146.3862</c:v>
                </c:pt>
                <c:pt idx="3244">
                  <c:v>146.4188</c:v>
                </c:pt>
                <c:pt idx="3245">
                  <c:v>146.45259999999999</c:v>
                </c:pt>
                <c:pt idx="3246">
                  <c:v>146.48679999999999</c:v>
                </c:pt>
                <c:pt idx="3247">
                  <c:v>146.51920000000001</c:v>
                </c:pt>
                <c:pt idx="3248">
                  <c:v>146.55240000000001</c:v>
                </c:pt>
                <c:pt idx="3249">
                  <c:v>146.5855</c:v>
                </c:pt>
                <c:pt idx="3250">
                  <c:v>146.61949999999999</c:v>
                </c:pt>
                <c:pt idx="3251">
                  <c:v>146.6524</c:v>
                </c:pt>
                <c:pt idx="3252">
                  <c:v>146.6859</c:v>
                </c:pt>
                <c:pt idx="3253">
                  <c:v>146.71960000000001</c:v>
                </c:pt>
                <c:pt idx="3254">
                  <c:v>146.75290000000001</c:v>
                </c:pt>
                <c:pt idx="3255">
                  <c:v>146.78639999999999</c:v>
                </c:pt>
                <c:pt idx="3256">
                  <c:v>146.8194</c:v>
                </c:pt>
                <c:pt idx="3257">
                  <c:v>146.85239999999999</c:v>
                </c:pt>
                <c:pt idx="3258">
                  <c:v>146.88740000000001</c:v>
                </c:pt>
                <c:pt idx="3259">
                  <c:v>146.9203</c:v>
                </c:pt>
                <c:pt idx="3260">
                  <c:v>146.95269999999999</c:v>
                </c:pt>
                <c:pt idx="3261">
                  <c:v>146.9871</c:v>
                </c:pt>
                <c:pt idx="3262">
                  <c:v>147.0196</c:v>
                </c:pt>
                <c:pt idx="3263">
                  <c:v>147.05369999999999</c:v>
                </c:pt>
                <c:pt idx="3264">
                  <c:v>147.08690000000001</c:v>
                </c:pt>
                <c:pt idx="3265">
                  <c:v>147.1198</c:v>
                </c:pt>
                <c:pt idx="3266">
                  <c:v>147.1533</c:v>
                </c:pt>
                <c:pt idx="3267">
                  <c:v>147.1866</c:v>
                </c:pt>
                <c:pt idx="3268">
                  <c:v>147.22020000000001</c:v>
                </c:pt>
                <c:pt idx="3269">
                  <c:v>147.25360000000001</c:v>
                </c:pt>
                <c:pt idx="3270">
                  <c:v>147.2869</c:v>
                </c:pt>
                <c:pt idx="3271">
                  <c:v>147.32060000000001</c:v>
                </c:pt>
                <c:pt idx="3272">
                  <c:v>147.35329999999999</c:v>
                </c:pt>
                <c:pt idx="3273">
                  <c:v>147.3871</c:v>
                </c:pt>
                <c:pt idx="3274">
                  <c:v>147.4196</c:v>
                </c:pt>
                <c:pt idx="3275">
                  <c:v>147.45359999999999</c:v>
                </c:pt>
                <c:pt idx="3276">
                  <c:v>147.48699999999999</c:v>
                </c:pt>
                <c:pt idx="3277">
                  <c:v>147.52070000000001</c:v>
                </c:pt>
                <c:pt idx="3278">
                  <c:v>147.55439999999999</c:v>
                </c:pt>
                <c:pt idx="3279">
                  <c:v>147.5874</c:v>
                </c:pt>
                <c:pt idx="3280">
                  <c:v>147.62100000000001</c:v>
                </c:pt>
                <c:pt idx="3281">
                  <c:v>147.65389999999999</c:v>
                </c:pt>
                <c:pt idx="3282">
                  <c:v>147.68780000000001</c:v>
                </c:pt>
                <c:pt idx="3283">
                  <c:v>147.72049999999999</c:v>
                </c:pt>
                <c:pt idx="3284">
                  <c:v>147.75399999999999</c:v>
                </c:pt>
                <c:pt idx="3285">
                  <c:v>147.7869</c:v>
                </c:pt>
                <c:pt idx="3286">
                  <c:v>147.8211</c:v>
                </c:pt>
                <c:pt idx="3287">
                  <c:v>147.85390000000001</c:v>
                </c:pt>
                <c:pt idx="3288">
                  <c:v>147.88650000000001</c:v>
                </c:pt>
                <c:pt idx="3289">
                  <c:v>147.92060000000001</c:v>
                </c:pt>
                <c:pt idx="3290">
                  <c:v>147.95339999999999</c:v>
                </c:pt>
                <c:pt idx="3291">
                  <c:v>147.9872</c:v>
                </c:pt>
                <c:pt idx="3292">
                  <c:v>148.0214</c:v>
                </c:pt>
                <c:pt idx="3293">
                  <c:v>148.05340000000001</c:v>
                </c:pt>
                <c:pt idx="3294">
                  <c:v>148.08760000000001</c:v>
                </c:pt>
                <c:pt idx="3295">
                  <c:v>148.12100000000001</c:v>
                </c:pt>
                <c:pt idx="3296">
                  <c:v>148.15459999999999</c:v>
                </c:pt>
                <c:pt idx="3297">
                  <c:v>148.1874</c:v>
                </c:pt>
                <c:pt idx="3298">
                  <c:v>148.221</c:v>
                </c:pt>
                <c:pt idx="3299">
                  <c:v>148.25380000000001</c:v>
                </c:pt>
                <c:pt idx="3300">
                  <c:v>148.28659999999999</c:v>
                </c:pt>
                <c:pt idx="3301">
                  <c:v>148.32060000000001</c:v>
                </c:pt>
                <c:pt idx="3302">
                  <c:v>148.35429999999999</c:v>
                </c:pt>
                <c:pt idx="3303">
                  <c:v>148.38839999999999</c:v>
                </c:pt>
                <c:pt idx="3304">
                  <c:v>148.42150000000001</c:v>
                </c:pt>
                <c:pt idx="3305">
                  <c:v>148.4546</c:v>
                </c:pt>
                <c:pt idx="3306">
                  <c:v>148.48779999999999</c:v>
                </c:pt>
                <c:pt idx="3307">
                  <c:v>148.5214</c:v>
                </c:pt>
                <c:pt idx="3308">
                  <c:v>148.55430000000001</c:v>
                </c:pt>
                <c:pt idx="3309">
                  <c:v>148.58760000000001</c:v>
                </c:pt>
                <c:pt idx="3310">
                  <c:v>148.6217</c:v>
                </c:pt>
                <c:pt idx="3311">
                  <c:v>148.65440000000001</c:v>
                </c:pt>
                <c:pt idx="3312">
                  <c:v>148.6875</c:v>
                </c:pt>
                <c:pt idx="3313">
                  <c:v>148.72130000000001</c:v>
                </c:pt>
                <c:pt idx="3314">
                  <c:v>148.7544</c:v>
                </c:pt>
                <c:pt idx="3315">
                  <c:v>148.7878</c:v>
                </c:pt>
                <c:pt idx="3316">
                  <c:v>148.8218</c:v>
                </c:pt>
                <c:pt idx="3317">
                  <c:v>148.8553</c:v>
                </c:pt>
                <c:pt idx="3318">
                  <c:v>148.8877</c:v>
                </c:pt>
                <c:pt idx="3319">
                  <c:v>148.9213</c:v>
                </c:pt>
                <c:pt idx="3320">
                  <c:v>148.95439999999999</c:v>
                </c:pt>
                <c:pt idx="3321">
                  <c:v>148.9873</c:v>
                </c:pt>
                <c:pt idx="3322">
                  <c:v>149.0206</c:v>
                </c:pt>
                <c:pt idx="3323">
                  <c:v>149.05500000000001</c:v>
                </c:pt>
                <c:pt idx="3324">
                  <c:v>149.08779999999999</c:v>
                </c:pt>
                <c:pt idx="3325">
                  <c:v>149.12090000000001</c:v>
                </c:pt>
                <c:pt idx="3326">
                  <c:v>149.1551</c:v>
                </c:pt>
                <c:pt idx="3327">
                  <c:v>149.18799999999999</c:v>
                </c:pt>
                <c:pt idx="3328">
                  <c:v>149.22139999999999</c:v>
                </c:pt>
                <c:pt idx="3329">
                  <c:v>149.25460000000001</c:v>
                </c:pt>
                <c:pt idx="3330">
                  <c:v>149.28829999999999</c:v>
                </c:pt>
                <c:pt idx="3331">
                  <c:v>149.32060000000001</c:v>
                </c:pt>
                <c:pt idx="3332">
                  <c:v>149.35480000000001</c:v>
                </c:pt>
                <c:pt idx="3333">
                  <c:v>149.3887</c:v>
                </c:pt>
                <c:pt idx="3334">
                  <c:v>149.4205</c:v>
                </c:pt>
                <c:pt idx="3335">
                  <c:v>149.4554</c:v>
                </c:pt>
                <c:pt idx="3336">
                  <c:v>149.48859999999999</c:v>
                </c:pt>
                <c:pt idx="3337">
                  <c:v>149.52180000000001</c:v>
                </c:pt>
                <c:pt idx="3338">
                  <c:v>149.5556</c:v>
                </c:pt>
                <c:pt idx="3339">
                  <c:v>149.5882</c:v>
                </c:pt>
                <c:pt idx="3340">
                  <c:v>149.62190000000001</c:v>
                </c:pt>
                <c:pt idx="3341">
                  <c:v>149.65440000000001</c:v>
                </c:pt>
                <c:pt idx="3342">
                  <c:v>149.6885</c:v>
                </c:pt>
                <c:pt idx="3343">
                  <c:v>149.7217</c:v>
                </c:pt>
                <c:pt idx="3344">
                  <c:v>149.75360000000001</c:v>
                </c:pt>
                <c:pt idx="3345">
                  <c:v>149.78710000000001</c:v>
                </c:pt>
                <c:pt idx="3346">
                  <c:v>149.82040000000001</c:v>
                </c:pt>
                <c:pt idx="3347">
                  <c:v>149.8546</c:v>
                </c:pt>
                <c:pt idx="3348">
                  <c:v>149.88740000000001</c:v>
                </c:pt>
                <c:pt idx="3349">
                  <c:v>149.92080000000001</c:v>
                </c:pt>
                <c:pt idx="3350">
                  <c:v>149.95400000000001</c:v>
                </c:pt>
                <c:pt idx="3351">
                  <c:v>149.98759999999999</c:v>
                </c:pt>
                <c:pt idx="3352">
                  <c:v>150.02099999999999</c:v>
                </c:pt>
                <c:pt idx="3353">
                  <c:v>150.05439999999999</c:v>
                </c:pt>
                <c:pt idx="3354">
                  <c:v>150.08779999999999</c:v>
                </c:pt>
                <c:pt idx="3355">
                  <c:v>150.12200000000001</c:v>
                </c:pt>
                <c:pt idx="3356">
                  <c:v>150.15559999999999</c:v>
                </c:pt>
                <c:pt idx="3357">
                  <c:v>150.18790000000001</c:v>
                </c:pt>
                <c:pt idx="3358">
                  <c:v>150.2216</c:v>
                </c:pt>
                <c:pt idx="3359">
                  <c:v>150.25460000000001</c:v>
                </c:pt>
                <c:pt idx="3360">
                  <c:v>150.28909999999999</c:v>
                </c:pt>
                <c:pt idx="3361">
                  <c:v>150.32149999999999</c:v>
                </c:pt>
                <c:pt idx="3362">
                  <c:v>150.35560000000001</c:v>
                </c:pt>
                <c:pt idx="3363">
                  <c:v>150.38910000000001</c:v>
                </c:pt>
                <c:pt idx="3364">
                  <c:v>150.42160000000001</c:v>
                </c:pt>
                <c:pt idx="3365">
                  <c:v>150.4554</c:v>
                </c:pt>
                <c:pt idx="3366">
                  <c:v>150.48849999999999</c:v>
                </c:pt>
                <c:pt idx="3367">
                  <c:v>150.52260000000001</c:v>
                </c:pt>
                <c:pt idx="3368">
                  <c:v>150.55520000000001</c:v>
                </c:pt>
                <c:pt idx="3369">
                  <c:v>150.5889</c:v>
                </c:pt>
                <c:pt idx="3370">
                  <c:v>150.6217</c:v>
                </c:pt>
                <c:pt idx="3371">
                  <c:v>150.6559</c:v>
                </c:pt>
                <c:pt idx="3372">
                  <c:v>150.68889999999999</c:v>
                </c:pt>
                <c:pt idx="3373">
                  <c:v>150.72200000000001</c:v>
                </c:pt>
                <c:pt idx="3374">
                  <c:v>150.75620000000001</c:v>
                </c:pt>
                <c:pt idx="3375">
                  <c:v>150.78960000000001</c:v>
                </c:pt>
                <c:pt idx="3376">
                  <c:v>150.82300000000001</c:v>
                </c:pt>
                <c:pt idx="3377">
                  <c:v>150.85579999999999</c:v>
                </c:pt>
                <c:pt idx="3378">
                  <c:v>150.88839999999999</c:v>
                </c:pt>
                <c:pt idx="3379">
                  <c:v>150.92160000000001</c:v>
                </c:pt>
                <c:pt idx="3380">
                  <c:v>150.95599999999999</c:v>
                </c:pt>
                <c:pt idx="3381">
                  <c:v>150.98820000000001</c:v>
                </c:pt>
                <c:pt idx="3382">
                  <c:v>151.0215</c:v>
                </c:pt>
                <c:pt idx="3383">
                  <c:v>151.05549999999999</c:v>
                </c:pt>
                <c:pt idx="3384">
                  <c:v>151.0889</c:v>
                </c:pt>
                <c:pt idx="3385">
                  <c:v>151.1217</c:v>
                </c:pt>
                <c:pt idx="3386">
                  <c:v>151.15530000000001</c:v>
                </c:pt>
                <c:pt idx="3387">
                  <c:v>151.1892</c:v>
                </c:pt>
                <c:pt idx="3388">
                  <c:v>151.22239999999999</c:v>
                </c:pt>
                <c:pt idx="3389">
                  <c:v>151.25559999999999</c:v>
                </c:pt>
                <c:pt idx="3390">
                  <c:v>151.28899999999999</c:v>
                </c:pt>
                <c:pt idx="3391">
                  <c:v>151.3218</c:v>
                </c:pt>
                <c:pt idx="3392">
                  <c:v>151.35579999999999</c:v>
                </c:pt>
                <c:pt idx="3393">
                  <c:v>151.38919999999999</c:v>
                </c:pt>
                <c:pt idx="3394">
                  <c:v>151.4228</c:v>
                </c:pt>
                <c:pt idx="3395">
                  <c:v>151.45509999999999</c:v>
                </c:pt>
                <c:pt idx="3396">
                  <c:v>151.49010000000001</c:v>
                </c:pt>
                <c:pt idx="3397">
                  <c:v>151.5231</c:v>
                </c:pt>
                <c:pt idx="3398">
                  <c:v>151.55619999999999</c:v>
                </c:pt>
                <c:pt idx="3399">
                  <c:v>151.5889</c:v>
                </c:pt>
                <c:pt idx="3400">
                  <c:v>151.62209999999999</c:v>
                </c:pt>
                <c:pt idx="3401">
                  <c:v>151.65539999999999</c:v>
                </c:pt>
                <c:pt idx="3402">
                  <c:v>151.68899999999999</c:v>
                </c:pt>
                <c:pt idx="3403">
                  <c:v>151.72280000000001</c:v>
                </c:pt>
                <c:pt idx="3404">
                  <c:v>151.75620000000001</c:v>
                </c:pt>
                <c:pt idx="3405">
                  <c:v>151.78919999999999</c:v>
                </c:pt>
                <c:pt idx="3406">
                  <c:v>151.8229</c:v>
                </c:pt>
                <c:pt idx="3407">
                  <c:v>151.85599999999999</c:v>
                </c:pt>
                <c:pt idx="3408">
                  <c:v>151.88999999999999</c:v>
                </c:pt>
                <c:pt idx="3409">
                  <c:v>151.923</c:v>
                </c:pt>
                <c:pt idx="3410">
                  <c:v>151.9564</c:v>
                </c:pt>
                <c:pt idx="3411">
                  <c:v>151.9898</c:v>
                </c:pt>
                <c:pt idx="3412">
                  <c:v>152.0222</c:v>
                </c:pt>
                <c:pt idx="3413">
                  <c:v>152.05629999999999</c:v>
                </c:pt>
                <c:pt idx="3414">
                  <c:v>152.08940000000001</c:v>
                </c:pt>
                <c:pt idx="3415">
                  <c:v>152.12280000000001</c:v>
                </c:pt>
                <c:pt idx="3416">
                  <c:v>152.15530000000001</c:v>
                </c:pt>
                <c:pt idx="3417">
                  <c:v>152.1884</c:v>
                </c:pt>
                <c:pt idx="3418">
                  <c:v>152.2226</c:v>
                </c:pt>
                <c:pt idx="3419">
                  <c:v>152.25479999999999</c:v>
                </c:pt>
                <c:pt idx="3420">
                  <c:v>152.28870000000001</c:v>
                </c:pt>
                <c:pt idx="3421">
                  <c:v>152.32220000000001</c:v>
                </c:pt>
                <c:pt idx="3422">
                  <c:v>152.3561</c:v>
                </c:pt>
                <c:pt idx="3423">
                  <c:v>152.38999999999999</c:v>
                </c:pt>
                <c:pt idx="3424">
                  <c:v>152.4239</c:v>
                </c:pt>
                <c:pt idx="3425">
                  <c:v>152.45590000000001</c:v>
                </c:pt>
                <c:pt idx="3426">
                  <c:v>152.48949999999999</c:v>
                </c:pt>
                <c:pt idx="3427">
                  <c:v>152.52279999999999</c:v>
                </c:pt>
                <c:pt idx="3428">
                  <c:v>152.55600000000001</c:v>
                </c:pt>
                <c:pt idx="3429">
                  <c:v>152.58920000000001</c:v>
                </c:pt>
                <c:pt idx="3430">
                  <c:v>152.62270000000001</c:v>
                </c:pt>
                <c:pt idx="3431">
                  <c:v>152.6566</c:v>
                </c:pt>
                <c:pt idx="3432">
                  <c:v>152.6892</c:v>
                </c:pt>
                <c:pt idx="3433">
                  <c:v>152.72319999999999</c:v>
                </c:pt>
                <c:pt idx="3434">
                  <c:v>152.75620000000001</c:v>
                </c:pt>
                <c:pt idx="3435">
                  <c:v>152.78970000000001</c:v>
                </c:pt>
                <c:pt idx="3436">
                  <c:v>152.82310000000001</c:v>
                </c:pt>
                <c:pt idx="3437">
                  <c:v>152.85650000000001</c:v>
                </c:pt>
                <c:pt idx="3438">
                  <c:v>152.8904</c:v>
                </c:pt>
                <c:pt idx="3439">
                  <c:v>152.92320000000001</c:v>
                </c:pt>
                <c:pt idx="3440">
                  <c:v>152.9572</c:v>
                </c:pt>
                <c:pt idx="3441">
                  <c:v>152.99029999999999</c:v>
                </c:pt>
                <c:pt idx="3442">
                  <c:v>153.02340000000001</c:v>
                </c:pt>
                <c:pt idx="3443">
                  <c:v>153.0564</c:v>
                </c:pt>
                <c:pt idx="3444">
                  <c:v>153.08949999999999</c:v>
                </c:pt>
                <c:pt idx="3445">
                  <c:v>153.12370000000001</c:v>
                </c:pt>
                <c:pt idx="3446">
                  <c:v>153.15719999999999</c:v>
                </c:pt>
                <c:pt idx="3447">
                  <c:v>153.18979999999999</c:v>
                </c:pt>
                <c:pt idx="3448">
                  <c:v>153.2234</c:v>
                </c:pt>
                <c:pt idx="3449">
                  <c:v>153.2569</c:v>
                </c:pt>
                <c:pt idx="3450">
                  <c:v>153.28960000000001</c:v>
                </c:pt>
                <c:pt idx="3451">
                  <c:v>153.32300000000001</c:v>
                </c:pt>
                <c:pt idx="3452">
                  <c:v>153.35659999999999</c:v>
                </c:pt>
                <c:pt idx="3453">
                  <c:v>153.39009999999999</c:v>
                </c:pt>
                <c:pt idx="3454">
                  <c:v>153.4228</c:v>
                </c:pt>
                <c:pt idx="3455">
                  <c:v>153.45660000000001</c:v>
                </c:pt>
                <c:pt idx="3456">
                  <c:v>153.49039999999999</c:v>
                </c:pt>
                <c:pt idx="3457">
                  <c:v>153.52340000000001</c:v>
                </c:pt>
                <c:pt idx="3458">
                  <c:v>153.5566</c:v>
                </c:pt>
                <c:pt idx="3459">
                  <c:v>153.58949999999999</c:v>
                </c:pt>
                <c:pt idx="3460">
                  <c:v>153.62299999999999</c:v>
                </c:pt>
                <c:pt idx="3461">
                  <c:v>153.65649999999999</c:v>
                </c:pt>
                <c:pt idx="3462">
                  <c:v>153.68950000000001</c:v>
                </c:pt>
                <c:pt idx="3463">
                  <c:v>153.7234</c:v>
                </c:pt>
                <c:pt idx="3464">
                  <c:v>153.756</c:v>
                </c:pt>
                <c:pt idx="3465">
                  <c:v>153.79</c:v>
                </c:pt>
                <c:pt idx="3466">
                  <c:v>153.8235</c:v>
                </c:pt>
                <c:pt idx="3467">
                  <c:v>153.85659999999999</c:v>
                </c:pt>
                <c:pt idx="3468">
                  <c:v>153.8897</c:v>
                </c:pt>
                <c:pt idx="3469">
                  <c:v>153.92339999999999</c:v>
                </c:pt>
                <c:pt idx="3470">
                  <c:v>153.95660000000001</c:v>
                </c:pt>
                <c:pt idx="3471">
                  <c:v>153.9898</c:v>
                </c:pt>
                <c:pt idx="3472">
                  <c:v>154.0232</c:v>
                </c:pt>
                <c:pt idx="3473">
                  <c:v>154.05770000000001</c:v>
                </c:pt>
                <c:pt idx="3474">
                  <c:v>154.09010000000001</c:v>
                </c:pt>
                <c:pt idx="3475">
                  <c:v>154.12370000000001</c:v>
                </c:pt>
                <c:pt idx="3476">
                  <c:v>154.15690000000001</c:v>
                </c:pt>
                <c:pt idx="3477">
                  <c:v>154.18979999999999</c:v>
                </c:pt>
                <c:pt idx="3478">
                  <c:v>154.22380000000001</c:v>
                </c:pt>
                <c:pt idx="3479">
                  <c:v>154.25659999999999</c:v>
                </c:pt>
                <c:pt idx="3480">
                  <c:v>154.29089999999999</c:v>
                </c:pt>
                <c:pt idx="3481">
                  <c:v>154.3236</c:v>
                </c:pt>
                <c:pt idx="3482">
                  <c:v>154.3578</c:v>
                </c:pt>
                <c:pt idx="3483">
                  <c:v>154.3896</c:v>
                </c:pt>
                <c:pt idx="3484">
                  <c:v>154.42359999999999</c:v>
                </c:pt>
                <c:pt idx="3485">
                  <c:v>154.45689999999999</c:v>
                </c:pt>
                <c:pt idx="3486">
                  <c:v>154.49039999999999</c:v>
                </c:pt>
                <c:pt idx="3487">
                  <c:v>154.5232</c:v>
                </c:pt>
                <c:pt idx="3488">
                  <c:v>154.55690000000001</c:v>
                </c:pt>
                <c:pt idx="3489">
                  <c:v>154.59010000000001</c:v>
                </c:pt>
                <c:pt idx="3490">
                  <c:v>154.62370000000001</c:v>
                </c:pt>
                <c:pt idx="3491">
                  <c:v>154.6568</c:v>
                </c:pt>
                <c:pt idx="3492">
                  <c:v>154.6908</c:v>
                </c:pt>
                <c:pt idx="3493">
                  <c:v>154.72319999999999</c:v>
                </c:pt>
                <c:pt idx="3494">
                  <c:v>154.7568</c:v>
                </c:pt>
                <c:pt idx="3495">
                  <c:v>154.78989999999999</c:v>
                </c:pt>
                <c:pt idx="3496">
                  <c:v>154.8236</c:v>
                </c:pt>
                <c:pt idx="3497">
                  <c:v>154.8569</c:v>
                </c:pt>
                <c:pt idx="3498">
                  <c:v>154.89019999999999</c:v>
                </c:pt>
                <c:pt idx="3499">
                  <c:v>154.9238</c:v>
                </c:pt>
                <c:pt idx="3500">
                  <c:v>154.95750000000001</c:v>
                </c:pt>
                <c:pt idx="3501">
                  <c:v>154.9906</c:v>
                </c:pt>
                <c:pt idx="3502">
                  <c:v>155.02350000000001</c:v>
                </c:pt>
                <c:pt idx="3503">
                  <c:v>155.05699999999999</c:v>
                </c:pt>
                <c:pt idx="3504">
                  <c:v>155.09100000000001</c:v>
                </c:pt>
                <c:pt idx="3505">
                  <c:v>155.12430000000001</c:v>
                </c:pt>
                <c:pt idx="3506">
                  <c:v>155.15649999999999</c:v>
                </c:pt>
                <c:pt idx="3507">
                  <c:v>155.19030000000001</c:v>
                </c:pt>
                <c:pt idx="3508">
                  <c:v>155.22399999999999</c:v>
                </c:pt>
                <c:pt idx="3509">
                  <c:v>155.25739999999999</c:v>
                </c:pt>
                <c:pt idx="3510">
                  <c:v>155.29040000000001</c:v>
                </c:pt>
                <c:pt idx="3511">
                  <c:v>155.3237</c:v>
                </c:pt>
                <c:pt idx="3512">
                  <c:v>155.3569</c:v>
                </c:pt>
                <c:pt idx="3513">
                  <c:v>155.39089999999999</c:v>
                </c:pt>
                <c:pt idx="3514">
                  <c:v>155.4239</c:v>
                </c:pt>
                <c:pt idx="3515">
                  <c:v>155.45699999999999</c:v>
                </c:pt>
                <c:pt idx="3516">
                  <c:v>155.4906</c:v>
                </c:pt>
                <c:pt idx="3517">
                  <c:v>155.52420000000001</c:v>
                </c:pt>
                <c:pt idx="3518">
                  <c:v>155.5574</c:v>
                </c:pt>
                <c:pt idx="3519">
                  <c:v>155.5899</c:v>
                </c:pt>
                <c:pt idx="3520">
                  <c:v>155.62360000000001</c:v>
                </c:pt>
                <c:pt idx="3521">
                  <c:v>155.6576</c:v>
                </c:pt>
                <c:pt idx="3522">
                  <c:v>155.69040000000001</c:v>
                </c:pt>
                <c:pt idx="3523">
                  <c:v>155.72319999999999</c:v>
                </c:pt>
                <c:pt idx="3524">
                  <c:v>155.75749999999999</c:v>
                </c:pt>
                <c:pt idx="3525">
                  <c:v>155.79</c:v>
                </c:pt>
                <c:pt idx="3526">
                  <c:v>155.82400000000001</c:v>
                </c:pt>
                <c:pt idx="3527">
                  <c:v>155.858</c:v>
                </c:pt>
                <c:pt idx="3528">
                  <c:v>155.89060000000001</c:v>
                </c:pt>
                <c:pt idx="3529">
                  <c:v>155.92429999999999</c:v>
                </c:pt>
                <c:pt idx="3530">
                  <c:v>155.95760000000001</c:v>
                </c:pt>
                <c:pt idx="3531">
                  <c:v>155.9905</c:v>
                </c:pt>
                <c:pt idx="3532">
                  <c:v>156.02359999999999</c:v>
                </c:pt>
                <c:pt idx="3533">
                  <c:v>156.05690000000001</c:v>
                </c:pt>
                <c:pt idx="3534">
                  <c:v>156.09139999999999</c:v>
                </c:pt>
                <c:pt idx="3535">
                  <c:v>156.12350000000001</c:v>
                </c:pt>
                <c:pt idx="3536">
                  <c:v>156.1584</c:v>
                </c:pt>
                <c:pt idx="3537">
                  <c:v>156.19120000000001</c:v>
                </c:pt>
                <c:pt idx="3538">
                  <c:v>156.2234</c:v>
                </c:pt>
                <c:pt idx="3539">
                  <c:v>156.25640000000001</c:v>
                </c:pt>
                <c:pt idx="3540">
                  <c:v>156.29050000000001</c:v>
                </c:pt>
                <c:pt idx="3541">
                  <c:v>156.32409999999999</c:v>
                </c:pt>
                <c:pt idx="3542">
                  <c:v>156.35759999999999</c:v>
                </c:pt>
                <c:pt idx="3543">
                  <c:v>156.3913</c:v>
                </c:pt>
                <c:pt idx="3544">
                  <c:v>156.42410000000001</c:v>
                </c:pt>
                <c:pt idx="3545">
                  <c:v>156.45840000000001</c:v>
                </c:pt>
                <c:pt idx="3546">
                  <c:v>156.4915</c:v>
                </c:pt>
                <c:pt idx="3547">
                  <c:v>156.52430000000001</c:v>
                </c:pt>
                <c:pt idx="3548">
                  <c:v>156.5582</c:v>
                </c:pt>
                <c:pt idx="3549">
                  <c:v>156.5909</c:v>
                </c:pt>
                <c:pt idx="3550">
                  <c:v>156.62469999999999</c:v>
                </c:pt>
                <c:pt idx="3551">
                  <c:v>156.6575</c:v>
                </c:pt>
                <c:pt idx="3552">
                  <c:v>156.69159999999999</c:v>
                </c:pt>
                <c:pt idx="3553">
                  <c:v>156.7243</c:v>
                </c:pt>
                <c:pt idx="3554">
                  <c:v>156.75829999999999</c:v>
                </c:pt>
                <c:pt idx="3555">
                  <c:v>156.79150000000001</c:v>
                </c:pt>
                <c:pt idx="3556">
                  <c:v>156.82409999999999</c:v>
                </c:pt>
                <c:pt idx="3557">
                  <c:v>156.85820000000001</c:v>
                </c:pt>
                <c:pt idx="3558">
                  <c:v>156.8914</c:v>
                </c:pt>
                <c:pt idx="3559">
                  <c:v>156.92429999999999</c:v>
                </c:pt>
                <c:pt idx="3560">
                  <c:v>156.95779999999999</c:v>
                </c:pt>
                <c:pt idx="3561">
                  <c:v>156.99109999999999</c:v>
                </c:pt>
                <c:pt idx="3562">
                  <c:v>157.02369999999999</c:v>
                </c:pt>
                <c:pt idx="3563">
                  <c:v>157.0582</c:v>
                </c:pt>
                <c:pt idx="3564">
                  <c:v>157.09110000000001</c:v>
                </c:pt>
                <c:pt idx="3565">
                  <c:v>157.1258</c:v>
                </c:pt>
                <c:pt idx="3566">
                  <c:v>157.1583</c:v>
                </c:pt>
                <c:pt idx="3567">
                  <c:v>157.19110000000001</c:v>
                </c:pt>
                <c:pt idx="3568">
                  <c:v>157.22489999999999</c:v>
                </c:pt>
                <c:pt idx="3569">
                  <c:v>157.2577</c:v>
                </c:pt>
                <c:pt idx="3570">
                  <c:v>157.29130000000001</c:v>
                </c:pt>
                <c:pt idx="3571">
                  <c:v>157.32409999999999</c:v>
                </c:pt>
                <c:pt idx="3572">
                  <c:v>157.35820000000001</c:v>
                </c:pt>
                <c:pt idx="3573">
                  <c:v>157.39109999999999</c:v>
                </c:pt>
                <c:pt idx="3574">
                  <c:v>157.42400000000001</c:v>
                </c:pt>
                <c:pt idx="3575">
                  <c:v>157.45760000000001</c:v>
                </c:pt>
                <c:pt idx="3576">
                  <c:v>157.49080000000001</c:v>
                </c:pt>
                <c:pt idx="3577">
                  <c:v>157.5256</c:v>
                </c:pt>
                <c:pt idx="3578">
                  <c:v>157.55690000000001</c:v>
                </c:pt>
                <c:pt idx="3579">
                  <c:v>157.59110000000001</c:v>
                </c:pt>
                <c:pt idx="3580">
                  <c:v>157.6242</c:v>
                </c:pt>
                <c:pt idx="3581">
                  <c:v>157.65719999999999</c:v>
                </c:pt>
                <c:pt idx="3582">
                  <c:v>157.69200000000001</c:v>
                </c:pt>
                <c:pt idx="3583">
                  <c:v>157.72540000000001</c:v>
                </c:pt>
                <c:pt idx="3584">
                  <c:v>157.7586</c:v>
                </c:pt>
                <c:pt idx="3585">
                  <c:v>157.791</c:v>
                </c:pt>
                <c:pt idx="3586">
                  <c:v>157.8246</c:v>
                </c:pt>
                <c:pt idx="3587">
                  <c:v>157.85810000000001</c:v>
                </c:pt>
                <c:pt idx="3588">
                  <c:v>157.89189999999999</c:v>
                </c:pt>
                <c:pt idx="3589">
                  <c:v>157.92509999999999</c:v>
                </c:pt>
                <c:pt idx="3590">
                  <c:v>157.9581</c:v>
                </c:pt>
                <c:pt idx="3591">
                  <c:v>157.9914</c:v>
                </c:pt>
                <c:pt idx="3592">
                  <c:v>158.02500000000001</c:v>
                </c:pt>
                <c:pt idx="3593">
                  <c:v>158.05779999999999</c:v>
                </c:pt>
                <c:pt idx="3594">
                  <c:v>158.09030000000001</c:v>
                </c:pt>
                <c:pt idx="3595">
                  <c:v>158.12360000000001</c:v>
                </c:pt>
                <c:pt idx="3596">
                  <c:v>158.1591</c:v>
                </c:pt>
                <c:pt idx="3597">
                  <c:v>158.1918</c:v>
                </c:pt>
                <c:pt idx="3598">
                  <c:v>158.22479999999999</c:v>
                </c:pt>
                <c:pt idx="3599">
                  <c:v>158.25810000000001</c:v>
                </c:pt>
                <c:pt idx="3600">
                  <c:v>158.2921</c:v>
                </c:pt>
                <c:pt idx="3601">
                  <c:v>158.3245</c:v>
                </c:pt>
                <c:pt idx="3602">
                  <c:v>158.35820000000001</c:v>
                </c:pt>
                <c:pt idx="3603">
                  <c:v>158.39189999999999</c:v>
                </c:pt>
                <c:pt idx="3604">
                  <c:v>158.42519999999999</c:v>
                </c:pt>
                <c:pt idx="3605">
                  <c:v>158.45849999999999</c:v>
                </c:pt>
                <c:pt idx="3606">
                  <c:v>158.4913</c:v>
                </c:pt>
                <c:pt idx="3607">
                  <c:v>158.5248</c:v>
                </c:pt>
                <c:pt idx="3608">
                  <c:v>158.5583</c:v>
                </c:pt>
                <c:pt idx="3609">
                  <c:v>158.59119999999999</c:v>
                </c:pt>
                <c:pt idx="3610">
                  <c:v>158.6249</c:v>
                </c:pt>
                <c:pt idx="3611">
                  <c:v>158.65870000000001</c:v>
                </c:pt>
                <c:pt idx="3612">
                  <c:v>158.6919</c:v>
                </c:pt>
                <c:pt idx="3613">
                  <c:v>158.72499999999999</c:v>
                </c:pt>
                <c:pt idx="3614">
                  <c:v>158.75839999999999</c:v>
                </c:pt>
                <c:pt idx="3615">
                  <c:v>158.79169999999999</c:v>
                </c:pt>
                <c:pt idx="3616">
                  <c:v>158.8245</c:v>
                </c:pt>
                <c:pt idx="3617">
                  <c:v>158.8588</c:v>
                </c:pt>
                <c:pt idx="3618">
                  <c:v>158.89089999999999</c:v>
                </c:pt>
                <c:pt idx="3619">
                  <c:v>158.92509999999999</c:v>
                </c:pt>
                <c:pt idx="3620">
                  <c:v>158.95820000000001</c:v>
                </c:pt>
                <c:pt idx="3621">
                  <c:v>158.99180000000001</c:v>
                </c:pt>
                <c:pt idx="3622">
                  <c:v>159.02500000000001</c:v>
                </c:pt>
                <c:pt idx="3623">
                  <c:v>159.0583</c:v>
                </c:pt>
                <c:pt idx="3624">
                  <c:v>159.09139999999999</c:v>
                </c:pt>
                <c:pt idx="3625">
                  <c:v>159.125</c:v>
                </c:pt>
                <c:pt idx="3626">
                  <c:v>159.15899999999999</c:v>
                </c:pt>
                <c:pt idx="3627">
                  <c:v>159.19210000000001</c:v>
                </c:pt>
                <c:pt idx="3628">
                  <c:v>159.2251</c:v>
                </c:pt>
                <c:pt idx="3629">
                  <c:v>159.25829999999999</c:v>
                </c:pt>
                <c:pt idx="3630">
                  <c:v>159.2921</c:v>
                </c:pt>
                <c:pt idx="3631">
                  <c:v>159.32419999999999</c:v>
                </c:pt>
                <c:pt idx="3632">
                  <c:v>159.35820000000001</c:v>
                </c:pt>
                <c:pt idx="3633">
                  <c:v>159.39169999999999</c:v>
                </c:pt>
                <c:pt idx="3634">
                  <c:v>159.42519999999999</c:v>
                </c:pt>
                <c:pt idx="3635">
                  <c:v>159.4581</c:v>
                </c:pt>
                <c:pt idx="3636">
                  <c:v>159.49170000000001</c:v>
                </c:pt>
                <c:pt idx="3637">
                  <c:v>159.52539999999999</c:v>
                </c:pt>
                <c:pt idx="3638">
                  <c:v>159.5582</c:v>
                </c:pt>
                <c:pt idx="3639">
                  <c:v>159.59280000000001</c:v>
                </c:pt>
                <c:pt idx="3640">
                  <c:v>159.625</c:v>
                </c:pt>
                <c:pt idx="3641">
                  <c:v>159.65899999999999</c:v>
                </c:pt>
                <c:pt idx="3642">
                  <c:v>159.69200000000001</c:v>
                </c:pt>
                <c:pt idx="3643">
                  <c:v>159.726</c:v>
                </c:pt>
                <c:pt idx="3644">
                  <c:v>159.7587</c:v>
                </c:pt>
                <c:pt idx="3645">
                  <c:v>159.79140000000001</c:v>
                </c:pt>
                <c:pt idx="3646">
                  <c:v>159.82509999999999</c:v>
                </c:pt>
                <c:pt idx="3647">
                  <c:v>159.8588</c:v>
                </c:pt>
                <c:pt idx="3648">
                  <c:v>159.892</c:v>
                </c:pt>
                <c:pt idx="3649">
                  <c:v>159.92519999999999</c:v>
                </c:pt>
                <c:pt idx="3650">
                  <c:v>159.9588</c:v>
                </c:pt>
                <c:pt idx="3651">
                  <c:v>159.9922</c:v>
                </c:pt>
                <c:pt idx="3652">
                  <c:v>160.0256</c:v>
                </c:pt>
                <c:pt idx="3653">
                  <c:v>160.05930000000001</c:v>
                </c:pt>
                <c:pt idx="3654">
                  <c:v>160.09209999999999</c:v>
                </c:pt>
                <c:pt idx="3655">
                  <c:v>160.1259</c:v>
                </c:pt>
                <c:pt idx="3656">
                  <c:v>160.1592</c:v>
                </c:pt>
                <c:pt idx="3657">
                  <c:v>160.19210000000001</c:v>
                </c:pt>
                <c:pt idx="3658">
                  <c:v>160.2251</c:v>
                </c:pt>
                <c:pt idx="3659">
                  <c:v>160.2594</c:v>
                </c:pt>
                <c:pt idx="3660">
                  <c:v>160.29239999999999</c:v>
                </c:pt>
                <c:pt idx="3661">
                  <c:v>160.3252</c:v>
                </c:pt>
                <c:pt idx="3662">
                  <c:v>160.3595</c:v>
                </c:pt>
                <c:pt idx="3663">
                  <c:v>160.3922</c:v>
                </c:pt>
                <c:pt idx="3664">
                  <c:v>160.42609999999999</c:v>
                </c:pt>
                <c:pt idx="3665">
                  <c:v>160.45869999999999</c:v>
                </c:pt>
                <c:pt idx="3666">
                  <c:v>160.49180000000001</c:v>
                </c:pt>
                <c:pt idx="3667">
                  <c:v>160.5248</c:v>
                </c:pt>
                <c:pt idx="3668">
                  <c:v>160.55860000000001</c:v>
                </c:pt>
                <c:pt idx="3669">
                  <c:v>160.5933</c:v>
                </c:pt>
                <c:pt idx="3670">
                  <c:v>160.6258</c:v>
                </c:pt>
                <c:pt idx="3671">
                  <c:v>160.65860000000001</c:v>
                </c:pt>
                <c:pt idx="3672">
                  <c:v>160.6925</c:v>
                </c:pt>
                <c:pt idx="3673">
                  <c:v>160.72479999999999</c:v>
                </c:pt>
                <c:pt idx="3674">
                  <c:v>160.7586</c:v>
                </c:pt>
                <c:pt idx="3675">
                  <c:v>160.79239999999999</c:v>
                </c:pt>
                <c:pt idx="3676">
                  <c:v>160.8253</c:v>
                </c:pt>
                <c:pt idx="3677">
                  <c:v>160.85849999999999</c:v>
                </c:pt>
                <c:pt idx="3678">
                  <c:v>160.89160000000001</c:v>
                </c:pt>
                <c:pt idx="3679">
                  <c:v>160.92529999999999</c:v>
                </c:pt>
                <c:pt idx="3680">
                  <c:v>160.95859999999999</c:v>
                </c:pt>
                <c:pt idx="3681">
                  <c:v>160.9924</c:v>
                </c:pt>
                <c:pt idx="3682">
                  <c:v>161.02610000000001</c:v>
                </c:pt>
                <c:pt idx="3683">
                  <c:v>161.05869999999999</c:v>
                </c:pt>
                <c:pt idx="3684">
                  <c:v>161.09229999999999</c:v>
                </c:pt>
                <c:pt idx="3685">
                  <c:v>161.12569999999999</c:v>
                </c:pt>
                <c:pt idx="3686">
                  <c:v>161.15889999999999</c:v>
                </c:pt>
                <c:pt idx="3687">
                  <c:v>161.19290000000001</c:v>
                </c:pt>
                <c:pt idx="3688">
                  <c:v>161.22620000000001</c:v>
                </c:pt>
                <c:pt idx="3689">
                  <c:v>161.2587</c:v>
                </c:pt>
                <c:pt idx="3690">
                  <c:v>161.2927</c:v>
                </c:pt>
                <c:pt idx="3691">
                  <c:v>161.32599999999999</c:v>
                </c:pt>
                <c:pt idx="3692">
                  <c:v>161.3595</c:v>
                </c:pt>
                <c:pt idx="3693">
                  <c:v>161.39279999999999</c:v>
                </c:pt>
                <c:pt idx="3694">
                  <c:v>161.4255</c:v>
                </c:pt>
                <c:pt idx="3695">
                  <c:v>161.45910000000001</c:v>
                </c:pt>
                <c:pt idx="3696">
                  <c:v>161.49279999999999</c:v>
                </c:pt>
                <c:pt idx="3697">
                  <c:v>161.52529999999999</c:v>
                </c:pt>
                <c:pt idx="3698">
                  <c:v>161.5592</c:v>
                </c:pt>
                <c:pt idx="3699">
                  <c:v>161.59270000000001</c:v>
                </c:pt>
                <c:pt idx="3700">
                  <c:v>161.62610000000001</c:v>
                </c:pt>
                <c:pt idx="3701">
                  <c:v>161.6592</c:v>
                </c:pt>
                <c:pt idx="3702">
                  <c:v>161.69210000000001</c:v>
                </c:pt>
                <c:pt idx="3703">
                  <c:v>161.7253</c:v>
                </c:pt>
                <c:pt idx="3704">
                  <c:v>161.75880000000001</c:v>
                </c:pt>
                <c:pt idx="3705">
                  <c:v>161.7921</c:v>
                </c:pt>
                <c:pt idx="3706">
                  <c:v>161.82599999999999</c:v>
                </c:pt>
                <c:pt idx="3707">
                  <c:v>161.85919999999999</c:v>
                </c:pt>
                <c:pt idx="3708">
                  <c:v>161.893</c:v>
                </c:pt>
                <c:pt idx="3709">
                  <c:v>161.92580000000001</c:v>
                </c:pt>
                <c:pt idx="3710">
                  <c:v>161.95869999999999</c:v>
                </c:pt>
                <c:pt idx="3711">
                  <c:v>161.99260000000001</c:v>
                </c:pt>
                <c:pt idx="3712">
                  <c:v>162.02590000000001</c:v>
                </c:pt>
                <c:pt idx="3713">
                  <c:v>162.05879999999999</c:v>
                </c:pt>
                <c:pt idx="3714">
                  <c:v>162.0926</c:v>
                </c:pt>
                <c:pt idx="3715">
                  <c:v>162.1266</c:v>
                </c:pt>
                <c:pt idx="3716">
                  <c:v>162.15899999999999</c:v>
                </c:pt>
                <c:pt idx="3717">
                  <c:v>162.19329999999999</c:v>
                </c:pt>
                <c:pt idx="3718">
                  <c:v>162.2259</c:v>
                </c:pt>
                <c:pt idx="3719">
                  <c:v>162.25960000000001</c:v>
                </c:pt>
                <c:pt idx="3720">
                  <c:v>162.2928</c:v>
                </c:pt>
                <c:pt idx="3721">
                  <c:v>162.32669999999999</c:v>
                </c:pt>
                <c:pt idx="3722">
                  <c:v>162.35929999999999</c:v>
                </c:pt>
                <c:pt idx="3723">
                  <c:v>162.39240000000001</c:v>
                </c:pt>
                <c:pt idx="3724">
                  <c:v>162.42590000000001</c:v>
                </c:pt>
                <c:pt idx="3725">
                  <c:v>162.45920000000001</c:v>
                </c:pt>
                <c:pt idx="3726">
                  <c:v>162.49289999999999</c:v>
                </c:pt>
                <c:pt idx="3727">
                  <c:v>162.5266</c:v>
                </c:pt>
                <c:pt idx="3728">
                  <c:v>162.55940000000001</c:v>
                </c:pt>
                <c:pt idx="3729">
                  <c:v>162.5934</c:v>
                </c:pt>
                <c:pt idx="3730">
                  <c:v>162.62629999999999</c:v>
                </c:pt>
                <c:pt idx="3731">
                  <c:v>162.661</c:v>
                </c:pt>
                <c:pt idx="3732">
                  <c:v>162.6936</c:v>
                </c:pt>
                <c:pt idx="3733">
                  <c:v>162.72659999999999</c:v>
                </c:pt>
                <c:pt idx="3734">
                  <c:v>162.7604</c:v>
                </c:pt>
                <c:pt idx="3735">
                  <c:v>162.79329999999999</c:v>
                </c:pt>
                <c:pt idx="3736">
                  <c:v>162.8272</c:v>
                </c:pt>
                <c:pt idx="3737">
                  <c:v>162.86060000000001</c:v>
                </c:pt>
                <c:pt idx="3738">
                  <c:v>162.89349999999999</c:v>
                </c:pt>
                <c:pt idx="3739">
                  <c:v>162.92660000000001</c:v>
                </c:pt>
                <c:pt idx="3740">
                  <c:v>162.96010000000001</c:v>
                </c:pt>
                <c:pt idx="3741">
                  <c:v>162.9932</c:v>
                </c:pt>
                <c:pt idx="3742">
                  <c:v>163.02799999999999</c:v>
                </c:pt>
                <c:pt idx="3743">
                  <c:v>163.06030000000001</c:v>
                </c:pt>
                <c:pt idx="3744">
                  <c:v>163.09379999999999</c:v>
                </c:pt>
                <c:pt idx="3745">
                  <c:v>163.12739999999999</c:v>
                </c:pt>
                <c:pt idx="3746">
                  <c:v>163.15979999999999</c:v>
                </c:pt>
                <c:pt idx="3747">
                  <c:v>163.19319999999999</c:v>
                </c:pt>
                <c:pt idx="3748">
                  <c:v>163.22640000000001</c:v>
                </c:pt>
                <c:pt idx="3749">
                  <c:v>163.25980000000001</c:v>
                </c:pt>
                <c:pt idx="3750">
                  <c:v>163.2936</c:v>
                </c:pt>
                <c:pt idx="3751">
                  <c:v>163.32689999999999</c:v>
                </c:pt>
                <c:pt idx="3752">
                  <c:v>163.36019999999999</c:v>
                </c:pt>
                <c:pt idx="3753">
                  <c:v>163.3931</c:v>
                </c:pt>
                <c:pt idx="3754">
                  <c:v>163.42750000000001</c:v>
                </c:pt>
                <c:pt idx="3755">
                  <c:v>163.45949999999999</c:v>
                </c:pt>
                <c:pt idx="3756">
                  <c:v>163.4939</c:v>
                </c:pt>
                <c:pt idx="3757">
                  <c:v>163.5266</c:v>
                </c:pt>
                <c:pt idx="3758">
                  <c:v>163.56049999999999</c:v>
                </c:pt>
                <c:pt idx="3759">
                  <c:v>163.59309999999999</c:v>
                </c:pt>
                <c:pt idx="3760">
                  <c:v>163.62729999999999</c:v>
                </c:pt>
                <c:pt idx="3761">
                  <c:v>163.6602</c:v>
                </c:pt>
                <c:pt idx="3762">
                  <c:v>163.69409999999999</c:v>
                </c:pt>
                <c:pt idx="3763">
                  <c:v>163.72669999999999</c:v>
                </c:pt>
                <c:pt idx="3764">
                  <c:v>163.76130000000001</c:v>
                </c:pt>
                <c:pt idx="3765">
                  <c:v>163.7938</c:v>
                </c:pt>
                <c:pt idx="3766">
                  <c:v>163.8272</c:v>
                </c:pt>
                <c:pt idx="3767">
                  <c:v>163.8603</c:v>
                </c:pt>
                <c:pt idx="3768">
                  <c:v>163.8937</c:v>
                </c:pt>
                <c:pt idx="3769">
                  <c:v>163.9273</c:v>
                </c:pt>
                <c:pt idx="3770">
                  <c:v>163.9598</c:v>
                </c:pt>
                <c:pt idx="3771">
                  <c:v>163.99420000000001</c:v>
                </c:pt>
                <c:pt idx="3772">
                  <c:v>164.02770000000001</c:v>
                </c:pt>
                <c:pt idx="3773">
                  <c:v>164.0599</c:v>
                </c:pt>
                <c:pt idx="3774">
                  <c:v>164.09379999999999</c:v>
                </c:pt>
                <c:pt idx="3775">
                  <c:v>164.12790000000001</c:v>
                </c:pt>
                <c:pt idx="3776">
                  <c:v>164.1609</c:v>
                </c:pt>
                <c:pt idx="3777">
                  <c:v>164.1936</c:v>
                </c:pt>
                <c:pt idx="3778">
                  <c:v>164.22790000000001</c:v>
                </c:pt>
                <c:pt idx="3779">
                  <c:v>164.2604</c:v>
                </c:pt>
                <c:pt idx="3780">
                  <c:v>164.2938</c:v>
                </c:pt>
                <c:pt idx="3781">
                  <c:v>164.328</c:v>
                </c:pt>
                <c:pt idx="3782">
                  <c:v>164.36080000000001</c:v>
                </c:pt>
                <c:pt idx="3783">
                  <c:v>164.39420000000001</c:v>
                </c:pt>
                <c:pt idx="3784">
                  <c:v>164.42689999999999</c:v>
                </c:pt>
                <c:pt idx="3785">
                  <c:v>164.46039999999999</c:v>
                </c:pt>
                <c:pt idx="3786">
                  <c:v>164.49440000000001</c:v>
                </c:pt>
                <c:pt idx="3787">
                  <c:v>164.52809999999999</c:v>
                </c:pt>
                <c:pt idx="3788">
                  <c:v>164.56139999999999</c:v>
                </c:pt>
                <c:pt idx="3789">
                  <c:v>164.59399999999999</c:v>
                </c:pt>
                <c:pt idx="3790">
                  <c:v>164.62799999999999</c:v>
                </c:pt>
                <c:pt idx="3791">
                  <c:v>164.66139999999999</c:v>
                </c:pt>
                <c:pt idx="3792">
                  <c:v>164.6942</c:v>
                </c:pt>
                <c:pt idx="3793">
                  <c:v>164.72749999999999</c:v>
                </c:pt>
                <c:pt idx="3794">
                  <c:v>164.7612</c:v>
                </c:pt>
                <c:pt idx="3795">
                  <c:v>164.79400000000001</c:v>
                </c:pt>
                <c:pt idx="3796">
                  <c:v>164.8278</c:v>
                </c:pt>
                <c:pt idx="3797">
                  <c:v>164.86160000000001</c:v>
                </c:pt>
                <c:pt idx="3798">
                  <c:v>164.89500000000001</c:v>
                </c:pt>
                <c:pt idx="3799">
                  <c:v>164.92779999999999</c:v>
                </c:pt>
                <c:pt idx="3800">
                  <c:v>164.96080000000001</c:v>
                </c:pt>
                <c:pt idx="3801">
                  <c:v>164.99420000000001</c:v>
                </c:pt>
                <c:pt idx="3802">
                  <c:v>165.0282</c:v>
                </c:pt>
                <c:pt idx="3803">
                  <c:v>165.0616</c:v>
                </c:pt>
                <c:pt idx="3804">
                  <c:v>165.0949</c:v>
                </c:pt>
                <c:pt idx="3805">
                  <c:v>165.12809999999999</c:v>
                </c:pt>
                <c:pt idx="3806">
                  <c:v>165.1618</c:v>
                </c:pt>
                <c:pt idx="3807">
                  <c:v>165.19450000000001</c:v>
                </c:pt>
                <c:pt idx="3808">
                  <c:v>165.22839999999999</c:v>
                </c:pt>
                <c:pt idx="3809">
                  <c:v>165.26159999999999</c:v>
                </c:pt>
                <c:pt idx="3810">
                  <c:v>165.2946</c:v>
                </c:pt>
                <c:pt idx="3811">
                  <c:v>165.32830000000001</c:v>
                </c:pt>
                <c:pt idx="3812">
                  <c:v>165.36199999999999</c:v>
                </c:pt>
                <c:pt idx="3813">
                  <c:v>165.3954</c:v>
                </c:pt>
                <c:pt idx="3814">
                  <c:v>165.42840000000001</c:v>
                </c:pt>
                <c:pt idx="3815">
                  <c:v>165.46250000000001</c:v>
                </c:pt>
                <c:pt idx="3816">
                  <c:v>165.4948</c:v>
                </c:pt>
                <c:pt idx="3817">
                  <c:v>165.5283</c:v>
                </c:pt>
                <c:pt idx="3818">
                  <c:v>165.5609</c:v>
                </c:pt>
                <c:pt idx="3819">
                  <c:v>165.5949</c:v>
                </c:pt>
                <c:pt idx="3820">
                  <c:v>165.62819999999999</c:v>
                </c:pt>
                <c:pt idx="3821">
                  <c:v>165.66149999999999</c:v>
                </c:pt>
                <c:pt idx="3822">
                  <c:v>165.69479999999999</c:v>
                </c:pt>
                <c:pt idx="3823">
                  <c:v>165.72839999999999</c:v>
                </c:pt>
                <c:pt idx="3824">
                  <c:v>165.76140000000001</c:v>
                </c:pt>
                <c:pt idx="3825">
                  <c:v>165.79499999999999</c:v>
                </c:pt>
                <c:pt idx="3826">
                  <c:v>165.8278</c:v>
                </c:pt>
                <c:pt idx="3827">
                  <c:v>165.86089999999999</c:v>
                </c:pt>
                <c:pt idx="3828">
                  <c:v>165.89510000000001</c:v>
                </c:pt>
                <c:pt idx="3829">
                  <c:v>165.9281</c:v>
                </c:pt>
                <c:pt idx="3830">
                  <c:v>165.96180000000001</c:v>
                </c:pt>
                <c:pt idx="3831">
                  <c:v>165.99459999999999</c:v>
                </c:pt>
                <c:pt idx="3832">
                  <c:v>166.0283</c:v>
                </c:pt>
                <c:pt idx="3833">
                  <c:v>166.0616</c:v>
                </c:pt>
                <c:pt idx="3834">
                  <c:v>166.09479999999999</c:v>
                </c:pt>
                <c:pt idx="3835">
                  <c:v>166.1284</c:v>
                </c:pt>
                <c:pt idx="3836">
                  <c:v>166.16159999999999</c:v>
                </c:pt>
                <c:pt idx="3837">
                  <c:v>166.19479999999999</c:v>
                </c:pt>
                <c:pt idx="3838">
                  <c:v>166.22909999999999</c:v>
                </c:pt>
                <c:pt idx="3839">
                  <c:v>166.26140000000001</c:v>
                </c:pt>
                <c:pt idx="3840">
                  <c:v>166.29509999999999</c:v>
                </c:pt>
                <c:pt idx="3841">
                  <c:v>166.32810000000001</c:v>
                </c:pt>
                <c:pt idx="3842">
                  <c:v>166.36240000000001</c:v>
                </c:pt>
                <c:pt idx="3843">
                  <c:v>166.3954</c:v>
                </c:pt>
                <c:pt idx="3844">
                  <c:v>166.42910000000001</c:v>
                </c:pt>
                <c:pt idx="3845">
                  <c:v>166.4624</c:v>
                </c:pt>
                <c:pt idx="3846">
                  <c:v>166.49469999999999</c:v>
                </c:pt>
                <c:pt idx="3847">
                  <c:v>166.52799999999999</c:v>
                </c:pt>
                <c:pt idx="3848">
                  <c:v>166.56200000000001</c:v>
                </c:pt>
                <c:pt idx="3849">
                  <c:v>166.59520000000001</c:v>
                </c:pt>
                <c:pt idx="3850">
                  <c:v>166.62860000000001</c:v>
                </c:pt>
                <c:pt idx="3851">
                  <c:v>166.66229999999999</c:v>
                </c:pt>
                <c:pt idx="3852">
                  <c:v>166.6951</c:v>
                </c:pt>
                <c:pt idx="3853">
                  <c:v>166.72909999999999</c:v>
                </c:pt>
                <c:pt idx="3854">
                  <c:v>166.76240000000001</c:v>
                </c:pt>
                <c:pt idx="3855">
                  <c:v>166.7954</c:v>
                </c:pt>
                <c:pt idx="3856">
                  <c:v>166.82859999999999</c:v>
                </c:pt>
                <c:pt idx="3857">
                  <c:v>166.86240000000001</c:v>
                </c:pt>
                <c:pt idx="3858">
                  <c:v>166.89510000000001</c:v>
                </c:pt>
                <c:pt idx="3859">
                  <c:v>166.9297</c:v>
                </c:pt>
                <c:pt idx="3860">
                  <c:v>166.96250000000001</c:v>
                </c:pt>
                <c:pt idx="3861">
                  <c:v>166.99639999999999</c:v>
                </c:pt>
                <c:pt idx="3862">
                  <c:v>167.02930000000001</c:v>
                </c:pt>
                <c:pt idx="3863">
                  <c:v>167.06280000000001</c:v>
                </c:pt>
                <c:pt idx="3864">
                  <c:v>167.09630000000001</c:v>
                </c:pt>
                <c:pt idx="3865">
                  <c:v>167.12880000000001</c:v>
                </c:pt>
                <c:pt idx="3866">
                  <c:v>167.1626</c:v>
                </c:pt>
                <c:pt idx="3867">
                  <c:v>167.19540000000001</c:v>
                </c:pt>
                <c:pt idx="3868">
                  <c:v>167.22919999999999</c:v>
                </c:pt>
                <c:pt idx="3869">
                  <c:v>167.26329999999999</c:v>
                </c:pt>
                <c:pt idx="3870">
                  <c:v>167.29589999999999</c:v>
                </c:pt>
                <c:pt idx="3871">
                  <c:v>167.3296</c:v>
                </c:pt>
                <c:pt idx="3872">
                  <c:v>167.363</c:v>
                </c:pt>
                <c:pt idx="3873">
                  <c:v>167.3964</c:v>
                </c:pt>
                <c:pt idx="3874">
                  <c:v>167.4289</c:v>
                </c:pt>
                <c:pt idx="3875">
                  <c:v>167.4631</c:v>
                </c:pt>
                <c:pt idx="3876">
                  <c:v>167.49619999999999</c:v>
                </c:pt>
                <c:pt idx="3877">
                  <c:v>167.52869999999999</c:v>
                </c:pt>
                <c:pt idx="3878">
                  <c:v>167.5616</c:v>
                </c:pt>
                <c:pt idx="3879">
                  <c:v>167.5949</c:v>
                </c:pt>
                <c:pt idx="3880">
                  <c:v>167.62909999999999</c:v>
                </c:pt>
                <c:pt idx="3881">
                  <c:v>167.6626</c:v>
                </c:pt>
                <c:pt idx="3882">
                  <c:v>167.69649999999999</c:v>
                </c:pt>
                <c:pt idx="3883">
                  <c:v>167.72909999999999</c:v>
                </c:pt>
                <c:pt idx="3884">
                  <c:v>167.7628</c:v>
                </c:pt>
                <c:pt idx="3885">
                  <c:v>167.79640000000001</c:v>
                </c:pt>
                <c:pt idx="3886">
                  <c:v>167.82939999999999</c:v>
                </c:pt>
                <c:pt idx="3887">
                  <c:v>167.86340000000001</c:v>
                </c:pt>
                <c:pt idx="3888">
                  <c:v>167.89670000000001</c:v>
                </c:pt>
                <c:pt idx="3889">
                  <c:v>167.9308</c:v>
                </c:pt>
                <c:pt idx="3890">
                  <c:v>167.96340000000001</c:v>
                </c:pt>
                <c:pt idx="3891">
                  <c:v>167.99549999999999</c:v>
                </c:pt>
                <c:pt idx="3892">
                  <c:v>168.02959999999999</c:v>
                </c:pt>
                <c:pt idx="3893">
                  <c:v>168.0625</c:v>
                </c:pt>
                <c:pt idx="3894">
                  <c:v>168.09630000000001</c:v>
                </c:pt>
                <c:pt idx="3895">
                  <c:v>168.13040000000001</c:v>
                </c:pt>
                <c:pt idx="3896">
                  <c:v>168.16249999999999</c:v>
                </c:pt>
                <c:pt idx="3897">
                  <c:v>168.19540000000001</c:v>
                </c:pt>
                <c:pt idx="3898">
                  <c:v>168.22970000000001</c:v>
                </c:pt>
                <c:pt idx="3899">
                  <c:v>168.2629</c:v>
                </c:pt>
                <c:pt idx="3900">
                  <c:v>168.2961</c:v>
                </c:pt>
                <c:pt idx="3901">
                  <c:v>168.3297</c:v>
                </c:pt>
                <c:pt idx="3902">
                  <c:v>168.36240000000001</c:v>
                </c:pt>
                <c:pt idx="3903">
                  <c:v>168.39699999999999</c:v>
                </c:pt>
                <c:pt idx="3904">
                  <c:v>168.42930000000001</c:v>
                </c:pt>
                <c:pt idx="3905">
                  <c:v>168.46279999999999</c:v>
                </c:pt>
                <c:pt idx="3906">
                  <c:v>168.4974</c:v>
                </c:pt>
                <c:pt idx="3907">
                  <c:v>168.52959999999999</c:v>
                </c:pt>
                <c:pt idx="3908">
                  <c:v>168.5624</c:v>
                </c:pt>
                <c:pt idx="3909">
                  <c:v>168.5967</c:v>
                </c:pt>
                <c:pt idx="3910">
                  <c:v>168.62909999999999</c:v>
                </c:pt>
                <c:pt idx="3911">
                  <c:v>168.6636</c:v>
                </c:pt>
                <c:pt idx="3912">
                  <c:v>168.69710000000001</c:v>
                </c:pt>
                <c:pt idx="3913">
                  <c:v>168.7296</c:v>
                </c:pt>
                <c:pt idx="3914">
                  <c:v>168.7628</c:v>
                </c:pt>
                <c:pt idx="3915">
                  <c:v>168.79599999999999</c:v>
                </c:pt>
                <c:pt idx="3916">
                  <c:v>168.83009999999999</c:v>
                </c:pt>
                <c:pt idx="3917">
                  <c:v>168.86340000000001</c:v>
                </c:pt>
                <c:pt idx="3918">
                  <c:v>168.89619999999999</c:v>
                </c:pt>
                <c:pt idx="3919">
                  <c:v>168.92920000000001</c:v>
                </c:pt>
                <c:pt idx="3920">
                  <c:v>168.96270000000001</c:v>
                </c:pt>
                <c:pt idx="3921">
                  <c:v>168.99639999999999</c:v>
                </c:pt>
                <c:pt idx="3922">
                  <c:v>169.03</c:v>
                </c:pt>
                <c:pt idx="3923">
                  <c:v>169.06290000000001</c:v>
                </c:pt>
                <c:pt idx="3924">
                  <c:v>169.09700000000001</c:v>
                </c:pt>
                <c:pt idx="3925">
                  <c:v>169.12989999999999</c:v>
                </c:pt>
                <c:pt idx="3926">
                  <c:v>169.1628</c:v>
                </c:pt>
                <c:pt idx="3927">
                  <c:v>169.19710000000001</c:v>
                </c:pt>
                <c:pt idx="3928">
                  <c:v>169.23009999999999</c:v>
                </c:pt>
                <c:pt idx="3929">
                  <c:v>169.26349999999999</c:v>
                </c:pt>
                <c:pt idx="3930">
                  <c:v>169.2963</c:v>
                </c:pt>
                <c:pt idx="3931">
                  <c:v>169.3295</c:v>
                </c:pt>
                <c:pt idx="3932">
                  <c:v>169.36340000000001</c:v>
                </c:pt>
                <c:pt idx="3933">
                  <c:v>169.39670000000001</c:v>
                </c:pt>
                <c:pt idx="3934">
                  <c:v>169.42959999999999</c:v>
                </c:pt>
                <c:pt idx="3935">
                  <c:v>169.46250000000001</c:v>
                </c:pt>
                <c:pt idx="3936">
                  <c:v>169.49629999999999</c:v>
                </c:pt>
                <c:pt idx="3937">
                  <c:v>169.52950000000001</c:v>
                </c:pt>
                <c:pt idx="3938">
                  <c:v>169.5634</c:v>
                </c:pt>
                <c:pt idx="3939">
                  <c:v>169.59700000000001</c:v>
                </c:pt>
                <c:pt idx="3940">
                  <c:v>169.6302</c:v>
                </c:pt>
                <c:pt idx="3941">
                  <c:v>169.66309999999999</c:v>
                </c:pt>
                <c:pt idx="3942">
                  <c:v>169.69659999999999</c:v>
                </c:pt>
                <c:pt idx="3943">
                  <c:v>169.73009999999999</c:v>
                </c:pt>
                <c:pt idx="3944">
                  <c:v>169.76390000000001</c:v>
                </c:pt>
                <c:pt idx="3945">
                  <c:v>169.7962</c:v>
                </c:pt>
                <c:pt idx="3946">
                  <c:v>169.8295</c:v>
                </c:pt>
                <c:pt idx="3947">
                  <c:v>169.86349999999999</c:v>
                </c:pt>
                <c:pt idx="3948">
                  <c:v>169.89590000000001</c:v>
                </c:pt>
                <c:pt idx="3949">
                  <c:v>169.93010000000001</c:v>
                </c:pt>
                <c:pt idx="3950">
                  <c:v>169.9631</c:v>
                </c:pt>
                <c:pt idx="3951">
                  <c:v>169.99590000000001</c:v>
                </c:pt>
                <c:pt idx="3952">
                  <c:v>170.02959999999999</c:v>
                </c:pt>
                <c:pt idx="3953">
                  <c:v>170.06190000000001</c:v>
                </c:pt>
                <c:pt idx="3954">
                  <c:v>170.09520000000001</c:v>
                </c:pt>
                <c:pt idx="3955">
                  <c:v>170.12909999999999</c:v>
                </c:pt>
                <c:pt idx="3956">
                  <c:v>170.16210000000001</c:v>
                </c:pt>
                <c:pt idx="3957">
                  <c:v>170.19759999999999</c:v>
                </c:pt>
                <c:pt idx="3958">
                  <c:v>170.2302</c:v>
                </c:pt>
                <c:pt idx="3959">
                  <c:v>170.26310000000001</c:v>
                </c:pt>
                <c:pt idx="3960">
                  <c:v>170.29679999999999</c:v>
                </c:pt>
                <c:pt idx="3961">
                  <c:v>170.32980000000001</c:v>
                </c:pt>
                <c:pt idx="3962">
                  <c:v>170.36330000000001</c:v>
                </c:pt>
                <c:pt idx="3963">
                  <c:v>170.39709999999999</c:v>
                </c:pt>
                <c:pt idx="3964">
                  <c:v>170.4308</c:v>
                </c:pt>
                <c:pt idx="3965">
                  <c:v>170.46360000000001</c:v>
                </c:pt>
                <c:pt idx="3966">
                  <c:v>170.4974</c:v>
                </c:pt>
                <c:pt idx="3967">
                  <c:v>170.5299</c:v>
                </c:pt>
                <c:pt idx="3968">
                  <c:v>170.5641</c:v>
                </c:pt>
                <c:pt idx="3969">
                  <c:v>170.59790000000001</c:v>
                </c:pt>
                <c:pt idx="3970">
                  <c:v>170.62970000000001</c:v>
                </c:pt>
                <c:pt idx="3971">
                  <c:v>170.66390000000001</c:v>
                </c:pt>
                <c:pt idx="3972">
                  <c:v>170.6968</c:v>
                </c:pt>
                <c:pt idx="3973">
                  <c:v>170.73140000000001</c:v>
                </c:pt>
                <c:pt idx="3974">
                  <c:v>170.76349999999999</c:v>
                </c:pt>
                <c:pt idx="3975">
                  <c:v>170.79740000000001</c:v>
                </c:pt>
                <c:pt idx="3976">
                  <c:v>170.8305</c:v>
                </c:pt>
                <c:pt idx="3977">
                  <c:v>170.86420000000001</c:v>
                </c:pt>
                <c:pt idx="3978">
                  <c:v>170.89670000000001</c:v>
                </c:pt>
                <c:pt idx="3979">
                  <c:v>170.93039999999999</c:v>
                </c:pt>
                <c:pt idx="3980">
                  <c:v>170.96360000000001</c:v>
                </c:pt>
                <c:pt idx="3981">
                  <c:v>170.9975</c:v>
                </c:pt>
                <c:pt idx="3982">
                  <c:v>171.03059999999999</c:v>
                </c:pt>
                <c:pt idx="3983">
                  <c:v>171.06319999999999</c:v>
                </c:pt>
                <c:pt idx="3984">
                  <c:v>171.09739999999999</c:v>
                </c:pt>
                <c:pt idx="3985">
                  <c:v>171.13030000000001</c:v>
                </c:pt>
                <c:pt idx="3986">
                  <c:v>171.1635</c:v>
                </c:pt>
                <c:pt idx="3987">
                  <c:v>171.19720000000001</c:v>
                </c:pt>
                <c:pt idx="3988">
                  <c:v>171.23099999999999</c:v>
                </c:pt>
                <c:pt idx="3989">
                  <c:v>171.26410000000001</c:v>
                </c:pt>
                <c:pt idx="3990">
                  <c:v>171.29740000000001</c:v>
                </c:pt>
                <c:pt idx="3991">
                  <c:v>171.33080000000001</c:v>
                </c:pt>
                <c:pt idx="3992">
                  <c:v>171.3638</c:v>
                </c:pt>
                <c:pt idx="3993">
                  <c:v>171.39689999999999</c:v>
                </c:pt>
                <c:pt idx="3994">
                  <c:v>171.43090000000001</c:v>
                </c:pt>
                <c:pt idx="3995">
                  <c:v>171.46379999999999</c:v>
                </c:pt>
                <c:pt idx="3996">
                  <c:v>171.49770000000001</c:v>
                </c:pt>
                <c:pt idx="3997">
                  <c:v>171.53049999999999</c:v>
                </c:pt>
                <c:pt idx="3998">
                  <c:v>171.56389999999999</c:v>
                </c:pt>
                <c:pt idx="3999">
                  <c:v>171.5966</c:v>
                </c:pt>
                <c:pt idx="4000">
                  <c:v>171.63120000000001</c:v>
                </c:pt>
                <c:pt idx="4001">
                  <c:v>171.6645</c:v>
                </c:pt>
                <c:pt idx="4002">
                  <c:v>171.6968</c:v>
                </c:pt>
                <c:pt idx="4003">
                  <c:v>171.72980000000001</c:v>
                </c:pt>
                <c:pt idx="4004">
                  <c:v>171.7628</c:v>
                </c:pt>
                <c:pt idx="4005">
                  <c:v>171.7961</c:v>
                </c:pt>
                <c:pt idx="4006">
                  <c:v>171.8296</c:v>
                </c:pt>
                <c:pt idx="4007">
                  <c:v>171.86359999999999</c:v>
                </c:pt>
                <c:pt idx="4008">
                  <c:v>171.89699999999999</c:v>
                </c:pt>
                <c:pt idx="4009">
                  <c:v>171.9297</c:v>
                </c:pt>
                <c:pt idx="4010">
                  <c:v>171.96279999999999</c:v>
                </c:pt>
                <c:pt idx="4011">
                  <c:v>171.99680000000001</c:v>
                </c:pt>
                <c:pt idx="4012">
                  <c:v>172.0299</c:v>
                </c:pt>
                <c:pt idx="4013">
                  <c:v>172.06360000000001</c:v>
                </c:pt>
                <c:pt idx="4014">
                  <c:v>172.09649999999999</c:v>
                </c:pt>
                <c:pt idx="4015">
                  <c:v>172.13059999999999</c:v>
                </c:pt>
                <c:pt idx="4016">
                  <c:v>172.1627</c:v>
                </c:pt>
                <c:pt idx="4017">
                  <c:v>172.19630000000001</c:v>
                </c:pt>
                <c:pt idx="4018">
                  <c:v>172.2303</c:v>
                </c:pt>
                <c:pt idx="4019">
                  <c:v>172.26320000000001</c:v>
                </c:pt>
                <c:pt idx="4020">
                  <c:v>172.29679999999999</c:v>
                </c:pt>
                <c:pt idx="4021">
                  <c:v>172.3304</c:v>
                </c:pt>
                <c:pt idx="4022">
                  <c:v>172.36420000000001</c:v>
                </c:pt>
                <c:pt idx="4023">
                  <c:v>172.39750000000001</c:v>
                </c:pt>
                <c:pt idx="4024">
                  <c:v>172.4314</c:v>
                </c:pt>
                <c:pt idx="4025">
                  <c:v>172.4639</c:v>
                </c:pt>
                <c:pt idx="4026">
                  <c:v>172.49639999999999</c:v>
                </c:pt>
                <c:pt idx="4027">
                  <c:v>172.53039999999999</c:v>
                </c:pt>
                <c:pt idx="4028">
                  <c:v>172.56399999999999</c:v>
                </c:pt>
                <c:pt idx="4029">
                  <c:v>172.5968</c:v>
                </c:pt>
                <c:pt idx="4030">
                  <c:v>172.62960000000001</c:v>
                </c:pt>
                <c:pt idx="4031">
                  <c:v>172.6636</c:v>
                </c:pt>
                <c:pt idx="4032">
                  <c:v>172.69649999999999</c:v>
                </c:pt>
                <c:pt idx="4033">
                  <c:v>172.73159999999999</c:v>
                </c:pt>
                <c:pt idx="4034">
                  <c:v>172.7638</c:v>
                </c:pt>
                <c:pt idx="4035">
                  <c:v>172.7972</c:v>
                </c:pt>
                <c:pt idx="4036">
                  <c:v>172.83009999999999</c:v>
                </c:pt>
                <c:pt idx="4037">
                  <c:v>172.86349999999999</c:v>
                </c:pt>
                <c:pt idx="4038">
                  <c:v>172.89689999999999</c:v>
                </c:pt>
                <c:pt idx="4039">
                  <c:v>172.93039999999999</c:v>
                </c:pt>
                <c:pt idx="4040">
                  <c:v>172.9632</c:v>
                </c:pt>
                <c:pt idx="4041">
                  <c:v>172.99680000000001</c:v>
                </c:pt>
                <c:pt idx="4042">
                  <c:v>173.0317</c:v>
                </c:pt>
                <c:pt idx="4043">
                  <c:v>173.06370000000001</c:v>
                </c:pt>
                <c:pt idx="4044">
                  <c:v>173.0967</c:v>
                </c:pt>
                <c:pt idx="4045">
                  <c:v>173.1309</c:v>
                </c:pt>
                <c:pt idx="4046">
                  <c:v>173.1636</c:v>
                </c:pt>
                <c:pt idx="4047">
                  <c:v>173.19720000000001</c:v>
                </c:pt>
                <c:pt idx="4048">
                  <c:v>173.2304</c:v>
                </c:pt>
                <c:pt idx="4049">
                  <c:v>173.26329999999999</c:v>
                </c:pt>
                <c:pt idx="4050">
                  <c:v>173.29839999999999</c:v>
                </c:pt>
                <c:pt idx="4051">
                  <c:v>173.33150000000001</c:v>
                </c:pt>
                <c:pt idx="4052">
                  <c:v>173.36500000000001</c:v>
                </c:pt>
                <c:pt idx="4053">
                  <c:v>173.3989</c:v>
                </c:pt>
                <c:pt idx="4054">
                  <c:v>173.4323</c:v>
                </c:pt>
                <c:pt idx="4055">
                  <c:v>173.46559999999999</c:v>
                </c:pt>
                <c:pt idx="4056">
                  <c:v>173.49879999999999</c:v>
                </c:pt>
                <c:pt idx="4057">
                  <c:v>173.53229999999999</c:v>
                </c:pt>
                <c:pt idx="4058">
                  <c:v>173.56530000000001</c:v>
                </c:pt>
                <c:pt idx="4059">
                  <c:v>173.5986</c:v>
                </c:pt>
                <c:pt idx="4060">
                  <c:v>173.63229999999999</c:v>
                </c:pt>
                <c:pt idx="4061">
                  <c:v>173.66540000000001</c:v>
                </c:pt>
                <c:pt idx="4062">
                  <c:v>173.69890000000001</c:v>
                </c:pt>
                <c:pt idx="4063">
                  <c:v>173.73159999999999</c:v>
                </c:pt>
                <c:pt idx="4064">
                  <c:v>173.76519999999999</c:v>
                </c:pt>
                <c:pt idx="4065">
                  <c:v>173.7978</c:v>
                </c:pt>
                <c:pt idx="4066">
                  <c:v>173.83250000000001</c:v>
                </c:pt>
                <c:pt idx="4067">
                  <c:v>173.86519999999999</c:v>
                </c:pt>
                <c:pt idx="4068">
                  <c:v>173.898</c:v>
                </c:pt>
                <c:pt idx="4069">
                  <c:v>173.9316</c:v>
                </c:pt>
                <c:pt idx="4070">
                  <c:v>173.965</c:v>
                </c:pt>
                <c:pt idx="4071">
                  <c:v>173.99850000000001</c:v>
                </c:pt>
                <c:pt idx="4072">
                  <c:v>174.0318</c:v>
                </c:pt>
                <c:pt idx="4073">
                  <c:v>174.0658</c:v>
                </c:pt>
                <c:pt idx="4074">
                  <c:v>174.0986</c:v>
                </c:pt>
                <c:pt idx="4075">
                  <c:v>174.13140000000001</c:v>
                </c:pt>
                <c:pt idx="4076">
                  <c:v>174.16380000000001</c:v>
                </c:pt>
                <c:pt idx="4077">
                  <c:v>174.19720000000001</c:v>
                </c:pt>
                <c:pt idx="4078">
                  <c:v>174.2311</c:v>
                </c:pt>
                <c:pt idx="4079">
                  <c:v>174.26439999999999</c:v>
                </c:pt>
                <c:pt idx="4080">
                  <c:v>174.29740000000001</c:v>
                </c:pt>
                <c:pt idx="4081">
                  <c:v>174.33099999999999</c:v>
                </c:pt>
                <c:pt idx="4082">
                  <c:v>174.36420000000001</c:v>
                </c:pt>
                <c:pt idx="4083">
                  <c:v>174.398</c:v>
                </c:pt>
                <c:pt idx="4084">
                  <c:v>174.4307</c:v>
                </c:pt>
                <c:pt idx="4085">
                  <c:v>174.46440000000001</c:v>
                </c:pt>
                <c:pt idx="4086">
                  <c:v>174.49789999999999</c:v>
                </c:pt>
                <c:pt idx="4087">
                  <c:v>174.53149999999999</c:v>
                </c:pt>
                <c:pt idx="4088">
                  <c:v>174.56479999999999</c:v>
                </c:pt>
                <c:pt idx="4089">
                  <c:v>174.5985</c:v>
                </c:pt>
                <c:pt idx="4090">
                  <c:v>174.6326</c:v>
                </c:pt>
                <c:pt idx="4091">
                  <c:v>174.66560000000001</c:v>
                </c:pt>
                <c:pt idx="4092">
                  <c:v>174.69900000000001</c:v>
                </c:pt>
                <c:pt idx="4093">
                  <c:v>174.73169999999999</c:v>
                </c:pt>
                <c:pt idx="4094">
                  <c:v>174.76480000000001</c:v>
                </c:pt>
                <c:pt idx="4095">
                  <c:v>174.79810000000001</c:v>
                </c:pt>
                <c:pt idx="4096">
                  <c:v>174.8314</c:v>
                </c:pt>
                <c:pt idx="4097">
                  <c:v>174.86500000000001</c:v>
                </c:pt>
                <c:pt idx="4098">
                  <c:v>174.89859999999999</c:v>
                </c:pt>
                <c:pt idx="4099">
                  <c:v>174.93119999999999</c:v>
                </c:pt>
                <c:pt idx="4100">
                  <c:v>174.96449999999999</c:v>
                </c:pt>
                <c:pt idx="4101">
                  <c:v>174.99930000000001</c:v>
                </c:pt>
                <c:pt idx="4102">
                  <c:v>175.03229999999999</c:v>
                </c:pt>
                <c:pt idx="4103">
                  <c:v>175.06479999999999</c:v>
                </c:pt>
                <c:pt idx="4104">
                  <c:v>175.0985</c:v>
                </c:pt>
                <c:pt idx="4105">
                  <c:v>175.1317</c:v>
                </c:pt>
                <c:pt idx="4106">
                  <c:v>175.16679999999999</c:v>
                </c:pt>
                <c:pt idx="4107">
                  <c:v>175.1987</c:v>
                </c:pt>
                <c:pt idx="4108">
                  <c:v>175.23150000000001</c:v>
                </c:pt>
                <c:pt idx="4109">
                  <c:v>175.26509999999999</c:v>
                </c:pt>
                <c:pt idx="4110">
                  <c:v>175.29839999999999</c:v>
                </c:pt>
                <c:pt idx="4111">
                  <c:v>175.33250000000001</c:v>
                </c:pt>
                <c:pt idx="4112">
                  <c:v>175.36510000000001</c:v>
                </c:pt>
                <c:pt idx="4113">
                  <c:v>175.3989</c:v>
                </c:pt>
                <c:pt idx="4114">
                  <c:v>175.43219999999999</c:v>
                </c:pt>
                <c:pt idx="4115">
                  <c:v>175.4649</c:v>
                </c:pt>
                <c:pt idx="4116">
                  <c:v>175.4984</c:v>
                </c:pt>
                <c:pt idx="4117">
                  <c:v>175.53129999999999</c:v>
                </c:pt>
                <c:pt idx="4118">
                  <c:v>175.56460000000001</c:v>
                </c:pt>
                <c:pt idx="4119">
                  <c:v>175.59880000000001</c:v>
                </c:pt>
                <c:pt idx="4120">
                  <c:v>175.6326</c:v>
                </c:pt>
                <c:pt idx="4121">
                  <c:v>175.6652</c:v>
                </c:pt>
                <c:pt idx="4122">
                  <c:v>175.69820000000001</c:v>
                </c:pt>
                <c:pt idx="4123">
                  <c:v>175.73240000000001</c:v>
                </c:pt>
                <c:pt idx="4124">
                  <c:v>175.76560000000001</c:v>
                </c:pt>
                <c:pt idx="4125">
                  <c:v>175.7989</c:v>
                </c:pt>
                <c:pt idx="4126">
                  <c:v>175.83189999999999</c:v>
                </c:pt>
                <c:pt idx="4127">
                  <c:v>175.8657</c:v>
                </c:pt>
                <c:pt idx="4128">
                  <c:v>175.899</c:v>
                </c:pt>
                <c:pt idx="4129">
                  <c:v>175.93209999999999</c:v>
                </c:pt>
                <c:pt idx="4130">
                  <c:v>175.9658</c:v>
                </c:pt>
                <c:pt idx="4131">
                  <c:v>175.99959999999999</c:v>
                </c:pt>
                <c:pt idx="4132">
                  <c:v>176.03280000000001</c:v>
                </c:pt>
                <c:pt idx="4133">
                  <c:v>176.06630000000001</c:v>
                </c:pt>
                <c:pt idx="4134">
                  <c:v>176.09979999999999</c:v>
                </c:pt>
                <c:pt idx="4135">
                  <c:v>176.13290000000001</c:v>
                </c:pt>
                <c:pt idx="4136">
                  <c:v>176.1662</c:v>
                </c:pt>
                <c:pt idx="4137">
                  <c:v>176.19929999999999</c:v>
                </c:pt>
                <c:pt idx="4138">
                  <c:v>176.23259999999999</c:v>
                </c:pt>
                <c:pt idx="4139">
                  <c:v>176.26580000000001</c:v>
                </c:pt>
                <c:pt idx="4140">
                  <c:v>176.29910000000001</c:v>
                </c:pt>
                <c:pt idx="4141">
                  <c:v>176.33279999999999</c:v>
                </c:pt>
                <c:pt idx="4142">
                  <c:v>176.36600000000001</c:v>
                </c:pt>
                <c:pt idx="4143">
                  <c:v>176.3998</c:v>
                </c:pt>
                <c:pt idx="4144">
                  <c:v>176.4332</c:v>
                </c:pt>
                <c:pt idx="4145">
                  <c:v>176.46619999999999</c:v>
                </c:pt>
                <c:pt idx="4146">
                  <c:v>176.50020000000001</c:v>
                </c:pt>
                <c:pt idx="4147">
                  <c:v>176.53299999999999</c:v>
                </c:pt>
                <c:pt idx="4148">
                  <c:v>176.56559999999999</c:v>
                </c:pt>
                <c:pt idx="4149">
                  <c:v>176.59979999999999</c:v>
                </c:pt>
                <c:pt idx="4150">
                  <c:v>176.6326</c:v>
                </c:pt>
                <c:pt idx="4151">
                  <c:v>176.66550000000001</c:v>
                </c:pt>
                <c:pt idx="4152">
                  <c:v>176.69900000000001</c:v>
                </c:pt>
                <c:pt idx="4153">
                  <c:v>176.733</c:v>
                </c:pt>
                <c:pt idx="4154">
                  <c:v>176.76580000000001</c:v>
                </c:pt>
                <c:pt idx="4155">
                  <c:v>176.79990000000001</c:v>
                </c:pt>
                <c:pt idx="4156">
                  <c:v>176.83320000000001</c:v>
                </c:pt>
                <c:pt idx="4157">
                  <c:v>176.86590000000001</c:v>
                </c:pt>
                <c:pt idx="4158">
                  <c:v>176.9007</c:v>
                </c:pt>
                <c:pt idx="4159">
                  <c:v>176.93299999999999</c:v>
                </c:pt>
                <c:pt idx="4160">
                  <c:v>176.96700000000001</c:v>
                </c:pt>
                <c:pt idx="4161">
                  <c:v>176.99979999999999</c:v>
                </c:pt>
                <c:pt idx="4162">
                  <c:v>177.0326</c:v>
                </c:pt>
                <c:pt idx="4163">
                  <c:v>177.066</c:v>
                </c:pt>
                <c:pt idx="4164">
                  <c:v>177.09960000000001</c:v>
                </c:pt>
                <c:pt idx="4165">
                  <c:v>177.13319999999999</c:v>
                </c:pt>
                <c:pt idx="4166">
                  <c:v>177.16640000000001</c:v>
                </c:pt>
                <c:pt idx="4167">
                  <c:v>177.19970000000001</c:v>
                </c:pt>
                <c:pt idx="4168">
                  <c:v>177.23320000000001</c:v>
                </c:pt>
                <c:pt idx="4169">
                  <c:v>177.26660000000001</c:v>
                </c:pt>
                <c:pt idx="4170">
                  <c:v>177.30029999999999</c:v>
                </c:pt>
                <c:pt idx="4171">
                  <c:v>177.3338</c:v>
                </c:pt>
                <c:pt idx="4172">
                  <c:v>177.3664</c:v>
                </c:pt>
                <c:pt idx="4173">
                  <c:v>177.3998</c:v>
                </c:pt>
                <c:pt idx="4174">
                  <c:v>177.43379999999999</c:v>
                </c:pt>
                <c:pt idx="4175">
                  <c:v>177.4674</c:v>
                </c:pt>
                <c:pt idx="4176">
                  <c:v>177.50059999999999</c:v>
                </c:pt>
                <c:pt idx="4177">
                  <c:v>177.53380000000001</c:v>
                </c:pt>
                <c:pt idx="4178">
                  <c:v>177.5668</c:v>
                </c:pt>
                <c:pt idx="4179">
                  <c:v>177.6003</c:v>
                </c:pt>
                <c:pt idx="4180">
                  <c:v>177.6336</c:v>
                </c:pt>
                <c:pt idx="4181">
                  <c:v>177.66829999999999</c:v>
                </c:pt>
                <c:pt idx="4182">
                  <c:v>177.7003</c:v>
                </c:pt>
                <c:pt idx="4183">
                  <c:v>177.7336</c:v>
                </c:pt>
                <c:pt idx="4184">
                  <c:v>177.7664</c:v>
                </c:pt>
                <c:pt idx="4185">
                  <c:v>177.8006</c:v>
                </c:pt>
                <c:pt idx="4186">
                  <c:v>177.83420000000001</c:v>
                </c:pt>
                <c:pt idx="4187">
                  <c:v>177.86680000000001</c:v>
                </c:pt>
                <c:pt idx="4188">
                  <c:v>177.9</c:v>
                </c:pt>
                <c:pt idx="4189">
                  <c:v>177.934</c:v>
                </c:pt>
                <c:pt idx="4190">
                  <c:v>177.96729999999999</c:v>
                </c:pt>
                <c:pt idx="4191">
                  <c:v>178.00040000000001</c:v>
                </c:pt>
                <c:pt idx="4192">
                  <c:v>178.03380000000001</c:v>
                </c:pt>
                <c:pt idx="4193">
                  <c:v>178.06729999999999</c:v>
                </c:pt>
                <c:pt idx="4194">
                  <c:v>178.09979999999999</c:v>
                </c:pt>
                <c:pt idx="4195">
                  <c:v>178.13380000000001</c:v>
                </c:pt>
                <c:pt idx="4196">
                  <c:v>178.16720000000001</c:v>
                </c:pt>
                <c:pt idx="4197">
                  <c:v>178.2012</c:v>
                </c:pt>
                <c:pt idx="4198">
                  <c:v>178.23439999999999</c:v>
                </c:pt>
                <c:pt idx="4199">
                  <c:v>178.2672</c:v>
                </c:pt>
                <c:pt idx="4200">
                  <c:v>178.30109999999999</c:v>
                </c:pt>
                <c:pt idx="4201">
                  <c:v>178.3348</c:v>
                </c:pt>
                <c:pt idx="4202">
                  <c:v>178.3672</c:v>
                </c:pt>
                <c:pt idx="4203">
                  <c:v>178.40090000000001</c:v>
                </c:pt>
                <c:pt idx="4204">
                  <c:v>178.43360000000001</c:v>
                </c:pt>
                <c:pt idx="4205">
                  <c:v>178.46719999999999</c:v>
                </c:pt>
                <c:pt idx="4206">
                  <c:v>178.50040000000001</c:v>
                </c:pt>
                <c:pt idx="4207">
                  <c:v>178.53460000000001</c:v>
                </c:pt>
                <c:pt idx="4208">
                  <c:v>178.56739999999999</c:v>
                </c:pt>
                <c:pt idx="4209">
                  <c:v>178.60130000000001</c:v>
                </c:pt>
                <c:pt idx="4210">
                  <c:v>178.6344</c:v>
                </c:pt>
                <c:pt idx="4211">
                  <c:v>178.66730000000001</c:v>
                </c:pt>
                <c:pt idx="4212">
                  <c:v>178.70089999999999</c:v>
                </c:pt>
                <c:pt idx="4213">
                  <c:v>178.7346</c:v>
                </c:pt>
                <c:pt idx="4214">
                  <c:v>178.7681</c:v>
                </c:pt>
                <c:pt idx="4215">
                  <c:v>178.8006</c:v>
                </c:pt>
                <c:pt idx="4216">
                  <c:v>178.83359999999999</c:v>
                </c:pt>
                <c:pt idx="4217">
                  <c:v>178.86760000000001</c:v>
                </c:pt>
                <c:pt idx="4218">
                  <c:v>178.9016</c:v>
                </c:pt>
                <c:pt idx="4219">
                  <c:v>178.9349</c:v>
                </c:pt>
                <c:pt idx="4220">
                  <c:v>178.9684</c:v>
                </c:pt>
                <c:pt idx="4221">
                  <c:v>179.0026</c:v>
                </c:pt>
                <c:pt idx="4222">
                  <c:v>179.0351</c:v>
                </c:pt>
                <c:pt idx="4223">
                  <c:v>179.06870000000001</c:v>
                </c:pt>
                <c:pt idx="4224">
                  <c:v>179.10210000000001</c:v>
                </c:pt>
                <c:pt idx="4225">
                  <c:v>179.1361</c:v>
                </c:pt>
                <c:pt idx="4226">
                  <c:v>179.1687</c:v>
                </c:pt>
                <c:pt idx="4227">
                  <c:v>179.202</c:v>
                </c:pt>
                <c:pt idx="4228">
                  <c:v>179.2354</c:v>
                </c:pt>
                <c:pt idx="4229">
                  <c:v>179.2688</c:v>
                </c:pt>
                <c:pt idx="4230">
                  <c:v>179.3014</c:v>
                </c:pt>
                <c:pt idx="4231">
                  <c:v>179.33539999999999</c:v>
                </c:pt>
                <c:pt idx="4232">
                  <c:v>179.36850000000001</c:v>
                </c:pt>
                <c:pt idx="4233">
                  <c:v>179.4016</c:v>
                </c:pt>
                <c:pt idx="4234">
                  <c:v>179.4348</c:v>
                </c:pt>
                <c:pt idx="4235">
                  <c:v>179.46870000000001</c:v>
                </c:pt>
                <c:pt idx="4236">
                  <c:v>179.50120000000001</c:v>
                </c:pt>
                <c:pt idx="4237">
                  <c:v>179.535</c:v>
                </c:pt>
                <c:pt idx="4238">
                  <c:v>179.56790000000001</c:v>
                </c:pt>
                <c:pt idx="4239">
                  <c:v>179.60120000000001</c:v>
                </c:pt>
                <c:pt idx="4240">
                  <c:v>179.63470000000001</c:v>
                </c:pt>
                <c:pt idx="4241">
                  <c:v>179.66810000000001</c:v>
                </c:pt>
                <c:pt idx="4242">
                  <c:v>179.7022</c:v>
                </c:pt>
                <c:pt idx="4243">
                  <c:v>179.73509999999999</c:v>
                </c:pt>
                <c:pt idx="4244">
                  <c:v>179.76740000000001</c:v>
                </c:pt>
                <c:pt idx="4245">
                  <c:v>179.80160000000001</c:v>
                </c:pt>
                <c:pt idx="4246">
                  <c:v>179.83519999999999</c:v>
                </c:pt>
                <c:pt idx="4247">
                  <c:v>179.86789999999999</c:v>
                </c:pt>
                <c:pt idx="4248">
                  <c:v>179.90029999999999</c:v>
                </c:pt>
                <c:pt idx="4249">
                  <c:v>179.934</c:v>
                </c:pt>
                <c:pt idx="4250">
                  <c:v>179.9674</c:v>
                </c:pt>
                <c:pt idx="4251">
                  <c:v>180.00020000000001</c:v>
                </c:pt>
                <c:pt idx="4252">
                  <c:v>180.0343</c:v>
                </c:pt>
                <c:pt idx="4253">
                  <c:v>180.0684</c:v>
                </c:pt>
                <c:pt idx="4254">
                  <c:v>180.10239999999999</c:v>
                </c:pt>
                <c:pt idx="4255">
                  <c:v>180.13560000000001</c:v>
                </c:pt>
                <c:pt idx="4256">
                  <c:v>180.16820000000001</c:v>
                </c:pt>
                <c:pt idx="4257">
                  <c:v>180.20230000000001</c:v>
                </c:pt>
                <c:pt idx="4258">
                  <c:v>180.23509999999999</c:v>
                </c:pt>
                <c:pt idx="4259">
                  <c:v>180.26920000000001</c:v>
                </c:pt>
                <c:pt idx="4260">
                  <c:v>180.30240000000001</c:v>
                </c:pt>
                <c:pt idx="4261">
                  <c:v>180.33590000000001</c:v>
                </c:pt>
                <c:pt idx="4262">
                  <c:v>180.36850000000001</c:v>
                </c:pt>
                <c:pt idx="4263">
                  <c:v>180.40190000000001</c:v>
                </c:pt>
                <c:pt idx="4264">
                  <c:v>180.43559999999999</c:v>
                </c:pt>
                <c:pt idx="4265">
                  <c:v>180.46870000000001</c:v>
                </c:pt>
                <c:pt idx="4266">
                  <c:v>180.50239999999999</c:v>
                </c:pt>
                <c:pt idx="4267">
                  <c:v>180.5351</c:v>
                </c:pt>
                <c:pt idx="4268">
                  <c:v>180.56890000000001</c:v>
                </c:pt>
                <c:pt idx="4269">
                  <c:v>180.60130000000001</c:v>
                </c:pt>
                <c:pt idx="4270">
                  <c:v>180.63550000000001</c:v>
                </c:pt>
                <c:pt idx="4271">
                  <c:v>180.66820000000001</c:v>
                </c:pt>
                <c:pt idx="4272">
                  <c:v>180.7012</c:v>
                </c:pt>
                <c:pt idx="4273">
                  <c:v>180.73480000000001</c:v>
                </c:pt>
                <c:pt idx="4274">
                  <c:v>180.7687</c:v>
                </c:pt>
                <c:pt idx="4275">
                  <c:v>180.80260000000001</c:v>
                </c:pt>
                <c:pt idx="4276">
                  <c:v>180.83500000000001</c:v>
                </c:pt>
                <c:pt idx="4277">
                  <c:v>180.869</c:v>
                </c:pt>
                <c:pt idx="4278">
                  <c:v>180.90190000000001</c:v>
                </c:pt>
                <c:pt idx="4279">
                  <c:v>180.93510000000001</c:v>
                </c:pt>
                <c:pt idx="4280">
                  <c:v>180.96729999999999</c:v>
                </c:pt>
                <c:pt idx="4281">
                  <c:v>181.00120000000001</c:v>
                </c:pt>
                <c:pt idx="4282">
                  <c:v>181.03460000000001</c:v>
                </c:pt>
                <c:pt idx="4283">
                  <c:v>181.06819999999999</c:v>
                </c:pt>
                <c:pt idx="4284">
                  <c:v>181.10140000000001</c:v>
                </c:pt>
                <c:pt idx="4285">
                  <c:v>181.13499999999999</c:v>
                </c:pt>
                <c:pt idx="4286">
                  <c:v>181.1687</c:v>
                </c:pt>
                <c:pt idx="4287">
                  <c:v>181.20150000000001</c:v>
                </c:pt>
                <c:pt idx="4288">
                  <c:v>181.2345</c:v>
                </c:pt>
                <c:pt idx="4289">
                  <c:v>181.2679</c:v>
                </c:pt>
                <c:pt idx="4290">
                  <c:v>181.30160000000001</c:v>
                </c:pt>
                <c:pt idx="4291">
                  <c:v>181.3339</c:v>
                </c:pt>
                <c:pt idx="4292">
                  <c:v>181.36799999999999</c:v>
                </c:pt>
                <c:pt idx="4293">
                  <c:v>181.4014</c:v>
                </c:pt>
                <c:pt idx="4294">
                  <c:v>181.43549999999999</c:v>
                </c:pt>
                <c:pt idx="4295">
                  <c:v>181.4682</c:v>
                </c:pt>
                <c:pt idx="4296">
                  <c:v>181.50149999999999</c:v>
                </c:pt>
                <c:pt idx="4297">
                  <c:v>181.5351</c:v>
                </c:pt>
                <c:pt idx="4298">
                  <c:v>181.56819999999999</c:v>
                </c:pt>
                <c:pt idx="4299">
                  <c:v>181.60120000000001</c:v>
                </c:pt>
                <c:pt idx="4300">
                  <c:v>181.6352</c:v>
                </c:pt>
                <c:pt idx="4301">
                  <c:v>181.66839999999999</c:v>
                </c:pt>
                <c:pt idx="4302">
                  <c:v>181.70189999999999</c:v>
                </c:pt>
                <c:pt idx="4303">
                  <c:v>181.73580000000001</c:v>
                </c:pt>
                <c:pt idx="4304">
                  <c:v>181.76820000000001</c:v>
                </c:pt>
                <c:pt idx="4305">
                  <c:v>181.8032</c:v>
                </c:pt>
                <c:pt idx="4306">
                  <c:v>181.83600000000001</c:v>
                </c:pt>
                <c:pt idx="4307">
                  <c:v>181.86879999999999</c:v>
                </c:pt>
                <c:pt idx="4308">
                  <c:v>181.90309999999999</c:v>
                </c:pt>
                <c:pt idx="4309">
                  <c:v>181.93610000000001</c:v>
                </c:pt>
                <c:pt idx="4310">
                  <c:v>181.96889999999999</c:v>
                </c:pt>
                <c:pt idx="4311">
                  <c:v>182.00290000000001</c:v>
                </c:pt>
                <c:pt idx="4312">
                  <c:v>182.03639999999999</c:v>
                </c:pt>
                <c:pt idx="4313">
                  <c:v>182.0692</c:v>
                </c:pt>
                <c:pt idx="4314">
                  <c:v>182.10310000000001</c:v>
                </c:pt>
                <c:pt idx="4315">
                  <c:v>182.136</c:v>
                </c:pt>
                <c:pt idx="4316">
                  <c:v>182.1694</c:v>
                </c:pt>
                <c:pt idx="4317">
                  <c:v>182.203</c:v>
                </c:pt>
                <c:pt idx="4318">
                  <c:v>182.23599999999999</c:v>
                </c:pt>
                <c:pt idx="4319">
                  <c:v>182.27</c:v>
                </c:pt>
                <c:pt idx="4320">
                  <c:v>182.30260000000001</c:v>
                </c:pt>
                <c:pt idx="4321">
                  <c:v>182.3364</c:v>
                </c:pt>
                <c:pt idx="4322">
                  <c:v>182.36959999999999</c:v>
                </c:pt>
                <c:pt idx="4323">
                  <c:v>182.40299999999999</c:v>
                </c:pt>
                <c:pt idx="4324">
                  <c:v>182.43600000000001</c:v>
                </c:pt>
                <c:pt idx="4325">
                  <c:v>182.46940000000001</c:v>
                </c:pt>
                <c:pt idx="4326">
                  <c:v>182.50239999999999</c:v>
                </c:pt>
                <c:pt idx="4327">
                  <c:v>182.53649999999999</c:v>
                </c:pt>
                <c:pt idx="4328">
                  <c:v>182.5694</c:v>
                </c:pt>
                <c:pt idx="4329">
                  <c:v>182.6036</c:v>
                </c:pt>
                <c:pt idx="4330">
                  <c:v>182.637</c:v>
                </c:pt>
                <c:pt idx="4331">
                  <c:v>182.66980000000001</c:v>
                </c:pt>
                <c:pt idx="4332">
                  <c:v>182.70330000000001</c:v>
                </c:pt>
                <c:pt idx="4333">
                  <c:v>182.73650000000001</c:v>
                </c:pt>
                <c:pt idx="4334">
                  <c:v>182.7696</c:v>
                </c:pt>
                <c:pt idx="4335">
                  <c:v>182.8032</c:v>
                </c:pt>
                <c:pt idx="4336">
                  <c:v>182.83680000000001</c:v>
                </c:pt>
                <c:pt idx="4337">
                  <c:v>182.8699</c:v>
                </c:pt>
                <c:pt idx="4338">
                  <c:v>182.90299999999999</c:v>
                </c:pt>
                <c:pt idx="4339">
                  <c:v>182.9366</c:v>
                </c:pt>
                <c:pt idx="4340">
                  <c:v>182.97040000000001</c:v>
                </c:pt>
                <c:pt idx="4341">
                  <c:v>183.00280000000001</c:v>
                </c:pt>
                <c:pt idx="4342">
                  <c:v>183.03649999999999</c:v>
                </c:pt>
                <c:pt idx="4343">
                  <c:v>183.06909999999999</c:v>
                </c:pt>
                <c:pt idx="4344">
                  <c:v>183.1026</c:v>
                </c:pt>
                <c:pt idx="4345">
                  <c:v>183.13579999999999</c:v>
                </c:pt>
                <c:pt idx="4346">
                  <c:v>183.16919999999999</c:v>
                </c:pt>
                <c:pt idx="4347">
                  <c:v>183.203</c:v>
                </c:pt>
                <c:pt idx="4348">
                  <c:v>183.23599999999999</c:v>
                </c:pt>
                <c:pt idx="4349">
                  <c:v>183.2697</c:v>
                </c:pt>
                <c:pt idx="4350">
                  <c:v>183.30269999999999</c:v>
                </c:pt>
                <c:pt idx="4351">
                  <c:v>183.3365</c:v>
                </c:pt>
                <c:pt idx="4352">
                  <c:v>183.36969999999999</c:v>
                </c:pt>
                <c:pt idx="4353">
                  <c:v>183.4024</c:v>
                </c:pt>
                <c:pt idx="4354">
                  <c:v>183.4358</c:v>
                </c:pt>
                <c:pt idx="4355">
                  <c:v>183.46940000000001</c:v>
                </c:pt>
                <c:pt idx="4356">
                  <c:v>183.50319999999999</c:v>
                </c:pt>
                <c:pt idx="4357">
                  <c:v>183.5359</c:v>
                </c:pt>
                <c:pt idx="4358">
                  <c:v>183.5692</c:v>
                </c:pt>
                <c:pt idx="4359">
                  <c:v>183.6026</c:v>
                </c:pt>
                <c:pt idx="4360">
                  <c:v>183.63659999999999</c:v>
                </c:pt>
                <c:pt idx="4361">
                  <c:v>183.6696</c:v>
                </c:pt>
                <c:pt idx="4362">
                  <c:v>183.70310000000001</c:v>
                </c:pt>
                <c:pt idx="4363">
                  <c:v>183.7364</c:v>
                </c:pt>
                <c:pt idx="4364">
                  <c:v>183.76920000000001</c:v>
                </c:pt>
                <c:pt idx="4365">
                  <c:v>183.80279999999999</c:v>
                </c:pt>
                <c:pt idx="4366">
                  <c:v>183.83609999999999</c:v>
                </c:pt>
                <c:pt idx="4367">
                  <c:v>183.86969999999999</c:v>
                </c:pt>
                <c:pt idx="4368">
                  <c:v>183.9025</c:v>
                </c:pt>
                <c:pt idx="4369">
                  <c:v>183.9359</c:v>
                </c:pt>
                <c:pt idx="4370">
                  <c:v>183.9699</c:v>
                </c:pt>
                <c:pt idx="4371">
                  <c:v>184.0033</c:v>
                </c:pt>
                <c:pt idx="4372">
                  <c:v>184.03639999999999</c:v>
                </c:pt>
                <c:pt idx="4373">
                  <c:v>184.06970000000001</c:v>
                </c:pt>
                <c:pt idx="4374">
                  <c:v>184.10230000000001</c:v>
                </c:pt>
                <c:pt idx="4375">
                  <c:v>184.1371</c:v>
                </c:pt>
                <c:pt idx="4376">
                  <c:v>184.16980000000001</c:v>
                </c:pt>
                <c:pt idx="4377">
                  <c:v>184.2037</c:v>
                </c:pt>
                <c:pt idx="4378">
                  <c:v>184.23689999999999</c:v>
                </c:pt>
                <c:pt idx="4379">
                  <c:v>184.27</c:v>
                </c:pt>
                <c:pt idx="4380">
                  <c:v>184.3031</c:v>
                </c:pt>
                <c:pt idx="4381">
                  <c:v>184.33690000000001</c:v>
                </c:pt>
                <c:pt idx="4382">
                  <c:v>184.3691</c:v>
                </c:pt>
                <c:pt idx="4383">
                  <c:v>184.40379999999999</c:v>
                </c:pt>
                <c:pt idx="4384">
                  <c:v>184.43690000000001</c:v>
                </c:pt>
                <c:pt idx="4385">
                  <c:v>184.46979999999999</c:v>
                </c:pt>
                <c:pt idx="4386">
                  <c:v>184.50370000000001</c:v>
                </c:pt>
                <c:pt idx="4387">
                  <c:v>184.5367</c:v>
                </c:pt>
                <c:pt idx="4388">
                  <c:v>184.56979999999999</c:v>
                </c:pt>
                <c:pt idx="4389">
                  <c:v>184.60329999999999</c:v>
                </c:pt>
                <c:pt idx="4390">
                  <c:v>184.63740000000001</c:v>
                </c:pt>
                <c:pt idx="4391">
                  <c:v>184.6703</c:v>
                </c:pt>
                <c:pt idx="4392">
                  <c:v>184.70339999999999</c:v>
                </c:pt>
                <c:pt idx="4393">
                  <c:v>184.7373</c:v>
                </c:pt>
                <c:pt idx="4394">
                  <c:v>184.77010000000001</c:v>
                </c:pt>
                <c:pt idx="4395">
                  <c:v>184.8038</c:v>
                </c:pt>
                <c:pt idx="4396">
                  <c:v>184.83750000000001</c:v>
                </c:pt>
                <c:pt idx="4397">
                  <c:v>184.87049999999999</c:v>
                </c:pt>
                <c:pt idx="4398">
                  <c:v>184.90350000000001</c:v>
                </c:pt>
                <c:pt idx="4399">
                  <c:v>184.93680000000001</c:v>
                </c:pt>
                <c:pt idx="4400">
                  <c:v>184.9708</c:v>
                </c:pt>
                <c:pt idx="4401">
                  <c:v>185.00309999999999</c:v>
                </c:pt>
                <c:pt idx="4402">
                  <c:v>185.03729999999999</c:v>
                </c:pt>
                <c:pt idx="4403">
                  <c:v>185.07089999999999</c:v>
                </c:pt>
                <c:pt idx="4404">
                  <c:v>185.1044</c:v>
                </c:pt>
                <c:pt idx="4405">
                  <c:v>185.1379</c:v>
                </c:pt>
                <c:pt idx="4406">
                  <c:v>185.17080000000001</c:v>
                </c:pt>
                <c:pt idx="4407">
                  <c:v>185.2046</c:v>
                </c:pt>
                <c:pt idx="4408">
                  <c:v>185.2371</c:v>
                </c:pt>
                <c:pt idx="4409">
                  <c:v>185.27029999999999</c:v>
                </c:pt>
                <c:pt idx="4410">
                  <c:v>185.30439999999999</c:v>
                </c:pt>
                <c:pt idx="4411">
                  <c:v>185.33750000000001</c:v>
                </c:pt>
                <c:pt idx="4412">
                  <c:v>185.37090000000001</c:v>
                </c:pt>
                <c:pt idx="4413">
                  <c:v>185.40350000000001</c:v>
                </c:pt>
                <c:pt idx="4414">
                  <c:v>185.4365</c:v>
                </c:pt>
                <c:pt idx="4415">
                  <c:v>185.46960000000001</c:v>
                </c:pt>
                <c:pt idx="4416">
                  <c:v>185.50299999999999</c:v>
                </c:pt>
                <c:pt idx="4417">
                  <c:v>185.5368</c:v>
                </c:pt>
                <c:pt idx="4418">
                  <c:v>185.57089999999999</c:v>
                </c:pt>
                <c:pt idx="4419">
                  <c:v>185.6037</c:v>
                </c:pt>
                <c:pt idx="4420">
                  <c:v>185.6362</c:v>
                </c:pt>
                <c:pt idx="4421">
                  <c:v>185.6695</c:v>
                </c:pt>
                <c:pt idx="4422">
                  <c:v>185.70310000000001</c:v>
                </c:pt>
                <c:pt idx="4423">
                  <c:v>185.73660000000001</c:v>
                </c:pt>
                <c:pt idx="4424">
                  <c:v>185.76990000000001</c:v>
                </c:pt>
                <c:pt idx="4425">
                  <c:v>185.80330000000001</c:v>
                </c:pt>
                <c:pt idx="4426">
                  <c:v>185.8366</c:v>
                </c:pt>
                <c:pt idx="4427">
                  <c:v>185.8698</c:v>
                </c:pt>
                <c:pt idx="4428">
                  <c:v>185.9034</c:v>
                </c:pt>
                <c:pt idx="4429">
                  <c:v>185.93680000000001</c:v>
                </c:pt>
                <c:pt idx="4430">
                  <c:v>185.97059999999999</c:v>
                </c:pt>
                <c:pt idx="4431">
                  <c:v>186.00409999999999</c:v>
                </c:pt>
                <c:pt idx="4432">
                  <c:v>186.03710000000001</c:v>
                </c:pt>
                <c:pt idx="4433">
                  <c:v>186.0711</c:v>
                </c:pt>
                <c:pt idx="4434">
                  <c:v>186.1035</c:v>
                </c:pt>
                <c:pt idx="4435">
                  <c:v>186.13740000000001</c:v>
                </c:pt>
                <c:pt idx="4436">
                  <c:v>186.1711</c:v>
                </c:pt>
                <c:pt idx="4437">
                  <c:v>186.20400000000001</c:v>
                </c:pt>
                <c:pt idx="4438">
                  <c:v>186.2364</c:v>
                </c:pt>
                <c:pt idx="4439">
                  <c:v>186.27</c:v>
                </c:pt>
                <c:pt idx="4440">
                  <c:v>186.30410000000001</c:v>
                </c:pt>
                <c:pt idx="4441">
                  <c:v>186.3372</c:v>
                </c:pt>
                <c:pt idx="4442">
                  <c:v>186.37129999999999</c:v>
                </c:pt>
                <c:pt idx="4443">
                  <c:v>186.40450000000001</c:v>
                </c:pt>
                <c:pt idx="4444">
                  <c:v>186.4376</c:v>
                </c:pt>
                <c:pt idx="4445">
                  <c:v>186.47030000000001</c:v>
                </c:pt>
                <c:pt idx="4446">
                  <c:v>186.50409999999999</c:v>
                </c:pt>
                <c:pt idx="4447">
                  <c:v>186.53710000000001</c:v>
                </c:pt>
                <c:pt idx="4448">
                  <c:v>186.5711</c:v>
                </c:pt>
                <c:pt idx="4449">
                  <c:v>186.60409999999999</c:v>
                </c:pt>
                <c:pt idx="4450">
                  <c:v>186.63759999999999</c:v>
                </c:pt>
                <c:pt idx="4451">
                  <c:v>186.67060000000001</c:v>
                </c:pt>
                <c:pt idx="4452">
                  <c:v>186.7046</c:v>
                </c:pt>
                <c:pt idx="4453">
                  <c:v>186.73769999999999</c:v>
                </c:pt>
                <c:pt idx="4454">
                  <c:v>186.7713</c:v>
                </c:pt>
                <c:pt idx="4455">
                  <c:v>186.80420000000001</c:v>
                </c:pt>
                <c:pt idx="4456">
                  <c:v>186.83860000000001</c:v>
                </c:pt>
                <c:pt idx="4457">
                  <c:v>186.87110000000001</c:v>
                </c:pt>
                <c:pt idx="4458">
                  <c:v>186.90450000000001</c:v>
                </c:pt>
                <c:pt idx="4459">
                  <c:v>186.93819999999999</c:v>
                </c:pt>
                <c:pt idx="4460">
                  <c:v>186.97200000000001</c:v>
                </c:pt>
                <c:pt idx="4461">
                  <c:v>187.00579999999999</c:v>
                </c:pt>
                <c:pt idx="4462">
                  <c:v>187.03880000000001</c:v>
                </c:pt>
                <c:pt idx="4463">
                  <c:v>187.07210000000001</c:v>
                </c:pt>
                <c:pt idx="4464">
                  <c:v>187.10470000000001</c:v>
                </c:pt>
                <c:pt idx="4465">
                  <c:v>187.13839999999999</c:v>
                </c:pt>
                <c:pt idx="4466">
                  <c:v>187.17189999999999</c:v>
                </c:pt>
                <c:pt idx="4467">
                  <c:v>187.20500000000001</c:v>
                </c:pt>
                <c:pt idx="4468">
                  <c:v>187.23820000000001</c:v>
                </c:pt>
                <c:pt idx="4469">
                  <c:v>187.2722</c:v>
                </c:pt>
                <c:pt idx="4470">
                  <c:v>187.30539999999999</c:v>
                </c:pt>
                <c:pt idx="4471">
                  <c:v>187.33959999999999</c:v>
                </c:pt>
                <c:pt idx="4472">
                  <c:v>187.37309999999999</c:v>
                </c:pt>
                <c:pt idx="4473">
                  <c:v>187.40469999999999</c:v>
                </c:pt>
                <c:pt idx="4474">
                  <c:v>187.43879999999999</c:v>
                </c:pt>
                <c:pt idx="4475">
                  <c:v>187.4716</c:v>
                </c:pt>
                <c:pt idx="4476">
                  <c:v>187.5052</c:v>
                </c:pt>
                <c:pt idx="4477">
                  <c:v>187.5376</c:v>
                </c:pt>
                <c:pt idx="4478">
                  <c:v>187.57140000000001</c:v>
                </c:pt>
                <c:pt idx="4479">
                  <c:v>187.6053</c:v>
                </c:pt>
                <c:pt idx="4480">
                  <c:v>187.6378</c:v>
                </c:pt>
                <c:pt idx="4481">
                  <c:v>187.67140000000001</c:v>
                </c:pt>
                <c:pt idx="4482">
                  <c:v>187.7062</c:v>
                </c:pt>
                <c:pt idx="4483">
                  <c:v>187.73859999999999</c:v>
                </c:pt>
                <c:pt idx="4484">
                  <c:v>187.7722</c:v>
                </c:pt>
                <c:pt idx="4485">
                  <c:v>187.80590000000001</c:v>
                </c:pt>
                <c:pt idx="4486">
                  <c:v>187.83860000000001</c:v>
                </c:pt>
                <c:pt idx="4487">
                  <c:v>187.8715</c:v>
                </c:pt>
                <c:pt idx="4488">
                  <c:v>187.90539999999999</c:v>
                </c:pt>
                <c:pt idx="4489">
                  <c:v>187.93889999999999</c:v>
                </c:pt>
                <c:pt idx="4490">
                  <c:v>187.97300000000001</c:v>
                </c:pt>
                <c:pt idx="4491">
                  <c:v>188.00559999999999</c:v>
                </c:pt>
                <c:pt idx="4492">
                  <c:v>188.0386</c:v>
                </c:pt>
                <c:pt idx="4493">
                  <c:v>188.07300000000001</c:v>
                </c:pt>
                <c:pt idx="4494">
                  <c:v>188.1061</c:v>
                </c:pt>
                <c:pt idx="4495">
                  <c:v>188.13910000000001</c:v>
                </c:pt>
                <c:pt idx="4496">
                  <c:v>188.172</c:v>
                </c:pt>
                <c:pt idx="4497">
                  <c:v>188.20609999999999</c:v>
                </c:pt>
                <c:pt idx="4498">
                  <c:v>188.2388</c:v>
                </c:pt>
                <c:pt idx="4499">
                  <c:v>188.27269999999999</c:v>
                </c:pt>
                <c:pt idx="4500">
                  <c:v>188.3056</c:v>
                </c:pt>
                <c:pt idx="4501">
                  <c:v>188.3391</c:v>
                </c:pt>
                <c:pt idx="4502">
                  <c:v>188.3723</c:v>
                </c:pt>
                <c:pt idx="4503">
                  <c:v>188.40530000000001</c:v>
                </c:pt>
                <c:pt idx="4504">
                  <c:v>188.43889999999999</c:v>
                </c:pt>
                <c:pt idx="4505">
                  <c:v>188.4726</c:v>
                </c:pt>
                <c:pt idx="4506">
                  <c:v>188.5059</c:v>
                </c:pt>
                <c:pt idx="4507">
                  <c:v>188.53989999999999</c:v>
                </c:pt>
                <c:pt idx="4508">
                  <c:v>188.57239999999999</c:v>
                </c:pt>
                <c:pt idx="4509">
                  <c:v>188.60599999999999</c:v>
                </c:pt>
                <c:pt idx="4510">
                  <c:v>188.63939999999999</c:v>
                </c:pt>
                <c:pt idx="4511">
                  <c:v>188.6721</c:v>
                </c:pt>
                <c:pt idx="4512">
                  <c:v>188.70650000000001</c:v>
                </c:pt>
                <c:pt idx="4513">
                  <c:v>188.7397</c:v>
                </c:pt>
                <c:pt idx="4514">
                  <c:v>188.77250000000001</c:v>
                </c:pt>
                <c:pt idx="4515">
                  <c:v>188.80629999999999</c:v>
                </c:pt>
                <c:pt idx="4516">
                  <c:v>188.83920000000001</c:v>
                </c:pt>
                <c:pt idx="4517">
                  <c:v>188.87219999999999</c:v>
                </c:pt>
                <c:pt idx="4518">
                  <c:v>188.90549999999999</c:v>
                </c:pt>
                <c:pt idx="4519">
                  <c:v>188.93870000000001</c:v>
                </c:pt>
                <c:pt idx="4520">
                  <c:v>188.97229999999999</c:v>
                </c:pt>
                <c:pt idx="4521">
                  <c:v>189.00640000000001</c:v>
                </c:pt>
                <c:pt idx="4522">
                  <c:v>189.0394</c:v>
                </c:pt>
                <c:pt idx="4523">
                  <c:v>189.0729</c:v>
                </c:pt>
                <c:pt idx="4524">
                  <c:v>189.10570000000001</c:v>
                </c:pt>
                <c:pt idx="4525">
                  <c:v>189.1386</c:v>
                </c:pt>
                <c:pt idx="4526">
                  <c:v>189.17269999999999</c:v>
                </c:pt>
                <c:pt idx="4527">
                  <c:v>189.20609999999999</c:v>
                </c:pt>
                <c:pt idx="4528">
                  <c:v>189.2397</c:v>
                </c:pt>
                <c:pt idx="4529">
                  <c:v>189.27340000000001</c:v>
                </c:pt>
                <c:pt idx="4530">
                  <c:v>189.30600000000001</c:v>
                </c:pt>
                <c:pt idx="4531">
                  <c:v>189.3398</c:v>
                </c:pt>
                <c:pt idx="4532">
                  <c:v>189.3733</c:v>
                </c:pt>
                <c:pt idx="4533">
                  <c:v>189.40620000000001</c:v>
                </c:pt>
                <c:pt idx="4534">
                  <c:v>189.43950000000001</c:v>
                </c:pt>
                <c:pt idx="4535">
                  <c:v>189.4727</c:v>
                </c:pt>
                <c:pt idx="4536">
                  <c:v>189.50620000000001</c:v>
                </c:pt>
                <c:pt idx="4537">
                  <c:v>189.53960000000001</c:v>
                </c:pt>
                <c:pt idx="4538">
                  <c:v>189.57310000000001</c:v>
                </c:pt>
                <c:pt idx="4539">
                  <c:v>189.60720000000001</c:v>
                </c:pt>
                <c:pt idx="4540">
                  <c:v>189.63980000000001</c:v>
                </c:pt>
                <c:pt idx="4541">
                  <c:v>189.6738</c:v>
                </c:pt>
                <c:pt idx="4542">
                  <c:v>189.70660000000001</c:v>
                </c:pt>
                <c:pt idx="4543">
                  <c:v>189.74080000000001</c:v>
                </c:pt>
                <c:pt idx="4544">
                  <c:v>189.77459999999999</c:v>
                </c:pt>
                <c:pt idx="4545">
                  <c:v>189.8075</c:v>
                </c:pt>
                <c:pt idx="4546">
                  <c:v>189.84030000000001</c:v>
                </c:pt>
                <c:pt idx="4547">
                  <c:v>189.87350000000001</c:v>
                </c:pt>
                <c:pt idx="4548">
                  <c:v>189.90690000000001</c:v>
                </c:pt>
                <c:pt idx="4549">
                  <c:v>189.94049999999999</c:v>
                </c:pt>
                <c:pt idx="4550">
                  <c:v>189.9726</c:v>
                </c:pt>
                <c:pt idx="4551">
                  <c:v>190.00649999999999</c:v>
                </c:pt>
                <c:pt idx="4552">
                  <c:v>190.03960000000001</c:v>
                </c:pt>
                <c:pt idx="4553">
                  <c:v>190.0729</c:v>
                </c:pt>
                <c:pt idx="4554">
                  <c:v>190.10659999999999</c:v>
                </c:pt>
                <c:pt idx="4555">
                  <c:v>190.1397</c:v>
                </c:pt>
                <c:pt idx="4556">
                  <c:v>190.173</c:v>
                </c:pt>
                <c:pt idx="4557">
                  <c:v>190.2064</c:v>
                </c:pt>
                <c:pt idx="4558">
                  <c:v>190.2398</c:v>
                </c:pt>
                <c:pt idx="4559">
                  <c:v>190.27340000000001</c:v>
                </c:pt>
                <c:pt idx="4560">
                  <c:v>190.30719999999999</c:v>
                </c:pt>
                <c:pt idx="4561">
                  <c:v>190.34129999999999</c:v>
                </c:pt>
                <c:pt idx="4562">
                  <c:v>190.374</c:v>
                </c:pt>
                <c:pt idx="4563">
                  <c:v>190.40770000000001</c:v>
                </c:pt>
                <c:pt idx="4564">
                  <c:v>190.44040000000001</c:v>
                </c:pt>
                <c:pt idx="4565">
                  <c:v>190.47409999999999</c:v>
                </c:pt>
                <c:pt idx="4566">
                  <c:v>190.50739999999999</c:v>
                </c:pt>
                <c:pt idx="4567">
                  <c:v>190.5402</c:v>
                </c:pt>
                <c:pt idx="4568">
                  <c:v>190.57400000000001</c:v>
                </c:pt>
                <c:pt idx="4569">
                  <c:v>190.60740000000001</c:v>
                </c:pt>
                <c:pt idx="4570">
                  <c:v>190.6404</c:v>
                </c:pt>
                <c:pt idx="4571">
                  <c:v>190.67320000000001</c:v>
                </c:pt>
                <c:pt idx="4572">
                  <c:v>190.7072</c:v>
                </c:pt>
                <c:pt idx="4573">
                  <c:v>190.7406</c:v>
                </c:pt>
                <c:pt idx="4574">
                  <c:v>190.7741</c:v>
                </c:pt>
                <c:pt idx="4575">
                  <c:v>190.80699999999999</c:v>
                </c:pt>
                <c:pt idx="4576">
                  <c:v>190.8398</c:v>
                </c:pt>
                <c:pt idx="4577">
                  <c:v>190.8741</c:v>
                </c:pt>
                <c:pt idx="4578">
                  <c:v>190.90799999999999</c:v>
                </c:pt>
                <c:pt idx="4579">
                  <c:v>190.94059999999999</c:v>
                </c:pt>
                <c:pt idx="4580">
                  <c:v>190.9742</c:v>
                </c:pt>
                <c:pt idx="4581">
                  <c:v>191.00839999999999</c:v>
                </c:pt>
                <c:pt idx="4582">
                  <c:v>191.0419</c:v>
                </c:pt>
                <c:pt idx="4583">
                  <c:v>191.07480000000001</c:v>
                </c:pt>
                <c:pt idx="4584">
                  <c:v>191.10810000000001</c:v>
                </c:pt>
                <c:pt idx="4585">
                  <c:v>191.14179999999999</c:v>
                </c:pt>
                <c:pt idx="4586">
                  <c:v>191.17529999999999</c:v>
                </c:pt>
                <c:pt idx="4587">
                  <c:v>191.20840000000001</c:v>
                </c:pt>
                <c:pt idx="4588">
                  <c:v>191.24160000000001</c:v>
                </c:pt>
                <c:pt idx="4589">
                  <c:v>191.27459999999999</c:v>
                </c:pt>
                <c:pt idx="4590">
                  <c:v>191.3082</c:v>
                </c:pt>
                <c:pt idx="4591">
                  <c:v>191.34209999999999</c:v>
                </c:pt>
                <c:pt idx="4592">
                  <c:v>191.37450000000001</c:v>
                </c:pt>
                <c:pt idx="4593">
                  <c:v>191.4084</c:v>
                </c:pt>
                <c:pt idx="4594">
                  <c:v>191.44200000000001</c:v>
                </c:pt>
                <c:pt idx="4595">
                  <c:v>191.4751</c:v>
                </c:pt>
                <c:pt idx="4596">
                  <c:v>191.50880000000001</c:v>
                </c:pt>
                <c:pt idx="4597">
                  <c:v>191.5412</c:v>
                </c:pt>
                <c:pt idx="4598">
                  <c:v>191.57480000000001</c:v>
                </c:pt>
                <c:pt idx="4599">
                  <c:v>191.608</c:v>
                </c:pt>
                <c:pt idx="4600">
                  <c:v>191.64080000000001</c:v>
                </c:pt>
                <c:pt idx="4601">
                  <c:v>191.6748</c:v>
                </c:pt>
                <c:pt idx="4602">
                  <c:v>191.708</c:v>
                </c:pt>
                <c:pt idx="4603">
                  <c:v>191.7414</c:v>
                </c:pt>
                <c:pt idx="4604">
                  <c:v>191.77500000000001</c:v>
                </c:pt>
                <c:pt idx="4605">
                  <c:v>191.80760000000001</c:v>
                </c:pt>
                <c:pt idx="4606">
                  <c:v>191.84139999999999</c:v>
                </c:pt>
                <c:pt idx="4607">
                  <c:v>191.87479999999999</c:v>
                </c:pt>
                <c:pt idx="4608">
                  <c:v>191.90809999999999</c:v>
                </c:pt>
                <c:pt idx="4609">
                  <c:v>191.94040000000001</c:v>
                </c:pt>
                <c:pt idx="4610">
                  <c:v>191.9742</c:v>
                </c:pt>
                <c:pt idx="4611">
                  <c:v>192.0086</c:v>
                </c:pt>
                <c:pt idx="4612">
                  <c:v>192.04150000000001</c:v>
                </c:pt>
                <c:pt idx="4613">
                  <c:v>192.0745</c:v>
                </c:pt>
                <c:pt idx="4614">
                  <c:v>192.10849999999999</c:v>
                </c:pt>
                <c:pt idx="4615">
                  <c:v>192.14179999999999</c:v>
                </c:pt>
                <c:pt idx="4616">
                  <c:v>192.17519999999999</c:v>
                </c:pt>
                <c:pt idx="4617">
                  <c:v>192.20849999999999</c:v>
                </c:pt>
                <c:pt idx="4618">
                  <c:v>192.24180000000001</c:v>
                </c:pt>
                <c:pt idx="4619">
                  <c:v>192.27520000000001</c:v>
                </c:pt>
                <c:pt idx="4620">
                  <c:v>192.30879999999999</c:v>
                </c:pt>
                <c:pt idx="4621">
                  <c:v>192.34180000000001</c:v>
                </c:pt>
                <c:pt idx="4622">
                  <c:v>192.37549999999999</c:v>
                </c:pt>
                <c:pt idx="4623">
                  <c:v>192.40940000000001</c:v>
                </c:pt>
                <c:pt idx="4624">
                  <c:v>192.44139999999999</c:v>
                </c:pt>
                <c:pt idx="4625">
                  <c:v>192.4752</c:v>
                </c:pt>
                <c:pt idx="4626">
                  <c:v>192.50899999999999</c:v>
                </c:pt>
                <c:pt idx="4627">
                  <c:v>192.54169999999999</c:v>
                </c:pt>
                <c:pt idx="4628">
                  <c:v>192.5753</c:v>
                </c:pt>
                <c:pt idx="4629">
                  <c:v>192.60910000000001</c:v>
                </c:pt>
                <c:pt idx="4630">
                  <c:v>192.64160000000001</c:v>
                </c:pt>
                <c:pt idx="4631">
                  <c:v>192.6755</c:v>
                </c:pt>
                <c:pt idx="4632">
                  <c:v>192.7089</c:v>
                </c:pt>
                <c:pt idx="4633">
                  <c:v>192.74199999999999</c:v>
                </c:pt>
                <c:pt idx="4634">
                  <c:v>192.77539999999999</c:v>
                </c:pt>
                <c:pt idx="4635">
                  <c:v>192.8091</c:v>
                </c:pt>
                <c:pt idx="4636">
                  <c:v>192.8424</c:v>
                </c:pt>
                <c:pt idx="4637">
                  <c:v>192.87549999999999</c:v>
                </c:pt>
                <c:pt idx="4638">
                  <c:v>192.90880000000001</c:v>
                </c:pt>
                <c:pt idx="4639">
                  <c:v>192.9426</c:v>
                </c:pt>
                <c:pt idx="4640">
                  <c:v>192.97569999999999</c:v>
                </c:pt>
                <c:pt idx="4641">
                  <c:v>193.00980000000001</c:v>
                </c:pt>
                <c:pt idx="4642">
                  <c:v>193.04239999999999</c:v>
                </c:pt>
                <c:pt idx="4643">
                  <c:v>193.07579999999999</c:v>
                </c:pt>
                <c:pt idx="4644">
                  <c:v>193.1096</c:v>
                </c:pt>
                <c:pt idx="4645">
                  <c:v>193.14330000000001</c:v>
                </c:pt>
                <c:pt idx="4646">
                  <c:v>193.17519999999999</c:v>
                </c:pt>
                <c:pt idx="4647">
                  <c:v>193.2088</c:v>
                </c:pt>
                <c:pt idx="4648">
                  <c:v>193.24279999999999</c:v>
                </c:pt>
                <c:pt idx="4649">
                  <c:v>193.2757</c:v>
                </c:pt>
                <c:pt idx="4650">
                  <c:v>193.3092</c:v>
                </c:pt>
                <c:pt idx="4651">
                  <c:v>193.3424</c:v>
                </c:pt>
                <c:pt idx="4652">
                  <c:v>193.3758</c:v>
                </c:pt>
                <c:pt idx="4653">
                  <c:v>193.40950000000001</c:v>
                </c:pt>
                <c:pt idx="4654">
                  <c:v>193.44300000000001</c:v>
                </c:pt>
                <c:pt idx="4655">
                  <c:v>193.47559999999999</c:v>
                </c:pt>
                <c:pt idx="4656">
                  <c:v>193.50980000000001</c:v>
                </c:pt>
                <c:pt idx="4657">
                  <c:v>193.54239999999999</c:v>
                </c:pt>
                <c:pt idx="4658">
                  <c:v>193.57660000000001</c:v>
                </c:pt>
                <c:pt idx="4659">
                  <c:v>193.6096</c:v>
                </c:pt>
                <c:pt idx="4660">
                  <c:v>193.64259999999999</c:v>
                </c:pt>
                <c:pt idx="4661">
                  <c:v>193.67590000000001</c:v>
                </c:pt>
                <c:pt idx="4662">
                  <c:v>193.70920000000001</c:v>
                </c:pt>
                <c:pt idx="4663">
                  <c:v>193.74209999999999</c:v>
                </c:pt>
                <c:pt idx="4664">
                  <c:v>193.77619999999999</c:v>
                </c:pt>
                <c:pt idx="4665">
                  <c:v>193.8092</c:v>
                </c:pt>
                <c:pt idx="4666">
                  <c:v>193.8425</c:v>
                </c:pt>
                <c:pt idx="4667">
                  <c:v>193.8758</c:v>
                </c:pt>
                <c:pt idx="4668">
                  <c:v>193.90979999999999</c:v>
                </c:pt>
                <c:pt idx="4669">
                  <c:v>193.9426</c:v>
                </c:pt>
                <c:pt idx="4670">
                  <c:v>193.97710000000001</c:v>
                </c:pt>
                <c:pt idx="4671">
                  <c:v>194.00919999999999</c:v>
                </c:pt>
                <c:pt idx="4672">
                  <c:v>194.0428</c:v>
                </c:pt>
                <c:pt idx="4673">
                  <c:v>194.07579999999999</c:v>
                </c:pt>
                <c:pt idx="4674">
                  <c:v>194.10980000000001</c:v>
                </c:pt>
                <c:pt idx="4675">
                  <c:v>194.14259999999999</c:v>
                </c:pt>
                <c:pt idx="4676">
                  <c:v>194.17580000000001</c:v>
                </c:pt>
                <c:pt idx="4677">
                  <c:v>194.21</c:v>
                </c:pt>
                <c:pt idx="4678">
                  <c:v>194.24270000000001</c:v>
                </c:pt>
                <c:pt idx="4679">
                  <c:v>194.27590000000001</c:v>
                </c:pt>
                <c:pt idx="4680">
                  <c:v>194.3092</c:v>
                </c:pt>
                <c:pt idx="4681">
                  <c:v>194.34270000000001</c:v>
                </c:pt>
                <c:pt idx="4682">
                  <c:v>194.3766</c:v>
                </c:pt>
                <c:pt idx="4683">
                  <c:v>194.4092</c:v>
                </c:pt>
                <c:pt idx="4684">
                  <c:v>194.4425</c:v>
                </c:pt>
                <c:pt idx="4685">
                  <c:v>194.47630000000001</c:v>
                </c:pt>
                <c:pt idx="4686">
                  <c:v>194.51009999999999</c:v>
                </c:pt>
                <c:pt idx="4687">
                  <c:v>194.54320000000001</c:v>
                </c:pt>
                <c:pt idx="4688">
                  <c:v>194.57660000000001</c:v>
                </c:pt>
                <c:pt idx="4689">
                  <c:v>194.6097</c:v>
                </c:pt>
                <c:pt idx="4690">
                  <c:v>194.6431</c:v>
                </c:pt>
                <c:pt idx="4691">
                  <c:v>194.67599999999999</c:v>
                </c:pt>
                <c:pt idx="4692">
                  <c:v>194.70949999999999</c:v>
                </c:pt>
                <c:pt idx="4693">
                  <c:v>194.74299999999999</c:v>
                </c:pt>
                <c:pt idx="4694">
                  <c:v>194.77699999999999</c:v>
                </c:pt>
                <c:pt idx="4695">
                  <c:v>194.80959999999999</c:v>
                </c:pt>
                <c:pt idx="4696">
                  <c:v>194.84350000000001</c:v>
                </c:pt>
                <c:pt idx="4697">
                  <c:v>194.8766</c:v>
                </c:pt>
                <c:pt idx="4698">
                  <c:v>194.90979999999999</c:v>
                </c:pt>
                <c:pt idx="4699">
                  <c:v>194.9434</c:v>
                </c:pt>
                <c:pt idx="4700">
                  <c:v>194.97640000000001</c:v>
                </c:pt>
                <c:pt idx="4701">
                  <c:v>195.00960000000001</c:v>
                </c:pt>
                <c:pt idx="4702">
                  <c:v>195.04249999999999</c:v>
                </c:pt>
                <c:pt idx="4703">
                  <c:v>195.077</c:v>
                </c:pt>
                <c:pt idx="4704">
                  <c:v>195.1104</c:v>
                </c:pt>
                <c:pt idx="4705">
                  <c:v>195.1439</c:v>
                </c:pt>
                <c:pt idx="4706">
                  <c:v>195.1773</c:v>
                </c:pt>
                <c:pt idx="4707">
                  <c:v>195.21019999999999</c:v>
                </c:pt>
                <c:pt idx="4708">
                  <c:v>195.244</c:v>
                </c:pt>
                <c:pt idx="4709">
                  <c:v>195.27680000000001</c:v>
                </c:pt>
                <c:pt idx="4710">
                  <c:v>195.30959999999999</c:v>
                </c:pt>
                <c:pt idx="4711">
                  <c:v>195.34370000000001</c:v>
                </c:pt>
                <c:pt idx="4712">
                  <c:v>195.3768</c:v>
                </c:pt>
                <c:pt idx="4713">
                  <c:v>195.41069999999999</c:v>
                </c:pt>
                <c:pt idx="4714">
                  <c:v>195.4434</c:v>
                </c:pt>
                <c:pt idx="4715">
                  <c:v>195.47720000000001</c:v>
                </c:pt>
                <c:pt idx="4716">
                  <c:v>195.50989999999999</c:v>
                </c:pt>
                <c:pt idx="4717">
                  <c:v>195.54349999999999</c:v>
                </c:pt>
                <c:pt idx="4718">
                  <c:v>195.57730000000001</c:v>
                </c:pt>
                <c:pt idx="4719">
                  <c:v>195.61009999999999</c:v>
                </c:pt>
                <c:pt idx="4720">
                  <c:v>195.6437</c:v>
                </c:pt>
                <c:pt idx="4721">
                  <c:v>195.67740000000001</c:v>
                </c:pt>
                <c:pt idx="4722">
                  <c:v>195.71</c:v>
                </c:pt>
                <c:pt idx="4723">
                  <c:v>195.74299999999999</c:v>
                </c:pt>
                <c:pt idx="4724">
                  <c:v>195.77699999999999</c:v>
                </c:pt>
                <c:pt idx="4725">
                  <c:v>195.81059999999999</c:v>
                </c:pt>
                <c:pt idx="4726">
                  <c:v>195.84399999999999</c:v>
                </c:pt>
                <c:pt idx="4727">
                  <c:v>195.87700000000001</c:v>
                </c:pt>
                <c:pt idx="4728">
                  <c:v>195.91050000000001</c:v>
                </c:pt>
                <c:pt idx="4729">
                  <c:v>195.94370000000001</c:v>
                </c:pt>
                <c:pt idx="4730">
                  <c:v>195.97739999999999</c:v>
                </c:pt>
                <c:pt idx="4731">
                  <c:v>196.0111</c:v>
                </c:pt>
                <c:pt idx="4732">
                  <c:v>196.04480000000001</c:v>
                </c:pt>
                <c:pt idx="4733">
                  <c:v>196.078</c:v>
                </c:pt>
                <c:pt idx="4734">
                  <c:v>196.11070000000001</c:v>
                </c:pt>
                <c:pt idx="4735">
                  <c:v>196.14449999999999</c:v>
                </c:pt>
                <c:pt idx="4736">
                  <c:v>196.1772</c:v>
                </c:pt>
                <c:pt idx="4737">
                  <c:v>196.21039999999999</c:v>
                </c:pt>
                <c:pt idx="4738">
                  <c:v>196.24459999999999</c:v>
                </c:pt>
                <c:pt idx="4739">
                  <c:v>196.27850000000001</c:v>
                </c:pt>
                <c:pt idx="4740">
                  <c:v>196.3108</c:v>
                </c:pt>
                <c:pt idx="4741">
                  <c:v>196.345</c:v>
                </c:pt>
                <c:pt idx="4742">
                  <c:v>196.3776</c:v>
                </c:pt>
                <c:pt idx="4743">
                  <c:v>196.4109</c:v>
                </c:pt>
                <c:pt idx="4744">
                  <c:v>196.4444</c:v>
                </c:pt>
                <c:pt idx="4745">
                  <c:v>196.47800000000001</c:v>
                </c:pt>
                <c:pt idx="4746">
                  <c:v>196.51150000000001</c:v>
                </c:pt>
                <c:pt idx="4747">
                  <c:v>196.54419999999999</c:v>
                </c:pt>
                <c:pt idx="4748">
                  <c:v>196.57769999999999</c:v>
                </c:pt>
                <c:pt idx="4749">
                  <c:v>196.6112</c:v>
                </c:pt>
                <c:pt idx="4750">
                  <c:v>196.64429999999999</c:v>
                </c:pt>
                <c:pt idx="4751">
                  <c:v>196.6781</c:v>
                </c:pt>
                <c:pt idx="4752">
                  <c:v>196.71119999999999</c:v>
                </c:pt>
                <c:pt idx="4753">
                  <c:v>196.7439</c:v>
                </c:pt>
                <c:pt idx="4754">
                  <c:v>196.77760000000001</c:v>
                </c:pt>
                <c:pt idx="4755">
                  <c:v>196.81120000000001</c:v>
                </c:pt>
                <c:pt idx="4756">
                  <c:v>196.8451</c:v>
                </c:pt>
                <c:pt idx="4757">
                  <c:v>196.8785</c:v>
                </c:pt>
                <c:pt idx="4758">
                  <c:v>196.911</c:v>
                </c:pt>
                <c:pt idx="4759">
                  <c:v>196.94460000000001</c:v>
                </c:pt>
                <c:pt idx="4760">
                  <c:v>196.97839999999999</c:v>
                </c:pt>
                <c:pt idx="4761">
                  <c:v>197.01159999999999</c:v>
                </c:pt>
                <c:pt idx="4762">
                  <c:v>197.04480000000001</c:v>
                </c:pt>
                <c:pt idx="4763">
                  <c:v>197.07820000000001</c:v>
                </c:pt>
                <c:pt idx="4764">
                  <c:v>197.1123</c:v>
                </c:pt>
                <c:pt idx="4765">
                  <c:v>197.1448</c:v>
                </c:pt>
                <c:pt idx="4766">
                  <c:v>197.178</c:v>
                </c:pt>
                <c:pt idx="4767">
                  <c:v>197.21199999999999</c:v>
                </c:pt>
                <c:pt idx="4768">
                  <c:v>197.24539999999999</c:v>
                </c:pt>
                <c:pt idx="4769">
                  <c:v>197.27879999999999</c:v>
                </c:pt>
                <c:pt idx="4770">
                  <c:v>197.31209999999999</c:v>
                </c:pt>
                <c:pt idx="4771">
                  <c:v>197.3449</c:v>
                </c:pt>
                <c:pt idx="4772">
                  <c:v>197.37809999999999</c:v>
                </c:pt>
                <c:pt idx="4773">
                  <c:v>197.41220000000001</c:v>
                </c:pt>
                <c:pt idx="4774">
                  <c:v>197.4452</c:v>
                </c:pt>
                <c:pt idx="4775">
                  <c:v>197.4794</c:v>
                </c:pt>
                <c:pt idx="4776">
                  <c:v>197.51249999999999</c:v>
                </c:pt>
                <c:pt idx="4777">
                  <c:v>197.5454</c:v>
                </c:pt>
                <c:pt idx="4778">
                  <c:v>197.57919999999999</c:v>
                </c:pt>
                <c:pt idx="4779">
                  <c:v>197.61279999999999</c:v>
                </c:pt>
                <c:pt idx="4780">
                  <c:v>197.6454</c:v>
                </c:pt>
                <c:pt idx="4781">
                  <c:v>197.679</c:v>
                </c:pt>
                <c:pt idx="4782">
                  <c:v>197.7116</c:v>
                </c:pt>
                <c:pt idx="4783">
                  <c:v>197.74610000000001</c:v>
                </c:pt>
                <c:pt idx="4784">
                  <c:v>197.77930000000001</c:v>
                </c:pt>
                <c:pt idx="4785">
                  <c:v>197.81200000000001</c:v>
                </c:pt>
                <c:pt idx="4786">
                  <c:v>197.8458</c:v>
                </c:pt>
                <c:pt idx="4787">
                  <c:v>197.8792</c:v>
                </c:pt>
                <c:pt idx="4788">
                  <c:v>197.9126</c:v>
                </c:pt>
                <c:pt idx="4789">
                  <c:v>197.94540000000001</c:v>
                </c:pt>
                <c:pt idx="4790">
                  <c:v>197.98009999999999</c:v>
                </c:pt>
                <c:pt idx="4791">
                  <c:v>198.01300000000001</c:v>
                </c:pt>
                <c:pt idx="4792">
                  <c:v>198.04580000000001</c:v>
                </c:pt>
                <c:pt idx="4793">
                  <c:v>198.07990000000001</c:v>
                </c:pt>
                <c:pt idx="4794">
                  <c:v>198.11189999999999</c:v>
                </c:pt>
                <c:pt idx="4795">
                  <c:v>198.1454</c:v>
                </c:pt>
                <c:pt idx="4796">
                  <c:v>198.17920000000001</c:v>
                </c:pt>
                <c:pt idx="4797">
                  <c:v>198.2115</c:v>
                </c:pt>
                <c:pt idx="4798">
                  <c:v>198.24590000000001</c:v>
                </c:pt>
                <c:pt idx="4799">
                  <c:v>198.27940000000001</c:v>
                </c:pt>
                <c:pt idx="4800">
                  <c:v>198.31290000000001</c:v>
                </c:pt>
                <c:pt idx="4801">
                  <c:v>198.34639999999999</c:v>
                </c:pt>
                <c:pt idx="4802">
                  <c:v>198.37899999999999</c:v>
                </c:pt>
                <c:pt idx="4803">
                  <c:v>198.4136</c:v>
                </c:pt>
                <c:pt idx="4804">
                  <c:v>198.44669999999999</c:v>
                </c:pt>
                <c:pt idx="4805">
                  <c:v>198.47980000000001</c:v>
                </c:pt>
                <c:pt idx="4806">
                  <c:v>198.51320000000001</c:v>
                </c:pt>
                <c:pt idx="4807">
                  <c:v>198.547</c:v>
                </c:pt>
                <c:pt idx="4808">
                  <c:v>198.57929999999999</c:v>
                </c:pt>
                <c:pt idx="4809">
                  <c:v>198.613</c:v>
                </c:pt>
                <c:pt idx="4810">
                  <c:v>198.6465</c:v>
                </c:pt>
                <c:pt idx="4811">
                  <c:v>198.6798</c:v>
                </c:pt>
                <c:pt idx="4812">
                  <c:v>198.71360000000001</c:v>
                </c:pt>
                <c:pt idx="4813">
                  <c:v>198.7458</c:v>
                </c:pt>
                <c:pt idx="4814">
                  <c:v>198.77959999999999</c:v>
                </c:pt>
                <c:pt idx="4815">
                  <c:v>198.81379999999999</c:v>
                </c:pt>
                <c:pt idx="4816">
                  <c:v>198.8468</c:v>
                </c:pt>
                <c:pt idx="4817">
                  <c:v>198.87950000000001</c:v>
                </c:pt>
                <c:pt idx="4818">
                  <c:v>198.91390000000001</c:v>
                </c:pt>
                <c:pt idx="4819">
                  <c:v>198.94630000000001</c:v>
                </c:pt>
                <c:pt idx="4820">
                  <c:v>198.97919999999999</c:v>
                </c:pt>
                <c:pt idx="4821">
                  <c:v>199.01300000000001</c:v>
                </c:pt>
                <c:pt idx="4822">
                  <c:v>199.0471</c:v>
                </c:pt>
                <c:pt idx="4823">
                  <c:v>199.0797</c:v>
                </c:pt>
                <c:pt idx="4824">
                  <c:v>199.11340000000001</c:v>
                </c:pt>
                <c:pt idx="4825">
                  <c:v>199.14699999999999</c:v>
                </c:pt>
                <c:pt idx="4826">
                  <c:v>199.1798</c:v>
                </c:pt>
                <c:pt idx="4827">
                  <c:v>199.21340000000001</c:v>
                </c:pt>
                <c:pt idx="4828">
                  <c:v>199.2475</c:v>
                </c:pt>
                <c:pt idx="4829">
                  <c:v>199.28059999999999</c:v>
                </c:pt>
                <c:pt idx="4830">
                  <c:v>199.31290000000001</c:v>
                </c:pt>
                <c:pt idx="4831">
                  <c:v>199.34739999999999</c:v>
                </c:pt>
                <c:pt idx="4832">
                  <c:v>199.38050000000001</c:v>
                </c:pt>
                <c:pt idx="4833">
                  <c:v>199.4136</c:v>
                </c:pt>
                <c:pt idx="4834">
                  <c:v>199.44810000000001</c:v>
                </c:pt>
                <c:pt idx="4835">
                  <c:v>199.47989999999999</c:v>
                </c:pt>
                <c:pt idx="4836">
                  <c:v>199.51329999999999</c:v>
                </c:pt>
                <c:pt idx="4837">
                  <c:v>199.54669999999999</c:v>
                </c:pt>
                <c:pt idx="4838">
                  <c:v>199.58029999999999</c:v>
                </c:pt>
                <c:pt idx="4839">
                  <c:v>199.61410000000001</c:v>
                </c:pt>
                <c:pt idx="4840">
                  <c:v>199.6474</c:v>
                </c:pt>
                <c:pt idx="4841">
                  <c:v>199.6808</c:v>
                </c:pt>
                <c:pt idx="4842">
                  <c:v>199.71420000000001</c:v>
                </c:pt>
                <c:pt idx="4843">
                  <c:v>199.74799999999999</c:v>
                </c:pt>
                <c:pt idx="4844">
                  <c:v>199.78129999999999</c:v>
                </c:pt>
                <c:pt idx="4845">
                  <c:v>199.8142</c:v>
                </c:pt>
                <c:pt idx="4846">
                  <c:v>199.84710000000001</c:v>
                </c:pt>
                <c:pt idx="4847">
                  <c:v>199.88069999999999</c:v>
                </c:pt>
                <c:pt idx="4848">
                  <c:v>199.91370000000001</c:v>
                </c:pt>
                <c:pt idx="4849">
                  <c:v>199.9478</c:v>
                </c:pt>
                <c:pt idx="4850">
                  <c:v>199.98240000000001</c:v>
                </c:pt>
                <c:pt idx="4851">
                  <c:v>200.01439999999999</c:v>
                </c:pt>
                <c:pt idx="4852">
                  <c:v>200.04820000000001</c:v>
                </c:pt>
                <c:pt idx="4853">
                  <c:v>200.0806</c:v>
                </c:pt>
                <c:pt idx="4854">
                  <c:v>200.1148</c:v>
                </c:pt>
                <c:pt idx="4855">
                  <c:v>200.14830000000001</c:v>
                </c:pt>
                <c:pt idx="4856">
                  <c:v>200.1814</c:v>
                </c:pt>
                <c:pt idx="4857">
                  <c:v>200.21510000000001</c:v>
                </c:pt>
                <c:pt idx="4858">
                  <c:v>200.2482</c:v>
                </c:pt>
                <c:pt idx="4859">
                  <c:v>200.2816</c:v>
                </c:pt>
                <c:pt idx="4860">
                  <c:v>200.31479999999999</c:v>
                </c:pt>
                <c:pt idx="4861">
                  <c:v>200.34829999999999</c:v>
                </c:pt>
                <c:pt idx="4862">
                  <c:v>200.3818</c:v>
                </c:pt>
                <c:pt idx="4863">
                  <c:v>200.41480000000001</c:v>
                </c:pt>
                <c:pt idx="4864">
                  <c:v>200.44880000000001</c:v>
                </c:pt>
                <c:pt idx="4865">
                  <c:v>200.482</c:v>
                </c:pt>
                <c:pt idx="4866">
                  <c:v>200.51519999999999</c:v>
                </c:pt>
                <c:pt idx="4867">
                  <c:v>200.54859999999999</c:v>
                </c:pt>
                <c:pt idx="4868">
                  <c:v>200.58179999999999</c:v>
                </c:pt>
                <c:pt idx="4869">
                  <c:v>200.61500000000001</c:v>
                </c:pt>
                <c:pt idx="4870">
                  <c:v>200.64859999999999</c:v>
                </c:pt>
                <c:pt idx="4871">
                  <c:v>200.68170000000001</c:v>
                </c:pt>
                <c:pt idx="4872">
                  <c:v>200.71510000000001</c:v>
                </c:pt>
                <c:pt idx="4873">
                  <c:v>200.74889999999999</c:v>
                </c:pt>
                <c:pt idx="4874">
                  <c:v>200.7817</c:v>
                </c:pt>
                <c:pt idx="4875">
                  <c:v>200.8152</c:v>
                </c:pt>
                <c:pt idx="4876">
                  <c:v>200.84829999999999</c:v>
                </c:pt>
                <c:pt idx="4877">
                  <c:v>200.8818</c:v>
                </c:pt>
                <c:pt idx="4878">
                  <c:v>200.9161</c:v>
                </c:pt>
                <c:pt idx="4879">
                  <c:v>200.94820000000001</c:v>
                </c:pt>
                <c:pt idx="4880">
                  <c:v>200.98249999999999</c:v>
                </c:pt>
                <c:pt idx="4881">
                  <c:v>201.0146</c:v>
                </c:pt>
                <c:pt idx="4882">
                  <c:v>201.0489</c:v>
                </c:pt>
                <c:pt idx="4883">
                  <c:v>201.0814</c:v>
                </c:pt>
                <c:pt idx="4884">
                  <c:v>201.11590000000001</c:v>
                </c:pt>
                <c:pt idx="4885">
                  <c:v>201.14879999999999</c:v>
                </c:pt>
                <c:pt idx="4886">
                  <c:v>201.1824</c:v>
                </c:pt>
                <c:pt idx="4887">
                  <c:v>201.2158</c:v>
                </c:pt>
                <c:pt idx="4888">
                  <c:v>201.24950000000001</c:v>
                </c:pt>
                <c:pt idx="4889">
                  <c:v>201.2826</c:v>
                </c:pt>
                <c:pt idx="4890">
                  <c:v>201.3158</c:v>
                </c:pt>
                <c:pt idx="4891">
                  <c:v>201.3492</c:v>
                </c:pt>
                <c:pt idx="4892">
                  <c:v>201.38220000000001</c:v>
                </c:pt>
                <c:pt idx="4893">
                  <c:v>201.41579999999999</c:v>
                </c:pt>
                <c:pt idx="4894">
                  <c:v>201.44990000000001</c:v>
                </c:pt>
                <c:pt idx="4895">
                  <c:v>201.4828</c:v>
                </c:pt>
                <c:pt idx="4896">
                  <c:v>201.51570000000001</c:v>
                </c:pt>
                <c:pt idx="4897">
                  <c:v>201.54920000000001</c:v>
                </c:pt>
                <c:pt idx="4898">
                  <c:v>201.58160000000001</c:v>
                </c:pt>
                <c:pt idx="4899">
                  <c:v>201.61619999999999</c:v>
                </c:pt>
                <c:pt idx="4900">
                  <c:v>201.64879999999999</c:v>
                </c:pt>
                <c:pt idx="4901">
                  <c:v>201.68199999999999</c:v>
                </c:pt>
                <c:pt idx="4902">
                  <c:v>201.71619999999999</c:v>
                </c:pt>
                <c:pt idx="4903">
                  <c:v>201.74979999999999</c:v>
                </c:pt>
                <c:pt idx="4904">
                  <c:v>201.78280000000001</c:v>
                </c:pt>
                <c:pt idx="4905">
                  <c:v>201.81610000000001</c:v>
                </c:pt>
                <c:pt idx="4906">
                  <c:v>201.8494</c:v>
                </c:pt>
                <c:pt idx="4907">
                  <c:v>201.8826</c:v>
                </c:pt>
                <c:pt idx="4908">
                  <c:v>201.91589999999999</c:v>
                </c:pt>
                <c:pt idx="4909">
                  <c:v>201.94929999999999</c:v>
                </c:pt>
                <c:pt idx="4910">
                  <c:v>201.9828</c:v>
                </c:pt>
                <c:pt idx="4911">
                  <c:v>202.0164</c:v>
                </c:pt>
                <c:pt idx="4912">
                  <c:v>202.0497</c:v>
                </c:pt>
                <c:pt idx="4913">
                  <c:v>202.08340000000001</c:v>
                </c:pt>
                <c:pt idx="4914">
                  <c:v>202.1164</c:v>
                </c:pt>
                <c:pt idx="4915">
                  <c:v>202.1497</c:v>
                </c:pt>
                <c:pt idx="4916">
                  <c:v>202.1832</c:v>
                </c:pt>
                <c:pt idx="4917">
                  <c:v>202.21639999999999</c:v>
                </c:pt>
                <c:pt idx="4918">
                  <c:v>202.25030000000001</c:v>
                </c:pt>
                <c:pt idx="4919">
                  <c:v>202.28309999999999</c:v>
                </c:pt>
                <c:pt idx="4920">
                  <c:v>202.31649999999999</c:v>
                </c:pt>
                <c:pt idx="4921">
                  <c:v>202.35059999999999</c:v>
                </c:pt>
                <c:pt idx="4922">
                  <c:v>202.3827</c:v>
                </c:pt>
                <c:pt idx="4923">
                  <c:v>202.41659999999999</c:v>
                </c:pt>
                <c:pt idx="4924">
                  <c:v>202.45</c:v>
                </c:pt>
                <c:pt idx="4925">
                  <c:v>202.483</c:v>
                </c:pt>
                <c:pt idx="4926">
                  <c:v>202.51660000000001</c:v>
                </c:pt>
                <c:pt idx="4927">
                  <c:v>202.5504</c:v>
                </c:pt>
                <c:pt idx="4928">
                  <c:v>202.5838</c:v>
                </c:pt>
                <c:pt idx="4929">
                  <c:v>202.6164</c:v>
                </c:pt>
                <c:pt idx="4930">
                  <c:v>202.6507</c:v>
                </c:pt>
                <c:pt idx="4931">
                  <c:v>202.6833</c:v>
                </c:pt>
                <c:pt idx="4932">
                  <c:v>202.71619999999999</c:v>
                </c:pt>
                <c:pt idx="4933">
                  <c:v>202.75020000000001</c:v>
                </c:pt>
                <c:pt idx="4934">
                  <c:v>202.7835</c:v>
                </c:pt>
                <c:pt idx="4935">
                  <c:v>202.81780000000001</c:v>
                </c:pt>
                <c:pt idx="4936">
                  <c:v>202.851</c:v>
                </c:pt>
                <c:pt idx="4937">
                  <c:v>202.88380000000001</c:v>
                </c:pt>
                <c:pt idx="4938">
                  <c:v>202.91659999999999</c:v>
                </c:pt>
                <c:pt idx="4939">
                  <c:v>202.95060000000001</c:v>
                </c:pt>
                <c:pt idx="4940">
                  <c:v>202.98429999999999</c:v>
                </c:pt>
                <c:pt idx="4941">
                  <c:v>203.01689999999999</c:v>
                </c:pt>
                <c:pt idx="4942">
                  <c:v>203.0505</c:v>
                </c:pt>
                <c:pt idx="4943">
                  <c:v>203.08430000000001</c:v>
                </c:pt>
                <c:pt idx="4944">
                  <c:v>203.11670000000001</c:v>
                </c:pt>
                <c:pt idx="4945">
                  <c:v>203.15119999999999</c:v>
                </c:pt>
                <c:pt idx="4946">
                  <c:v>203.18369999999999</c:v>
                </c:pt>
                <c:pt idx="4947">
                  <c:v>203.2182</c:v>
                </c:pt>
                <c:pt idx="4948">
                  <c:v>203.25040000000001</c:v>
                </c:pt>
                <c:pt idx="4949">
                  <c:v>203.2841</c:v>
                </c:pt>
                <c:pt idx="4950">
                  <c:v>203.3175</c:v>
                </c:pt>
                <c:pt idx="4951">
                  <c:v>203.35120000000001</c:v>
                </c:pt>
                <c:pt idx="4952">
                  <c:v>203.38460000000001</c:v>
                </c:pt>
                <c:pt idx="4953">
                  <c:v>203.41669999999999</c:v>
                </c:pt>
                <c:pt idx="4954">
                  <c:v>203.45060000000001</c:v>
                </c:pt>
                <c:pt idx="4955">
                  <c:v>203.48400000000001</c:v>
                </c:pt>
                <c:pt idx="4956">
                  <c:v>203.5172</c:v>
                </c:pt>
                <c:pt idx="4957">
                  <c:v>203.5506</c:v>
                </c:pt>
                <c:pt idx="4958">
                  <c:v>203.58449999999999</c:v>
                </c:pt>
                <c:pt idx="4959">
                  <c:v>203.61789999999999</c:v>
                </c:pt>
                <c:pt idx="4960">
                  <c:v>203.6514</c:v>
                </c:pt>
                <c:pt idx="4961">
                  <c:v>203.68440000000001</c:v>
                </c:pt>
                <c:pt idx="4962">
                  <c:v>203.7176</c:v>
                </c:pt>
                <c:pt idx="4963">
                  <c:v>203.75120000000001</c:v>
                </c:pt>
                <c:pt idx="4964">
                  <c:v>203.78440000000001</c:v>
                </c:pt>
                <c:pt idx="4965">
                  <c:v>203.81780000000001</c:v>
                </c:pt>
                <c:pt idx="4966">
                  <c:v>203.85120000000001</c:v>
                </c:pt>
                <c:pt idx="4967">
                  <c:v>203.8845</c:v>
                </c:pt>
                <c:pt idx="4968">
                  <c:v>203.91810000000001</c:v>
                </c:pt>
                <c:pt idx="4969">
                  <c:v>203.95099999999999</c:v>
                </c:pt>
                <c:pt idx="4970">
                  <c:v>203.98439999999999</c:v>
                </c:pt>
                <c:pt idx="4971">
                  <c:v>204.01750000000001</c:v>
                </c:pt>
                <c:pt idx="4972">
                  <c:v>204.05080000000001</c:v>
                </c:pt>
                <c:pt idx="4973">
                  <c:v>204.08449999999999</c:v>
                </c:pt>
                <c:pt idx="4974">
                  <c:v>204.11799999999999</c:v>
                </c:pt>
                <c:pt idx="4975">
                  <c:v>204.1514</c:v>
                </c:pt>
                <c:pt idx="4976">
                  <c:v>204.18459999999999</c:v>
                </c:pt>
                <c:pt idx="4977">
                  <c:v>204.21850000000001</c:v>
                </c:pt>
                <c:pt idx="4978">
                  <c:v>204.25210000000001</c:v>
                </c:pt>
                <c:pt idx="4979">
                  <c:v>204.28460000000001</c:v>
                </c:pt>
                <c:pt idx="4980">
                  <c:v>204.3186</c:v>
                </c:pt>
                <c:pt idx="4981">
                  <c:v>204.35159999999999</c:v>
                </c:pt>
                <c:pt idx="4982">
                  <c:v>204.3844</c:v>
                </c:pt>
                <c:pt idx="4983">
                  <c:v>204.41820000000001</c:v>
                </c:pt>
                <c:pt idx="4984">
                  <c:v>204.45179999999999</c:v>
                </c:pt>
                <c:pt idx="4985">
                  <c:v>204.4845</c:v>
                </c:pt>
                <c:pt idx="4986">
                  <c:v>204.5179</c:v>
                </c:pt>
                <c:pt idx="4987">
                  <c:v>204.55189999999999</c:v>
                </c:pt>
                <c:pt idx="4988">
                  <c:v>204.58510000000001</c:v>
                </c:pt>
                <c:pt idx="4989">
                  <c:v>204.61869999999999</c:v>
                </c:pt>
                <c:pt idx="4990">
                  <c:v>204.65129999999999</c:v>
                </c:pt>
                <c:pt idx="4991">
                  <c:v>204.68539999999999</c:v>
                </c:pt>
                <c:pt idx="4992">
                  <c:v>204.7174</c:v>
                </c:pt>
                <c:pt idx="4993">
                  <c:v>204.75120000000001</c:v>
                </c:pt>
                <c:pt idx="4994">
                  <c:v>204.78440000000001</c:v>
                </c:pt>
                <c:pt idx="4995">
                  <c:v>204.81819999999999</c:v>
                </c:pt>
                <c:pt idx="4996">
                  <c:v>204.851</c:v>
                </c:pt>
                <c:pt idx="4997">
                  <c:v>204.88390000000001</c:v>
                </c:pt>
                <c:pt idx="4998">
                  <c:v>204.91739999999999</c:v>
                </c:pt>
                <c:pt idx="4999">
                  <c:v>204.9512</c:v>
                </c:pt>
                <c:pt idx="5000">
                  <c:v>204.9845</c:v>
                </c:pt>
                <c:pt idx="5001">
                  <c:v>205.01750000000001</c:v>
                </c:pt>
                <c:pt idx="5002">
                  <c:v>205.0514</c:v>
                </c:pt>
                <c:pt idx="5003">
                  <c:v>205.08439999999999</c:v>
                </c:pt>
                <c:pt idx="5004">
                  <c:v>205.11840000000001</c:v>
                </c:pt>
                <c:pt idx="5005">
                  <c:v>205.1516</c:v>
                </c:pt>
                <c:pt idx="5006">
                  <c:v>205.185</c:v>
                </c:pt>
                <c:pt idx="5007">
                  <c:v>205.21870000000001</c:v>
                </c:pt>
                <c:pt idx="5008">
                  <c:v>205.2516</c:v>
                </c:pt>
                <c:pt idx="5009">
                  <c:v>205.2852</c:v>
                </c:pt>
                <c:pt idx="5010">
                  <c:v>205.3186</c:v>
                </c:pt>
                <c:pt idx="5011">
                  <c:v>205.352</c:v>
                </c:pt>
                <c:pt idx="5012">
                  <c:v>205.38570000000001</c:v>
                </c:pt>
                <c:pt idx="5013">
                  <c:v>205.41800000000001</c:v>
                </c:pt>
                <c:pt idx="5014">
                  <c:v>205.45169999999999</c:v>
                </c:pt>
                <c:pt idx="5015">
                  <c:v>205.48519999999999</c:v>
                </c:pt>
                <c:pt idx="5016">
                  <c:v>205.5198</c:v>
                </c:pt>
                <c:pt idx="5017">
                  <c:v>205.5521</c:v>
                </c:pt>
                <c:pt idx="5018">
                  <c:v>205.58529999999999</c:v>
                </c:pt>
                <c:pt idx="5019">
                  <c:v>205.61940000000001</c:v>
                </c:pt>
                <c:pt idx="5020">
                  <c:v>205.65280000000001</c:v>
                </c:pt>
                <c:pt idx="5021">
                  <c:v>205.68620000000001</c:v>
                </c:pt>
                <c:pt idx="5022">
                  <c:v>205.71940000000001</c:v>
                </c:pt>
                <c:pt idx="5023">
                  <c:v>205.75229999999999</c:v>
                </c:pt>
                <c:pt idx="5024">
                  <c:v>205.786</c:v>
                </c:pt>
                <c:pt idx="5025">
                  <c:v>205.81899999999999</c:v>
                </c:pt>
                <c:pt idx="5026">
                  <c:v>205.85230000000001</c:v>
                </c:pt>
                <c:pt idx="5027">
                  <c:v>205.88669999999999</c:v>
                </c:pt>
                <c:pt idx="5028">
                  <c:v>205.91929999999999</c:v>
                </c:pt>
                <c:pt idx="5029">
                  <c:v>205.9528</c:v>
                </c:pt>
                <c:pt idx="5030">
                  <c:v>205.9863</c:v>
                </c:pt>
                <c:pt idx="5031">
                  <c:v>206.0188</c:v>
                </c:pt>
                <c:pt idx="5032">
                  <c:v>206.05269999999999</c:v>
                </c:pt>
                <c:pt idx="5033">
                  <c:v>206.0864</c:v>
                </c:pt>
                <c:pt idx="5034">
                  <c:v>206.11959999999999</c:v>
                </c:pt>
                <c:pt idx="5035">
                  <c:v>206.15260000000001</c:v>
                </c:pt>
                <c:pt idx="5036">
                  <c:v>206.18600000000001</c:v>
                </c:pt>
                <c:pt idx="5037">
                  <c:v>206.2199</c:v>
                </c:pt>
                <c:pt idx="5038">
                  <c:v>206.25239999999999</c:v>
                </c:pt>
                <c:pt idx="5039">
                  <c:v>206.2861</c:v>
                </c:pt>
                <c:pt idx="5040">
                  <c:v>206.31979999999999</c:v>
                </c:pt>
                <c:pt idx="5041">
                  <c:v>206.35300000000001</c:v>
                </c:pt>
                <c:pt idx="5042">
                  <c:v>206.3861</c:v>
                </c:pt>
                <c:pt idx="5043">
                  <c:v>206.4188</c:v>
                </c:pt>
                <c:pt idx="5044">
                  <c:v>206.4529</c:v>
                </c:pt>
                <c:pt idx="5045">
                  <c:v>206.4863</c:v>
                </c:pt>
                <c:pt idx="5046">
                  <c:v>206.51949999999999</c:v>
                </c:pt>
                <c:pt idx="5047">
                  <c:v>206.5531</c:v>
                </c:pt>
                <c:pt idx="5048">
                  <c:v>206.58619999999999</c:v>
                </c:pt>
                <c:pt idx="5049">
                  <c:v>206.62110000000001</c:v>
                </c:pt>
                <c:pt idx="5050">
                  <c:v>206.65309999999999</c:v>
                </c:pt>
                <c:pt idx="5051">
                  <c:v>206.6865</c:v>
                </c:pt>
                <c:pt idx="5052">
                  <c:v>206.72040000000001</c:v>
                </c:pt>
                <c:pt idx="5053">
                  <c:v>206.75389999999999</c:v>
                </c:pt>
                <c:pt idx="5054">
                  <c:v>206.7869</c:v>
                </c:pt>
                <c:pt idx="5055">
                  <c:v>206.8194</c:v>
                </c:pt>
                <c:pt idx="5056">
                  <c:v>206.8537</c:v>
                </c:pt>
                <c:pt idx="5057">
                  <c:v>206.886</c:v>
                </c:pt>
                <c:pt idx="5058">
                  <c:v>206.91990000000001</c:v>
                </c:pt>
                <c:pt idx="5059">
                  <c:v>206.95359999999999</c:v>
                </c:pt>
                <c:pt idx="5060">
                  <c:v>206.9879</c:v>
                </c:pt>
                <c:pt idx="5061">
                  <c:v>207.0196</c:v>
                </c:pt>
                <c:pt idx="5062">
                  <c:v>207.05359999999999</c:v>
                </c:pt>
                <c:pt idx="5063">
                  <c:v>207.0866</c:v>
                </c:pt>
                <c:pt idx="5064">
                  <c:v>207.1206</c:v>
                </c:pt>
                <c:pt idx="5065">
                  <c:v>207.15389999999999</c:v>
                </c:pt>
                <c:pt idx="5066">
                  <c:v>207.18729999999999</c:v>
                </c:pt>
                <c:pt idx="5067">
                  <c:v>207.2201</c:v>
                </c:pt>
                <c:pt idx="5068">
                  <c:v>207.25409999999999</c:v>
                </c:pt>
                <c:pt idx="5069">
                  <c:v>207.2876</c:v>
                </c:pt>
                <c:pt idx="5070">
                  <c:v>207.3203</c:v>
                </c:pt>
                <c:pt idx="5071">
                  <c:v>207.3545</c:v>
                </c:pt>
                <c:pt idx="5072">
                  <c:v>207.38720000000001</c:v>
                </c:pt>
                <c:pt idx="5073">
                  <c:v>207.42070000000001</c:v>
                </c:pt>
                <c:pt idx="5074">
                  <c:v>207.4537</c:v>
                </c:pt>
                <c:pt idx="5075">
                  <c:v>207.48750000000001</c:v>
                </c:pt>
                <c:pt idx="5076">
                  <c:v>207.5213</c:v>
                </c:pt>
                <c:pt idx="5077">
                  <c:v>207.55449999999999</c:v>
                </c:pt>
                <c:pt idx="5078">
                  <c:v>207.58860000000001</c:v>
                </c:pt>
                <c:pt idx="5079">
                  <c:v>207.62129999999999</c:v>
                </c:pt>
                <c:pt idx="5080">
                  <c:v>207.65459999999999</c:v>
                </c:pt>
                <c:pt idx="5081">
                  <c:v>207.6884</c:v>
                </c:pt>
                <c:pt idx="5082">
                  <c:v>207.7209</c:v>
                </c:pt>
                <c:pt idx="5083">
                  <c:v>207.75569999999999</c:v>
                </c:pt>
                <c:pt idx="5084">
                  <c:v>207.78800000000001</c:v>
                </c:pt>
                <c:pt idx="5085">
                  <c:v>207.82060000000001</c:v>
                </c:pt>
                <c:pt idx="5086">
                  <c:v>207.8545</c:v>
                </c:pt>
                <c:pt idx="5087">
                  <c:v>207.88810000000001</c:v>
                </c:pt>
                <c:pt idx="5088">
                  <c:v>207.9212</c:v>
                </c:pt>
                <c:pt idx="5089">
                  <c:v>207.95519999999999</c:v>
                </c:pt>
                <c:pt idx="5090">
                  <c:v>207.9881</c:v>
                </c:pt>
                <c:pt idx="5091">
                  <c:v>208.02180000000001</c:v>
                </c:pt>
                <c:pt idx="5092">
                  <c:v>208.0548</c:v>
                </c:pt>
                <c:pt idx="5093">
                  <c:v>208.08789999999999</c:v>
                </c:pt>
                <c:pt idx="5094">
                  <c:v>208.12139999999999</c:v>
                </c:pt>
                <c:pt idx="5095">
                  <c:v>208.15379999999999</c:v>
                </c:pt>
                <c:pt idx="5096">
                  <c:v>208.1885</c:v>
                </c:pt>
                <c:pt idx="5097">
                  <c:v>208.221</c:v>
                </c:pt>
                <c:pt idx="5098">
                  <c:v>208.2543</c:v>
                </c:pt>
                <c:pt idx="5099">
                  <c:v>208.2884</c:v>
                </c:pt>
                <c:pt idx="5100">
                  <c:v>208.32149999999999</c:v>
                </c:pt>
                <c:pt idx="5101">
                  <c:v>208.35480000000001</c:v>
                </c:pt>
                <c:pt idx="5102">
                  <c:v>208.38849999999999</c:v>
                </c:pt>
                <c:pt idx="5103">
                  <c:v>208.4212</c:v>
                </c:pt>
                <c:pt idx="5104">
                  <c:v>208.4547</c:v>
                </c:pt>
                <c:pt idx="5105">
                  <c:v>208.48859999999999</c:v>
                </c:pt>
                <c:pt idx="5106">
                  <c:v>208.5213</c:v>
                </c:pt>
                <c:pt idx="5107">
                  <c:v>208.55539999999999</c:v>
                </c:pt>
                <c:pt idx="5108">
                  <c:v>208.58850000000001</c:v>
                </c:pt>
                <c:pt idx="5109">
                  <c:v>208.62260000000001</c:v>
                </c:pt>
                <c:pt idx="5110">
                  <c:v>208.65530000000001</c:v>
                </c:pt>
                <c:pt idx="5111">
                  <c:v>208.68950000000001</c:v>
                </c:pt>
                <c:pt idx="5112">
                  <c:v>208.7218</c:v>
                </c:pt>
                <c:pt idx="5113">
                  <c:v>208.7552</c:v>
                </c:pt>
                <c:pt idx="5114">
                  <c:v>208.78880000000001</c:v>
                </c:pt>
                <c:pt idx="5115">
                  <c:v>208.82259999999999</c:v>
                </c:pt>
                <c:pt idx="5116">
                  <c:v>208.85470000000001</c:v>
                </c:pt>
                <c:pt idx="5117">
                  <c:v>208.8888</c:v>
                </c:pt>
                <c:pt idx="5118">
                  <c:v>208.922</c:v>
                </c:pt>
                <c:pt idx="5119">
                  <c:v>208.9562</c:v>
                </c:pt>
                <c:pt idx="5120">
                  <c:v>208.9897</c:v>
                </c:pt>
                <c:pt idx="5121">
                  <c:v>209.02289999999999</c:v>
                </c:pt>
                <c:pt idx="5122">
                  <c:v>209.05619999999999</c:v>
                </c:pt>
                <c:pt idx="5123">
                  <c:v>209.08949999999999</c:v>
                </c:pt>
                <c:pt idx="5124">
                  <c:v>209.1232</c:v>
                </c:pt>
                <c:pt idx="5125">
                  <c:v>209.15639999999999</c:v>
                </c:pt>
                <c:pt idx="5126">
                  <c:v>209.1891</c:v>
                </c:pt>
                <c:pt idx="5127">
                  <c:v>209.22280000000001</c:v>
                </c:pt>
                <c:pt idx="5128">
                  <c:v>209.25620000000001</c:v>
                </c:pt>
                <c:pt idx="5129">
                  <c:v>209.2894</c:v>
                </c:pt>
                <c:pt idx="5130">
                  <c:v>209.32249999999999</c:v>
                </c:pt>
                <c:pt idx="5131">
                  <c:v>209.35489999999999</c:v>
                </c:pt>
                <c:pt idx="5132">
                  <c:v>209.3887</c:v>
                </c:pt>
                <c:pt idx="5133">
                  <c:v>209.42339999999999</c:v>
                </c:pt>
                <c:pt idx="5134">
                  <c:v>209.4562</c:v>
                </c:pt>
                <c:pt idx="5135">
                  <c:v>209.4898</c:v>
                </c:pt>
                <c:pt idx="5136">
                  <c:v>209.52350000000001</c:v>
                </c:pt>
                <c:pt idx="5137">
                  <c:v>209.5564</c:v>
                </c:pt>
                <c:pt idx="5138">
                  <c:v>209.58959999999999</c:v>
                </c:pt>
                <c:pt idx="5139">
                  <c:v>209.62370000000001</c:v>
                </c:pt>
                <c:pt idx="5140">
                  <c:v>209.6567</c:v>
                </c:pt>
                <c:pt idx="5141">
                  <c:v>209.68960000000001</c:v>
                </c:pt>
                <c:pt idx="5142">
                  <c:v>209.7236</c:v>
                </c:pt>
                <c:pt idx="5143">
                  <c:v>209.7568</c:v>
                </c:pt>
                <c:pt idx="5144">
                  <c:v>209.79060000000001</c:v>
                </c:pt>
                <c:pt idx="5145">
                  <c:v>209.82220000000001</c:v>
                </c:pt>
                <c:pt idx="5146">
                  <c:v>209.857</c:v>
                </c:pt>
                <c:pt idx="5147">
                  <c:v>209.89009999999999</c:v>
                </c:pt>
                <c:pt idx="5148">
                  <c:v>209.923</c:v>
                </c:pt>
                <c:pt idx="5149">
                  <c:v>209.95679999999999</c:v>
                </c:pt>
                <c:pt idx="5150">
                  <c:v>209.99100000000001</c:v>
                </c:pt>
                <c:pt idx="5151">
                  <c:v>210.02350000000001</c:v>
                </c:pt>
                <c:pt idx="5152">
                  <c:v>210.05670000000001</c:v>
                </c:pt>
                <c:pt idx="5153">
                  <c:v>210.09</c:v>
                </c:pt>
                <c:pt idx="5154">
                  <c:v>210.1234</c:v>
                </c:pt>
                <c:pt idx="5155">
                  <c:v>210.15719999999999</c:v>
                </c:pt>
                <c:pt idx="5156">
                  <c:v>210.19040000000001</c:v>
                </c:pt>
                <c:pt idx="5157">
                  <c:v>210.2235</c:v>
                </c:pt>
                <c:pt idx="5158">
                  <c:v>210.25720000000001</c:v>
                </c:pt>
                <c:pt idx="5159">
                  <c:v>210.2912</c:v>
                </c:pt>
                <c:pt idx="5160">
                  <c:v>210.32329999999999</c:v>
                </c:pt>
                <c:pt idx="5161">
                  <c:v>210.357</c:v>
                </c:pt>
                <c:pt idx="5162">
                  <c:v>210.39060000000001</c:v>
                </c:pt>
                <c:pt idx="5163">
                  <c:v>210.4238</c:v>
                </c:pt>
                <c:pt idx="5164">
                  <c:v>210.45679999999999</c:v>
                </c:pt>
                <c:pt idx="5165">
                  <c:v>210.49039999999999</c:v>
                </c:pt>
                <c:pt idx="5166">
                  <c:v>210.52459999999999</c:v>
                </c:pt>
                <c:pt idx="5167">
                  <c:v>210.5574</c:v>
                </c:pt>
                <c:pt idx="5168">
                  <c:v>210.59059999999999</c:v>
                </c:pt>
                <c:pt idx="5169">
                  <c:v>210.62370000000001</c:v>
                </c:pt>
                <c:pt idx="5170">
                  <c:v>210.65719999999999</c:v>
                </c:pt>
                <c:pt idx="5171">
                  <c:v>210.6902</c:v>
                </c:pt>
                <c:pt idx="5172">
                  <c:v>210.7242</c:v>
                </c:pt>
                <c:pt idx="5173">
                  <c:v>210.75739999999999</c:v>
                </c:pt>
                <c:pt idx="5174">
                  <c:v>210.79060000000001</c:v>
                </c:pt>
                <c:pt idx="5175">
                  <c:v>210.82380000000001</c:v>
                </c:pt>
                <c:pt idx="5176">
                  <c:v>210.858</c:v>
                </c:pt>
                <c:pt idx="5177">
                  <c:v>210.89169999999999</c:v>
                </c:pt>
                <c:pt idx="5178">
                  <c:v>210.9247</c:v>
                </c:pt>
                <c:pt idx="5179">
                  <c:v>210.9572</c:v>
                </c:pt>
                <c:pt idx="5180">
                  <c:v>210.99109999999999</c:v>
                </c:pt>
                <c:pt idx="5181">
                  <c:v>211.024</c:v>
                </c:pt>
                <c:pt idx="5182">
                  <c:v>211.05799999999999</c:v>
                </c:pt>
                <c:pt idx="5183">
                  <c:v>211.09100000000001</c:v>
                </c:pt>
                <c:pt idx="5184">
                  <c:v>211.12389999999999</c:v>
                </c:pt>
                <c:pt idx="5185">
                  <c:v>211.15719999999999</c:v>
                </c:pt>
                <c:pt idx="5186">
                  <c:v>211.19120000000001</c:v>
                </c:pt>
                <c:pt idx="5187">
                  <c:v>211.22460000000001</c:v>
                </c:pt>
                <c:pt idx="5188">
                  <c:v>211.2568</c:v>
                </c:pt>
                <c:pt idx="5189">
                  <c:v>211.291</c:v>
                </c:pt>
                <c:pt idx="5190">
                  <c:v>211.3245</c:v>
                </c:pt>
                <c:pt idx="5191">
                  <c:v>211.35749999999999</c:v>
                </c:pt>
                <c:pt idx="5192">
                  <c:v>211.3914</c:v>
                </c:pt>
                <c:pt idx="5193">
                  <c:v>211.42400000000001</c:v>
                </c:pt>
                <c:pt idx="5194">
                  <c:v>211.458</c:v>
                </c:pt>
                <c:pt idx="5195">
                  <c:v>211.49090000000001</c:v>
                </c:pt>
                <c:pt idx="5196">
                  <c:v>211.52500000000001</c:v>
                </c:pt>
                <c:pt idx="5197">
                  <c:v>211.5574</c:v>
                </c:pt>
                <c:pt idx="5198">
                  <c:v>211.59110000000001</c:v>
                </c:pt>
                <c:pt idx="5199">
                  <c:v>211.625</c:v>
                </c:pt>
                <c:pt idx="5200">
                  <c:v>211.6583</c:v>
                </c:pt>
                <c:pt idx="5201">
                  <c:v>211.6908</c:v>
                </c:pt>
                <c:pt idx="5202">
                  <c:v>211.7251</c:v>
                </c:pt>
                <c:pt idx="5203">
                  <c:v>211.75890000000001</c:v>
                </c:pt>
                <c:pt idx="5204">
                  <c:v>211.791</c:v>
                </c:pt>
                <c:pt idx="5205">
                  <c:v>211.82480000000001</c:v>
                </c:pt>
                <c:pt idx="5206">
                  <c:v>211.858</c:v>
                </c:pt>
                <c:pt idx="5207">
                  <c:v>211.89179999999999</c:v>
                </c:pt>
                <c:pt idx="5208">
                  <c:v>211.9254</c:v>
                </c:pt>
                <c:pt idx="5209">
                  <c:v>211.95840000000001</c:v>
                </c:pt>
                <c:pt idx="5210">
                  <c:v>211.99160000000001</c:v>
                </c:pt>
                <c:pt idx="5211">
                  <c:v>212.02520000000001</c:v>
                </c:pt>
                <c:pt idx="5212">
                  <c:v>212.059</c:v>
                </c:pt>
                <c:pt idx="5213">
                  <c:v>212.09200000000001</c:v>
                </c:pt>
                <c:pt idx="5214">
                  <c:v>212.1251</c:v>
                </c:pt>
                <c:pt idx="5215">
                  <c:v>212.15889999999999</c:v>
                </c:pt>
                <c:pt idx="5216">
                  <c:v>212.19220000000001</c:v>
                </c:pt>
                <c:pt idx="5217">
                  <c:v>212.22489999999999</c:v>
                </c:pt>
                <c:pt idx="5218">
                  <c:v>212.25880000000001</c:v>
                </c:pt>
                <c:pt idx="5219">
                  <c:v>212.2928</c:v>
                </c:pt>
                <c:pt idx="5220">
                  <c:v>212.32550000000001</c:v>
                </c:pt>
                <c:pt idx="5221">
                  <c:v>212.3586</c:v>
                </c:pt>
                <c:pt idx="5222">
                  <c:v>212.39230000000001</c:v>
                </c:pt>
                <c:pt idx="5223">
                  <c:v>212.42519999999999</c:v>
                </c:pt>
                <c:pt idx="5224">
                  <c:v>212.45939999999999</c:v>
                </c:pt>
                <c:pt idx="5225">
                  <c:v>212.4924</c:v>
                </c:pt>
                <c:pt idx="5226">
                  <c:v>212.52610000000001</c:v>
                </c:pt>
                <c:pt idx="5227">
                  <c:v>212.55879999999999</c:v>
                </c:pt>
                <c:pt idx="5228">
                  <c:v>212.59190000000001</c:v>
                </c:pt>
                <c:pt idx="5229">
                  <c:v>212.626</c:v>
                </c:pt>
                <c:pt idx="5230">
                  <c:v>212.65870000000001</c:v>
                </c:pt>
                <c:pt idx="5231">
                  <c:v>212.6934</c:v>
                </c:pt>
                <c:pt idx="5232">
                  <c:v>212.7261</c:v>
                </c:pt>
                <c:pt idx="5233">
                  <c:v>212.75890000000001</c:v>
                </c:pt>
                <c:pt idx="5234">
                  <c:v>212.7921</c:v>
                </c:pt>
                <c:pt idx="5235">
                  <c:v>212.82550000000001</c:v>
                </c:pt>
                <c:pt idx="5236">
                  <c:v>212.85890000000001</c:v>
                </c:pt>
                <c:pt idx="5237">
                  <c:v>212.89269999999999</c:v>
                </c:pt>
                <c:pt idx="5238">
                  <c:v>212.92599999999999</c:v>
                </c:pt>
                <c:pt idx="5239">
                  <c:v>212.9589</c:v>
                </c:pt>
                <c:pt idx="5240">
                  <c:v>212.99180000000001</c:v>
                </c:pt>
                <c:pt idx="5241">
                  <c:v>213.02610000000001</c:v>
                </c:pt>
                <c:pt idx="5242">
                  <c:v>213.05860000000001</c:v>
                </c:pt>
                <c:pt idx="5243">
                  <c:v>213.09219999999999</c:v>
                </c:pt>
                <c:pt idx="5244">
                  <c:v>213.12549999999999</c:v>
                </c:pt>
                <c:pt idx="5245">
                  <c:v>213.1593</c:v>
                </c:pt>
                <c:pt idx="5246">
                  <c:v>213.1926</c:v>
                </c:pt>
                <c:pt idx="5247">
                  <c:v>213.22579999999999</c:v>
                </c:pt>
                <c:pt idx="5248">
                  <c:v>213.2593</c:v>
                </c:pt>
                <c:pt idx="5249">
                  <c:v>213.29300000000001</c:v>
                </c:pt>
                <c:pt idx="5250">
                  <c:v>213.3262</c:v>
                </c:pt>
                <c:pt idx="5251">
                  <c:v>213.35939999999999</c:v>
                </c:pt>
                <c:pt idx="5252">
                  <c:v>213.39279999999999</c:v>
                </c:pt>
                <c:pt idx="5253">
                  <c:v>213.42619999999999</c:v>
                </c:pt>
                <c:pt idx="5254">
                  <c:v>213.4598</c:v>
                </c:pt>
                <c:pt idx="5255">
                  <c:v>213.49299999999999</c:v>
                </c:pt>
                <c:pt idx="5256">
                  <c:v>213.52629999999999</c:v>
                </c:pt>
                <c:pt idx="5257">
                  <c:v>213.55959999999999</c:v>
                </c:pt>
                <c:pt idx="5258">
                  <c:v>213.59299999999999</c:v>
                </c:pt>
                <c:pt idx="5259">
                  <c:v>213.6267</c:v>
                </c:pt>
                <c:pt idx="5260">
                  <c:v>213.66</c:v>
                </c:pt>
                <c:pt idx="5261">
                  <c:v>213.69380000000001</c:v>
                </c:pt>
                <c:pt idx="5262">
                  <c:v>213.72659999999999</c:v>
                </c:pt>
                <c:pt idx="5263">
                  <c:v>213.76060000000001</c:v>
                </c:pt>
                <c:pt idx="5264">
                  <c:v>213.79329999999999</c:v>
                </c:pt>
                <c:pt idx="5265">
                  <c:v>213.82640000000001</c:v>
                </c:pt>
                <c:pt idx="5266">
                  <c:v>213.86019999999999</c:v>
                </c:pt>
                <c:pt idx="5267">
                  <c:v>213.893</c:v>
                </c:pt>
                <c:pt idx="5268">
                  <c:v>213.92689999999999</c:v>
                </c:pt>
                <c:pt idx="5269">
                  <c:v>213.9599</c:v>
                </c:pt>
                <c:pt idx="5270">
                  <c:v>213.9931</c:v>
                </c:pt>
                <c:pt idx="5271">
                  <c:v>214.0266</c:v>
                </c:pt>
                <c:pt idx="5272">
                  <c:v>214.0598</c:v>
                </c:pt>
                <c:pt idx="5273">
                  <c:v>214.09270000000001</c:v>
                </c:pt>
                <c:pt idx="5274">
                  <c:v>214.1258</c:v>
                </c:pt>
                <c:pt idx="5275">
                  <c:v>214.15960000000001</c:v>
                </c:pt>
                <c:pt idx="5276">
                  <c:v>214.19239999999999</c:v>
                </c:pt>
                <c:pt idx="5277">
                  <c:v>214.22659999999999</c:v>
                </c:pt>
                <c:pt idx="5278">
                  <c:v>214.26</c:v>
                </c:pt>
                <c:pt idx="5279">
                  <c:v>214.2938</c:v>
                </c:pt>
                <c:pt idx="5280">
                  <c:v>214.32730000000001</c:v>
                </c:pt>
                <c:pt idx="5281">
                  <c:v>214.3604</c:v>
                </c:pt>
                <c:pt idx="5282">
                  <c:v>214.39320000000001</c:v>
                </c:pt>
                <c:pt idx="5283">
                  <c:v>214.42769999999999</c:v>
                </c:pt>
                <c:pt idx="5284">
                  <c:v>214.4598</c:v>
                </c:pt>
                <c:pt idx="5285">
                  <c:v>214.49299999999999</c:v>
                </c:pt>
                <c:pt idx="5286">
                  <c:v>214.5264</c:v>
                </c:pt>
                <c:pt idx="5287">
                  <c:v>214.56030000000001</c:v>
                </c:pt>
                <c:pt idx="5288">
                  <c:v>214.59360000000001</c:v>
                </c:pt>
                <c:pt idx="5289">
                  <c:v>214.6268</c:v>
                </c:pt>
                <c:pt idx="5290">
                  <c:v>214.66059999999999</c:v>
                </c:pt>
                <c:pt idx="5291">
                  <c:v>214.6944</c:v>
                </c:pt>
                <c:pt idx="5292">
                  <c:v>214.7278</c:v>
                </c:pt>
                <c:pt idx="5293">
                  <c:v>214.76070000000001</c:v>
                </c:pt>
                <c:pt idx="5294">
                  <c:v>214.79480000000001</c:v>
                </c:pt>
                <c:pt idx="5295">
                  <c:v>214.82810000000001</c:v>
                </c:pt>
                <c:pt idx="5296">
                  <c:v>214.86179999999999</c:v>
                </c:pt>
                <c:pt idx="5297">
                  <c:v>214.8946</c:v>
                </c:pt>
                <c:pt idx="5298">
                  <c:v>214.92750000000001</c:v>
                </c:pt>
                <c:pt idx="5299">
                  <c:v>214.96119999999999</c:v>
                </c:pt>
                <c:pt idx="5300">
                  <c:v>214.99469999999999</c:v>
                </c:pt>
                <c:pt idx="5301">
                  <c:v>215.02799999999999</c:v>
                </c:pt>
                <c:pt idx="5302">
                  <c:v>215.0615</c:v>
                </c:pt>
                <c:pt idx="5303">
                  <c:v>215.09469999999999</c:v>
                </c:pt>
                <c:pt idx="5304">
                  <c:v>215.1276</c:v>
                </c:pt>
                <c:pt idx="5305">
                  <c:v>215.16139999999999</c:v>
                </c:pt>
                <c:pt idx="5306">
                  <c:v>215.19380000000001</c:v>
                </c:pt>
                <c:pt idx="5307">
                  <c:v>215.2277</c:v>
                </c:pt>
                <c:pt idx="5308">
                  <c:v>215.26140000000001</c:v>
                </c:pt>
                <c:pt idx="5309">
                  <c:v>215.29419999999999</c:v>
                </c:pt>
                <c:pt idx="5310">
                  <c:v>215.32749999999999</c:v>
                </c:pt>
                <c:pt idx="5311">
                  <c:v>215.36189999999999</c:v>
                </c:pt>
                <c:pt idx="5312">
                  <c:v>215.39449999999999</c:v>
                </c:pt>
                <c:pt idx="5313">
                  <c:v>215.4282</c:v>
                </c:pt>
                <c:pt idx="5314">
                  <c:v>215.4615</c:v>
                </c:pt>
                <c:pt idx="5315">
                  <c:v>215.49549999999999</c:v>
                </c:pt>
                <c:pt idx="5316">
                  <c:v>215.52809999999999</c:v>
                </c:pt>
                <c:pt idx="5317">
                  <c:v>215.5626</c:v>
                </c:pt>
                <c:pt idx="5318">
                  <c:v>215.596</c:v>
                </c:pt>
                <c:pt idx="5319">
                  <c:v>215.6284</c:v>
                </c:pt>
                <c:pt idx="5320">
                  <c:v>215.6617</c:v>
                </c:pt>
                <c:pt idx="5321">
                  <c:v>215.6953</c:v>
                </c:pt>
                <c:pt idx="5322">
                  <c:v>215.7287</c:v>
                </c:pt>
                <c:pt idx="5323">
                  <c:v>215.76159999999999</c:v>
                </c:pt>
                <c:pt idx="5324">
                  <c:v>215.7946</c:v>
                </c:pt>
                <c:pt idx="5325">
                  <c:v>215.82839999999999</c:v>
                </c:pt>
                <c:pt idx="5326">
                  <c:v>215.86179999999999</c:v>
                </c:pt>
                <c:pt idx="5327">
                  <c:v>215.8946</c:v>
                </c:pt>
                <c:pt idx="5328">
                  <c:v>215.92869999999999</c:v>
                </c:pt>
                <c:pt idx="5329">
                  <c:v>215.9624</c:v>
                </c:pt>
                <c:pt idx="5330">
                  <c:v>215.99549999999999</c:v>
                </c:pt>
                <c:pt idx="5331">
                  <c:v>216.02869999999999</c:v>
                </c:pt>
                <c:pt idx="5332">
                  <c:v>216.06229999999999</c:v>
                </c:pt>
                <c:pt idx="5333">
                  <c:v>216.09630000000001</c:v>
                </c:pt>
                <c:pt idx="5334">
                  <c:v>216.1283</c:v>
                </c:pt>
                <c:pt idx="5335">
                  <c:v>216.16249999999999</c:v>
                </c:pt>
                <c:pt idx="5336">
                  <c:v>216.19579999999999</c:v>
                </c:pt>
                <c:pt idx="5337">
                  <c:v>216.22980000000001</c:v>
                </c:pt>
                <c:pt idx="5338">
                  <c:v>216.2627</c:v>
                </c:pt>
                <c:pt idx="5339">
                  <c:v>216.29519999999999</c:v>
                </c:pt>
                <c:pt idx="5340">
                  <c:v>216.32919999999999</c:v>
                </c:pt>
                <c:pt idx="5341">
                  <c:v>216.36240000000001</c:v>
                </c:pt>
                <c:pt idx="5342">
                  <c:v>216.39500000000001</c:v>
                </c:pt>
                <c:pt idx="5343">
                  <c:v>216.42859999999999</c:v>
                </c:pt>
                <c:pt idx="5344">
                  <c:v>216.4623</c:v>
                </c:pt>
                <c:pt idx="5345">
                  <c:v>216.49510000000001</c:v>
                </c:pt>
                <c:pt idx="5346">
                  <c:v>216.5274</c:v>
                </c:pt>
                <c:pt idx="5347">
                  <c:v>216.56180000000001</c:v>
                </c:pt>
                <c:pt idx="5348">
                  <c:v>216.59569999999999</c:v>
                </c:pt>
                <c:pt idx="5349">
                  <c:v>216.62799999999999</c:v>
                </c:pt>
                <c:pt idx="5350">
                  <c:v>216.66200000000001</c:v>
                </c:pt>
                <c:pt idx="5351">
                  <c:v>216.69560000000001</c:v>
                </c:pt>
                <c:pt idx="5352">
                  <c:v>216.72929999999999</c:v>
                </c:pt>
                <c:pt idx="5353">
                  <c:v>216.762</c:v>
                </c:pt>
                <c:pt idx="5354">
                  <c:v>216.79519999999999</c:v>
                </c:pt>
                <c:pt idx="5355">
                  <c:v>216.82839999999999</c:v>
                </c:pt>
                <c:pt idx="5356">
                  <c:v>216.8621</c:v>
                </c:pt>
                <c:pt idx="5357">
                  <c:v>216.8955</c:v>
                </c:pt>
                <c:pt idx="5358">
                  <c:v>216.92869999999999</c:v>
                </c:pt>
                <c:pt idx="5359">
                  <c:v>216.96260000000001</c:v>
                </c:pt>
                <c:pt idx="5360">
                  <c:v>216.99719999999999</c:v>
                </c:pt>
                <c:pt idx="5361">
                  <c:v>217.02959999999999</c:v>
                </c:pt>
                <c:pt idx="5362">
                  <c:v>217.06280000000001</c:v>
                </c:pt>
                <c:pt idx="5363">
                  <c:v>217.0967</c:v>
                </c:pt>
                <c:pt idx="5364">
                  <c:v>217.1302</c:v>
                </c:pt>
                <c:pt idx="5365">
                  <c:v>217.16380000000001</c:v>
                </c:pt>
                <c:pt idx="5366">
                  <c:v>217.19759999999999</c:v>
                </c:pt>
                <c:pt idx="5367">
                  <c:v>217.2302</c:v>
                </c:pt>
                <c:pt idx="5368">
                  <c:v>217.2638</c:v>
                </c:pt>
                <c:pt idx="5369">
                  <c:v>217.297</c:v>
                </c:pt>
                <c:pt idx="5370">
                  <c:v>217.3306</c:v>
                </c:pt>
                <c:pt idx="5371">
                  <c:v>217.36369999999999</c:v>
                </c:pt>
                <c:pt idx="5372">
                  <c:v>217.398</c:v>
                </c:pt>
                <c:pt idx="5373">
                  <c:v>217.4306</c:v>
                </c:pt>
                <c:pt idx="5374">
                  <c:v>217.4639</c:v>
                </c:pt>
                <c:pt idx="5375">
                  <c:v>217.49719999999999</c:v>
                </c:pt>
                <c:pt idx="5376">
                  <c:v>217.53059999999999</c:v>
                </c:pt>
                <c:pt idx="5377">
                  <c:v>217.56370000000001</c:v>
                </c:pt>
                <c:pt idx="5378">
                  <c:v>217.5977</c:v>
                </c:pt>
                <c:pt idx="5379">
                  <c:v>217.6309</c:v>
                </c:pt>
                <c:pt idx="5380">
                  <c:v>217.66419999999999</c:v>
                </c:pt>
                <c:pt idx="5381">
                  <c:v>217.6978</c:v>
                </c:pt>
                <c:pt idx="5382">
                  <c:v>217.73099999999999</c:v>
                </c:pt>
                <c:pt idx="5383">
                  <c:v>217.76480000000001</c:v>
                </c:pt>
                <c:pt idx="5384">
                  <c:v>217.797</c:v>
                </c:pt>
                <c:pt idx="5385">
                  <c:v>217.83029999999999</c:v>
                </c:pt>
                <c:pt idx="5386">
                  <c:v>217.86449999999999</c:v>
                </c:pt>
                <c:pt idx="5387">
                  <c:v>217.8982</c:v>
                </c:pt>
                <c:pt idx="5388">
                  <c:v>217.93039999999999</c:v>
                </c:pt>
                <c:pt idx="5389">
                  <c:v>217.96420000000001</c:v>
                </c:pt>
                <c:pt idx="5390">
                  <c:v>217.9975</c:v>
                </c:pt>
                <c:pt idx="5391">
                  <c:v>218.03139999999999</c:v>
                </c:pt>
                <c:pt idx="5392">
                  <c:v>218.06389999999999</c:v>
                </c:pt>
                <c:pt idx="5393">
                  <c:v>218.09780000000001</c:v>
                </c:pt>
                <c:pt idx="5394">
                  <c:v>218.13079999999999</c:v>
                </c:pt>
                <c:pt idx="5395">
                  <c:v>218.16480000000001</c:v>
                </c:pt>
                <c:pt idx="5396">
                  <c:v>218.19829999999999</c:v>
                </c:pt>
                <c:pt idx="5397">
                  <c:v>218.23169999999999</c:v>
                </c:pt>
                <c:pt idx="5398">
                  <c:v>218.26419999999999</c:v>
                </c:pt>
                <c:pt idx="5399">
                  <c:v>218.2978</c:v>
                </c:pt>
                <c:pt idx="5400">
                  <c:v>218.3306</c:v>
                </c:pt>
                <c:pt idx="5401">
                  <c:v>218.3646</c:v>
                </c:pt>
                <c:pt idx="5402">
                  <c:v>218.3982</c:v>
                </c:pt>
                <c:pt idx="5403">
                  <c:v>218.4314</c:v>
                </c:pt>
                <c:pt idx="5404">
                  <c:v>218.46459999999999</c:v>
                </c:pt>
                <c:pt idx="5405">
                  <c:v>218.4982</c:v>
                </c:pt>
                <c:pt idx="5406">
                  <c:v>218.5309</c:v>
                </c:pt>
                <c:pt idx="5407">
                  <c:v>218.5642</c:v>
                </c:pt>
                <c:pt idx="5408">
                  <c:v>218.59819999999999</c:v>
                </c:pt>
                <c:pt idx="5409">
                  <c:v>218.63159999999999</c:v>
                </c:pt>
                <c:pt idx="5410">
                  <c:v>218.6645</c:v>
                </c:pt>
                <c:pt idx="5411">
                  <c:v>218.69820000000001</c:v>
                </c:pt>
                <c:pt idx="5412">
                  <c:v>218.73140000000001</c:v>
                </c:pt>
                <c:pt idx="5413">
                  <c:v>218.76480000000001</c:v>
                </c:pt>
                <c:pt idx="5414">
                  <c:v>218.79830000000001</c:v>
                </c:pt>
                <c:pt idx="5415">
                  <c:v>218.83189999999999</c:v>
                </c:pt>
                <c:pt idx="5416">
                  <c:v>218.86449999999999</c:v>
                </c:pt>
                <c:pt idx="5417">
                  <c:v>218.898</c:v>
                </c:pt>
                <c:pt idx="5418">
                  <c:v>218.93049999999999</c:v>
                </c:pt>
                <c:pt idx="5419">
                  <c:v>218.96420000000001</c:v>
                </c:pt>
                <c:pt idx="5420">
                  <c:v>218.9973</c:v>
                </c:pt>
                <c:pt idx="5421">
                  <c:v>219.03210000000001</c:v>
                </c:pt>
                <c:pt idx="5422">
                  <c:v>219.0651</c:v>
                </c:pt>
                <c:pt idx="5423">
                  <c:v>219.09880000000001</c:v>
                </c:pt>
                <c:pt idx="5424">
                  <c:v>219.13220000000001</c:v>
                </c:pt>
                <c:pt idx="5425">
                  <c:v>219.1652</c:v>
                </c:pt>
                <c:pt idx="5426">
                  <c:v>219.1986</c:v>
                </c:pt>
                <c:pt idx="5427">
                  <c:v>219.23220000000001</c:v>
                </c:pt>
                <c:pt idx="5428">
                  <c:v>219.2654</c:v>
                </c:pt>
                <c:pt idx="5429">
                  <c:v>219.29849999999999</c:v>
                </c:pt>
                <c:pt idx="5430">
                  <c:v>219.33199999999999</c:v>
                </c:pt>
                <c:pt idx="5431">
                  <c:v>219.36510000000001</c:v>
                </c:pt>
                <c:pt idx="5432">
                  <c:v>219.39920000000001</c:v>
                </c:pt>
                <c:pt idx="5433">
                  <c:v>219.43190000000001</c:v>
                </c:pt>
                <c:pt idx="5434">
                  <c:v>219.46619999999999</c:v>
                </c:pt>
                <c:pt idx="5435">
                  <c:v>219.49850000000001</c:v>
                </c:pt>
                <c:pt idx="5436">
                  <c:v>219.5318</c:v>
                </c:pt>
                <c:pt idx="5437">
                  <c:v>219.56530000000001</c:v>
                </c:pt>
                <c:pt idx="5438">
                  <c:v>219.59880000000001</c:v>
                </c:pt>
                <c:pt idx="5439">
                  <c:v>219.63229999999999</c:v>
                </c:pt>
                <c:pt idx="5440">
                  <c:v>219.666</c:v>
                </c:pt>
                <c:pt idx="5441">
                  <c:v>219.6986</c:v>
                </c:pt>
                <c:pt idx="5442">
                  <c:v>219.73159999999999</c:v>
                </c:pt>
                <c:pt idx="5443">
                  <c:v>219.7654</c:v>
                </c:pt>
                <c:pt idx="5444">
                  <c:v>219.79859999999999</c:v>
                </c:pt>
                <c:pt idx="5445">
                  <c:v>219.83250000000001</c:v>
                </c:pt>
                <c:pt idx="5446">
                  <c:v>219.86519999999999</c:v>
                </c:pt>
                <c:pt idx="5447">
                  <c:v>219.89959999999999</c:v>
                </c:pt>
                <c:pt idx="5448">
                  <c:v>219.9332</c:v>
                </c:pt>
                <c:pt idx="5449">
                  <c:v>219.96539999999999</c:v>
                </c:pt>
                <c:pt idx="5450">
                  <c:v>219.99860000000001</c:v>
                </c:pt>
                <c:pt idx="5451">
                  <c:v>220.03299999999999</c:v>
                </c:pt>
                <c:pt idx="5452">
                  <c:v>220.066</c:v>
                </c:pt>
                <c:pt idx="5453">
                  <c:v>220.09970000000001</c:v>
                </c:pt>
                <c:pt idx="5454">
                  <c:v>220.13290000000001</c:v>
                </c:pt>
                <c:pt idx="5455">
                  <c:v>220.16579999999999</c:v>
                </c:pt>
                <c:pt idx="5456">
                  <c:v>220.1994</c:v>
                </c:pt>
                <c:pt idx="5457">
                  <c:v>220.23230000000001</c:v>
                </c:pt>
                <c:pt idx="5458">
                  <c:v>220.2662</c:v>
                </c:pt>
                <c:pt idx="5459">
                  <c:v>220.3</c:v>
                </c:pt>
                <c:pt idx="5460">
                  <c:v>220.33349999999999</c:v>
                </c:pt>
                <c:pt idx="5461">
                  <c:v>220.36670000000001</c:v>
                </c:pt>
                <c:pt idx="5462">
                  <c:v>220.4</c:v>
                </c:pt>
                <c:pt idx="5463">
                  <c:v>220.4332</c:v>
                </c:pt>
                <c:pt idx="5464">
                  <c:v>220.4667</c:v>
                </c:pt>
                <c:pt idx="5465">
                  <c:v>220.49879999999999</c:v>
                </c:pt>
                <c:pt idx="5466">
                  <c:v>220.53229999999999</c:v>
                </c:pt>
                <c:pt idx="5467">
                  <c:v>220.56649999999999</c:v>
                </c:pt>
                <c:pt idx="5468">
                  <c:v>220.59950000000001</c:v>
                </c:pt>
                <c:pt idx="5469">
                  <c:v>220.63319999999999</c:v>
                </c:pt>
                <c:pt idx="5470">
                  <c:v>220.66669999999999</c:v>
                </c:pt>
                <c:pt idx="5471">
                  <c:v>220.69980000000001</c:v>
                </c:pt>
                <c:pt idx="5472">
                  <c:v>220.73400000000001</c:v>
                </c:pt>
                <c:pt idx="5473">
                  <c:v>220.76679999999999</c:v>
                </c:pt>
                <c:pt idx="5474">
                  <c:v>220.8004</c:v>
                </c:pt>
                <c:pt idx="5475">
                  <c:v>220.83260000000001</c:v>
                </c:pt>
                <c:pt idx="5476">
                  <c:v>220.86619999999999</c:v>
                </c:pt>
                <c:pt idx="5477">
                  <c:v>220.8999</c:v>
                </c:pt>
                <c:pt idx="5478">
                  <c:v>220.93340000000001</c:v>
                </c:pt>
                <c:pt idx="5479">
                  <c:v>220.9666</c:v>
                </c:pt>
                <c:pt idx="5480">
                  <c:v>220.9999</c:v>
                </c:pt>
                <c:pt idx="5481">
                  <c:v>221.03399999999999</c:v>
                </c:pt>
                <c:pt idx="5482">
                  <c:v>221.0658</c:v>
                </c:pt>
                <c:pt idx="5483">
                  <c:v>221.1001</c:v>
                </c:pt>
                <c:pt idx="5484">
                  <c:v>221.13319999999999</c:v>
                </c:pt>
                <c:pt idx="5485">
                  <c:v>221.166</c:v>
                </c:pt>
                <c:pt idx="5486">
                  <c:v>221.2003</c:v>
                </c:pt>
                <c:pt idx="5487">
                  <c:v>221.23320000000001</c:v>
                </c:pt>
                <c:pt idx="5488">
                  <c:v>221.2663</c:v>
                </c:pt>
                <c:pt idx="5489">
                  <c:v>221.29939999999999</c:v>
                </c:pt>
                <c:pt idx="5490">
                  <c:v>221.33340000000001</c:v>
                </c:pt>
                <c:pt idx="5491">
                  <c:v>221.36619999999999</c:v>
                </c:pt>
                <c:pt idx="5492">
                  <c:v>221.4006</c:v>
                </c:pt>
                <c:pt idx="5493">
                  <c:v>221.43379999999999</c:v>
                </c:pt>
                <c:pt idx="5494">
                  <c:v>221.46629999999999</c:v>
                </c:pt>
                <c:pt idx="5495">
                  <c:v>221.50120000000001</c:v>
                </c:pt>
                <c:pt idx="5496">
                  <c:v>221.53360000000001</c:v>
                </c:pt>
                <c:pt idx="5497">
                  <c:v>221.5668</c:v>
                </c:pt>
                <c:pt idx="5498">
                  <c:v>221.60050000000001</c:v>
                </c:pt>
                <c:pt idx="5499">
                  <c:v>221.63380000000001</c:v>
                </c:pt>
                <c:pt idx="5500">
                  <c:v>221.66650000000001</c:v>
                </c:pt>
                <c:pt idx="5501">
                  <c:v>221.70079999999999</c:v>
                </c:pt>
                <c:pt idx="5502">
                  <c:v>221.73419999999999</c:v>
                </c:pt>
                <c:pt idx="5503">
                  <c:v>221.767</c:v>
                </c:pt>
                <c:pt idx="5504">
                  <c:v>221.80090000000001</c:v>
                </c:pt>
                <c:pt idx="5505">
                  <c:v>221.833</c:v>
                </c:pt>
                <c:pt idx="5506">
                  <c:v>221.86619999999999</c:v>
                </c:pt>
                <c:pt idx="5507">
                  <c:v>221.8999</c:v>
                </c:pt>
                <c:pt idx="5508">
                  <c:v>221.93340000000001</c:v>
                </c:pt>
                <c:pt idx="5509">
                  <c:v>221.96639999999999</c:v>
                </c:pt>
                <c:pt idx="5510">
                  <c:v>222.00049999999999</c:v>
                </c:pt>
                <c:pt idx="5511">
                  <c:v>222.0334</c:v>
                </c:pt>
                <c:pt idx="5512">
                  <c:v>222.06700000000001</c:v>
                </c:pt>
                <c:pt idx="5513">
                  <c:v>222.1003</c:v>
                </c:pt>
                <c:pt idx="5514">
                  <c:v>222.13329999999999</c:v>
                </c:pt>
                <c:pt idx="5515">
                  <c:v>222.1662</c:v>
                </c:pt>
                <c:pt idx="5516">
                  <c:v>222.2004</c:v>
                </c:pt>
                <c:pt idx="5517">
                  <c:v>222.23419999999999</c:v>
                </c:pt>
                <c:pt idx="5518">
                  <c:v>222.26740000000001</c:v>
                </c:pt>
                <c:pt idx="5519">
                  <c:v>222.30029999999999</c:v>
                </c:pt>
                <c:pt idx="5520">
                  <c:v>222.33430000000001</c:v>
                </c:pt>
                <c:pt idx="5521">
                  <c:v>222.3674</c:v>
                </c:pt>
                <c:pt idx="5522">
                  <c:v>222.40100000000001</c:v>
                </c:pt>
                <c:pt idx="5523">
                  <c:v>222.43440000000001</c:v>
                </c:pt>
                <c:pt idx="5524">
                  <c:v>222.46799999999999</c:v>
                </c:pt>
                <c:pt idx="5525">
                  <c:v>222.501</c:v>
                </c:pt>
                <c:pt idx="5526">
                  <c:v>222.5351</c:v>
                </c:pt>
                <c:pt idx="5527">
                  <c:v>222.5676</c:v>
                </c:pt>
                <c:pt idx="5528">
                  <c:v>222.60130000000001</c:v>
                </c:pt>
                <c:pt idx="5529">
                  <c:v>222.6344</c:v>
                </c:pt>
                <c:pt idx="5530">
                  <c:v>222.66800000000001</c:v>
                </c:pt>
                <c:pt idx="5531">
                  <c:v>222.70160000000001</c:v>
                </c:pt>
                <c:pt idx="5532">
                  <c:v>222.73509999999999</c:v>
                </c:pt>
                <c:pt idx="5533">
                  <c:v>222.76840000000001</c:v>
                </c:pt>
                <c:pt idx="5534">
                  <c:v>222.80240000000001</c:v>
                </c:pt>
                <c:pt idx="5535">
                  <c:v>222.83519999999999</c:v>
                </c:pt>
                <c:pt idx="5536">
                  <c:v>222.869</c:v>
                </c:pt>
                <c:pt idx="5537">
                  <c:v>222.90190000000001</c:v>
                </c:pt>
                <c:pt idx="5538">
                  <c:v>222.93520000000001</c:v>
                </c:pt>
                <c:pt idx="5539">
                  <c:v>222.9682</c:v>
                </c:pt>
                <c:pt idx="5540">
                  <c:v>223.00149999999999</c:v>
                </c:pt>
                <c:pt idx="5541">
                  <c:v>223.035</c:v>
                </c:pt>
                <c:pt idx="5542">
                  <c:v>223.06899999999999</c:v>
                </c:pt>
                <c:pt idx="5543">
                  <c:v>223.102</c:v>
                </c:pt>
                <c:pt idx="5544">
                  <c:v>223.1353</c:v>
                </c:pt>
                <c:pt idx="5545">
                  <c:v>223.16839999999999</c:v>
                </c:pt>
                <c:pt idx="5546">
                  <c:v>223.20179999999999</c:v>
                </c:pt>
                <c:pt idx="5547">
                  <c:v>223.2354</c:v>
                </c:pt>
                <c:pt idx="5548">
                  <c:v>223.26900000000001</c:v>
                </c:pt>
                <c:pt idx="5549">
                  <c:v>223.30240000000001</c:v>
                </c:pt>
                <c:pt idx="5550">
                  <c:v>223.33600000000001</c:v>
                </c:pt>
                <c:pt idx="5551">
                  <c:v>223.36949999999999</c:v>
                </c:pt>
                <c:pt idx="5552">
                  <c:v>223.40289999999999</c:v>
                </c:pt>
                <c:pt idx="5553">
                  <c:v>223.43600000000001</c:v>
                </c:pt>
                <c:pt idx="5554">
                  <c:v>223.46879999999999</c:v>
                </c:pt>
                <c:pt idx="5555">
                  <c:v>223.50309999999999</c:v>
                </c:pt>
                <c:pt idx="5556">
                  <c:v>223.5367</c:v>
                </c:pt>
                <c:pt idx="5557">
                  <c:v>223.56960000000001</c:v>
                </c:pt>
                <c:pt idx="5558">
                  <c:v>223.60380000000001</c:v>
                </c:pt>
                <c:pt idx="5559">
                  <c:v>223.6371</c:v>
                </c:pt>
                <c:pt idx="5560">
                  <c:v>223.67080000000001</c:v>
                </c:pt>
                <c:pt idx="5561">
                  <c:v>223.70429999999999</c:v>
                </c:pt>
                <c:pt idx="5562">
                  <c:v>223.738</c:v>
                </c:pt>
                <c:pt idx="5563">
                  <c:v>223.76920000000001</c:v>
                </c:pt>
                <c:pt idx="5564">
                  <c:v>223.8038</c:v>
                </c:pt>
                <c:pt idx="5565">
                  <c:v>223.8366</c:v>
                </c:pt>
                <c:pt idx="5566">
                  <c:v>223.86959999999999</c:v>
                </c:pt>
                <c:pt idx="5567">
                  <c:v>223.9033</c:v>
                </c:pt>
                <c:pt idx="5568">
                  <c:v>223.9366</c:v>
                </c:pt>
                <c:pt idx="5569">
                  <c:v>223.9701</c:v>
                </c:pt>
                <c:pt idx="5570">
                  <c:v>224.0042</c:v>
                </c:pt>
                <c:pt idx="5571">
                  <c:v>224.03710000000001</c:v>
                </c:pt>
                <c:pt idx="5572">
                  <c:v>224.06960000000001</c:v>
                </c:pt>
                <c:pt idx="5573">
                  <c:v>224.1037</c:v>
                </c:pt>
                <c:pt idx="5574">
                  <c:v>224.1377</c:v>
                </c:pt>
                <c:pt idx="5575">
                  <c:v>224.1704</c:v>
                </c:pt>
                <c:pt idx="5576">
                  <c:v>224.2046</c:v>
                </c:pt>
                <c:pt idx="5577">
                  <c:v>224.2381</c:v>
                </c:pt>
                <c:pt idx="5578">
                  <c:v>224.2706</c:v>
                </c:pt>
                <c:pt idx="5579">
                  <c:v>224.30449999999999</c:v>
                </c:pt>
                <c:pt idx="5580">
                  <c:v>224.3374</c:v>
                </c:pt>
                <c:pt idx="5581">
                  <c:v>224.37119999999999</c:v>
                </c:pt>
                <c:pt idx="5582">
                  <c:v>224.40450000000001</c:v>
                </c:pt>
                <c:pt idx="5583">
                  <c:v>224.43780000000001</c:v>
                </c:pt>
                <c:pt idx="5584">
                  <c:v>224.47130000000001</c:v>
                </c:pt>
                <c:pt idx="5585">
                  <c:v>224.505</c:v>
                </c:pt>
                <c:pt idx="5586">
                  <c:v>224.53829999999999</c:v>
                </c:pt>
                <c:pt idx="5587">
                  <c:v>224.57159999999999</c:v>
                </c:pt>
                <c:pt idx="5588">
                  <c:v>224.60470000000001</c:v>
                </c:pt>
                <c:pt idx="5589">
                  <c:v>224.63810000000001</c:v>
                </c:pt>
                <c:pt idx="5590">
                  <c:v>224.67089999999999</c:v>
                </c:pt>
                <c:pt idx="5591">
                  <c:v>224.70439999999999</c:v>
                </c:pt>
                <c:pt idx="5592">
                  <c:v>224.73779999999999</c:v>
                </c:pt>
                <c:pt idx="5593">
                  <c:v>224.77180000000001</c:v>
                </c:pt>
                <c:pt idx="5594">
                  <c:v>224.8047</c:v>
                </c:pt>
                <c:pt idx="5595">
                  <c:v>224.83840000000001</c:v>
                </c:pt>
                <c:pt idx="5596">
                  <c:v>224.87200000000001</c:v>
                </c:pt>
                <c:pt idx="5597">
                  <c:v>224.9049</c:v>
                </c:pt>
                <c:pt idx="5598">
                  <c:v>224.93860000000001</c:v>
                </c:pt>
                <c:pt idx="5599">
                  <c:v>224.97139999999999</c:v>
                </c:pt>
                <c:pt idx="5600">
                  <c:v>225.00540000000001</c:v>
                </c:pt>
                <c:pt idx="5601">
                  <c:v>225.03829999999999</c:v>
                </c:pt>
                <c:pt idx="5602">
                  <c:v>225.072</c:v>
                </c:pt>
                <c:pt idx="5603">
                  <c:v>225.10579999999999</c:v>
                </c:pt>
                <c:pt idx="5604">
                  <c:v>225.13810000000001</c:v>
                </c:pt>
                <c:pt idx="5605">
                  <c:v>225.172</c:v>
                </c:pt>
                <c:pt idx="5606">
                  <c:v>225.20519999999999</c:v>
                </c:pt>
                <c:pt idx="5607">
                  <c:v>225.2389</c:v>
                </c:pt>
                <c:pt idx="5608">
                  <c:v>225.27199999999999</c:v>
                </c:pt>
                <c:pt idx="5609">
                  <c:v>225.30600000000001</c:v>
                </c:pt>
                <c:pt idx="5610">
                  <c:v>225.33940000000001</c:v>
                </c:pt>
                <c:pt idx="5611">
                  <c:v>225.3724</c:v>
                </c:pt>
                <c:pt idx="5612">
                  <c:v>225.40559999999999</c:v>
                </c:pt>
                <c:pt idx="5613">
                  <c:v>225.43969999999999</c:v>
                </c:pt>
                <c:pt idx="5614">
                  <c:v>225.47300000000001</c:v>
                </c:pt>
                <c:pt idx="5615">
                  <c:v>225.50640000000001</c:v>
                </c:pt>
                <c:pt idx="5616">
                  <c:v>225.5385</c:v>
                </c:pt>
                <c:pt idx="5617">
                  <c:v>225.57239999999999</c:v>
                </c:pt>
                <c:pt idx="5618">
                  <c:v>225.60579999999999</c:v>
                </c:pt>
                <c:pt idx="5619">
                  <c:v>225.63919999999999</c:v>
                </c:pt>
                <c:pt idx="5620">
                  <c:v>225.6722</c:v>
                </c:pt>
                <c:pt idx="5621">
                  <c:v>225.70570000000001</c:v>
                </c:pt>
                <c:pt idx="5622">
                  <c:v>225.7388</c:v>
                </c:pt>
                <c:pt idx="5623">
                  <c:v>225.77279999999999</c:v>
                </c:pt>
                <c:pt idx="5624">
                  <c:v>225.8066</c:v>
                </c:pt>
                <c:pt idx="5625">
                  <c:v>225.83959999999999</c:v>
                </c:pt>
                <c:pt idx="5626">
                  <c:v>225.87299999999999</c:v>
                </c:pt>
                <c:pt idx="5627">
                  <c:v>225.90620000000001</c:v>
                </c:pt>
                <c:pt idx="5628">
                  <c:v>225.9392</c:v>
                </c:pt>
                <c:pt idx="5629">
                  <c:v>225.97309999999999</c:v>
                </c:pt>
                <c:pt idx="5630">
                  <c:v>226.0059</c:v>
                </c:pt>
                <c:pt idx="5631">
                  <c:v>226.03970000000001</c:v>
                </c:pt>
                <c:pt idx="5632">
                  <c:v>226.07339999999999</c:v>
                </c:pt>
                <c:pt idx="5633">
                  <c:v>226.10599999999999</c:v>
                </c:pt>
                <c:pt idx="5634">
                  <c:v>226.13849999999999</c:v>
                </c:pt>
                <c:pt idx="5635">
                  <c:v>226.1728</c:v>
                </c:pt>
                <c:pt idx="5636">
                  <c:v>226.2062</c:v>
                </c:pt>
                <c:pt idx="5637">
                  <c:v>226.24</c:v>
                </c:pt>
                <c:pt idx="5638">
                  <c:v>226.273</c:v>
                </c:pt>
                <c:pt idx="5639">
                  <c:v>226.30680000000001</c:v>
                </c:pt>
                <c:pt idx="5640">
                  <c:v>226.33940000000001</c:v>
                </c:pt>
                <c:pt idx="5641">
                  <c:v>226.37299999999999</c:v>
                </c:pt>
                <c:pt idx="5642">
                  <c:v>226.40639999999999</c:v>
                </c:pt>
                <c:pt idx="5643">
                  <c:v>226.4402</c:v>
                </c:pt>
                <c:pt idx="5644">
                  <c:v>226.47300000000001</c:v>
                </c:pt>
                <c:pt idx="5645">
                  <c:v>226.50739999999999</c:v>
                </c:pt>
                <c:pt idx="5646">
                  <c:v>226.54060000000001</c:v>
                </c:pt>
                <c:pt idx="5647">
                  <c:v>226.57419999999999</c:v>
                </c:pt>
                <c:pt idx="5648">
                  <c:v>226.60759999999999</c:v>
                </c:pt>
                <c:pt idx="5649">
                  <c:v>226.64</c:v>
                </c:pt>
                <c:pt idx="5650">
                  <c:v>226.67330000000001</c:v>
                </c:pt>
                <c:pt idx="5651">
                  <c:v>226.70750000000001</c:v>
                </c:pt>
                <c:pt idx="5652">
                  <c:v>226.74</c:v>
                </c:pt>
                <c:pt idx="5653">
                  <c:v>226.77369999999999</c:v>
                </c:pt>
                <c:pt idx="5654">
                  <c:v>226.80840000000001</c:v>
                </c:pt>
                <c:pt idx="5655">
                  <c:v>226.84139999999999</c:v>
                </c:pt>
                <c:pt idx="5656">
                  <c:v>226.87540000000001</c:v>
                </c:pt>
                <c:pt idx="5657">
                  <c:v>226.9075</c:v>
                </c:pt>
                <c:pt idx="5658">
                  <c:v>226.94030000000001</c:v>
                </c:pt>
                <c:pt idx="5659">
                  <c:v>226.9742</c:v>
                </c:pt>
                <c:pt idx="5660">
                  <c:v>227.00729999999999</c:v>
                </c:pt>
                <c:pt idx="5661">
                  <c:v>227.0412</c:v>
                </c:pt>
                <c:pt idx="5662">
                  <c:v>227.0746</c:v>
                </c:pt>
                <c:pt idx="5663">
                  <c:v>227.10839999999999</c:v>
                </c:pt>
                <c:pt idx="5664">
                  <c:v>227.14099999999999</c:v>
                </c:pt>
                <c:pt idx="5665">
                  <c:v>227.17490000000001</c:v>
                </c:pt>
                <c:pt idx="5666">
                  <c:v>227.20859999999999</c:v>
                </c:pt>
                <c:pt idx="5667">
                  <c:v>227.2422</c:v>
                </c:pt>
                <c:pt idx="5668">
                  <c:v>227.27520000000001</c:v>
                </c:pt>
                <c:pt idx="5669">
                  <c:v>227.30860000000001</c:v>
                </c:pt>
                <c:pt idx="5670">
                  <c:v>227.34200000000001</c:v>
                </c:pt>
                <c:pt idx="5671">
                  <c:v>227.3749</c:v>
                </c:pt>
                <c:pt idx="5672">
                  <c:v>227.40870000000001</c:v>
                </c:pt>
                <c:pt idx="5673">
                  <c:v>227.44239999999999</c:v>
                </c:pt>
                <c:pt idx="5674">
                  <c:v>227.47579999999999</c:v>
                </c:pt>
                <c:pt idx="5675">
                  <c:v>227.50899999999999</c:v>
                </c:pt>
                <c:pt idx="5676">
                  <c:v>227.5421</c:v>
                </c:pt>
                <c:pt idx="5677">
                  <c:v>227.57599999999999</c:v>
                </c:pt>
                <c:pt idx="5678">
                  <c:v>227.6086</c:v>
                </c:pt>
                <c:pt idx="5679">
                  <c:v>227.64240000000001</c:v>
                </c:pt>
                <c:pt idx="5680">
                  <c:v>227.67580000000001</c:v>
                </c:pt>
                <c:pt idx="5681">
                  <c:v>227.7088</c:v>
                </c:pt>
                <c:pt idx="5682">
                  <c:v>227.74250000000001</c:v>
                </c:pt>
                <c:pt idx="5683">
                  <c:v>227.77619999999999</c:v>
                </c:pt>
                <c:pt idx="5684">
                  <c:v>227.80879999999999</c:v>
                </c:pt>
                <c:pt idx="5685">
                  <c:v>227.8424</c:v>
                </c:pt>
                <c:pt idx="5686">
                  <c:v>227.87569999999999</c:v>
                </c:pt>
                <c:pt idx="5687">
                  <c:v>227.9093</c:v>
                </c:pt>
                <c:pt idx="5688">
                  <c:v>227.9427</c:v>
                </c:pt>
                <c:pt idx="5689">
                  <c:v>227.97569999999999</c:v>
                </c:pt>
                <c:pt idx="5690">
                  <c:v>228.00980000000001</c:v>
                </c:pt>
                <c:pt idx="5691">
                  <c:v>228.04310000000001</c:v>
                </c:pt>
                <c:pt idx="5692">
                  <c:v>228.07660000000001</c:v>
                </c:pt>
                <c:pt idx="5693">
                  <c:v>228.11070000000001</c:v>
                </c:pt>
                <c:pt idx="5694">
                  <c:v>228.14429999999999</c:v>
                </c:pt>
                <c:pt idx="5695">
                  <c:v>228.1772</c:v>
                </c:pt>
                <c:pt idx="5696">
                  <c:v>228.21019999999999</c:v>
                </c:pt>
                <c:pt idx="5697">
                  <c:v>228.244</c:v>
                </c:pt>
                <c:pt idx="5698">
                  <c:v>228.27690000000001</c:v>
                </c:pt>
                <c:pt idx="5699">
                  <c:v>228.31039999999999</c:v>
                </c:pt>
                <c:pt idx="5700">
                  <c:v>228.3432</c:v>
                </c:pt>
                <c:pt idx="5701">
                  <c:v>228.37719999999999</c:v>
                </c:pt>
                <c:pt idx="5702">
                  <c:v>228.41059999999999</c:v>
                </c:pt>
                <c:pt idx="5703">
                  <c:v>228.4434</c:v>
                </c:pt>
                <c:pt idx="5704">
                  <c:v>228.47749999999999</c:v>
                </c:pt>
                <c:pt idx="5705">
                  <c:v>228.51060000000001</c:v>
                </c:pt>
                <c:pt idx="5706">
                  <c:v>228.54400000000001</c:v>
                </c:pt>
                <c:pt idx="5707">
                  <c:v>228.578</c:v>
                </c:pt>
                <c:pt idx="5708">
                  <c:v>228.6113</c:v>
                </c:pt>
                <c:pt idx="5709">
                  <c:v>228.6446</c:v>
                </c:pt>
                <c:pt idx="5710">
                  <c:v>228.67779999999999</c:v>
                </c:pt>
                <c:pt idx="5711">
                  <c:v>228.7114</c:v>
                </c:pt>
                <c:pt idx="5712">
                  <c:v>228.745</c:v>
                </c:pt>
                <c:pt idx="5713">
                  <c:v>228.7784</c:v>
                </c:pt>
                <c:pt idx="5714">
                  <c:v>228.8117</c:v>
                </c:pt>
                <c:pt idx="5715">
                  <c:v>228.84460000000001</c:v>
                </c:pt>
                <c:pt idx="5716">
                  <c:v>228.8784</c:v>
                </c:pt>
                <c:pt idx="5717">
                  <c:v>228.91120000000001</c:v>
                </c:pt>
                <c:pt idx="5718">
                  <c:v>228.94560000000001</c:v>
                </c:pt>
                <c:pt idx="5719">
                  <c:v>228.97800000000001</c:v>
                </c:pt>
                <c:pt idx="5720">
                  <c:v>229.01159999999999</c:v>
                </c:pt>
                <c:pt idx="5721">
                  <c:v>229.04499999999999</c:v>
                </c:pt>
                <c:pt idx="5722">
                  <c:v>229.0789</c:v>
                </c:pt>
                <c:pt idx="5723">
                  <c:v>229.1123</c:v>
                </c:pt>
                <c:pt idx="5724">
                  <c:v>229.14590000000001</c:v>
                </c:pt>
                <c:pt idx="5725">
                  <c:v>229.17949999999999</c:v>
                </c:pt>
                <c:pt idx="5726">
                  <c:v>229.21260000000001</c:v>
                </c:pt>
                <c:pt idx="5727">
                  <c:v>229.24610000000001</c:v>
                </c:pt>
                <c:pt idx="5728">
                  <c:v>229.2791</c:v>
                </c:pt>
                <c:pt idx="5729">
                  <c:v>229.3135</c:v>
                </c:pt>
                <c:pt idx="5730">
                  <c:v>229.34700000000001</c:v>
                </c:pt>
                <c:pt idx="5731">
                  <c:v>229.3802</c:v>
                </c:pt>
                <c:pt idx="5732">
                  <c:v>229.41380000000001</c:v>
                </c:pt>
                <c:pt idx="5733">
                  <c:v>229.447</c:v>
                </c:pt>
                <c:pt idx="5734">
                  <c:v>229.4802</c:v>
                </c:pt>
                <c:pt idx="5735">
                  <c:v>229.51419999999999</c:v>
                </c:pt>
                <c:pt idx="5736">
                  <c:v>229.54660000000001</c:v>
                </c:pt>
                <c:pt idx="5737">
                  <c:v>229.58080000000001</c:v>
                </c:pt>
                <c:pt idx="5738">
                  <c:v>229.61439999999999</c:v>
                </c:pt>
                <c:pt idx="5739">
                  <c:v>229.64779999999999</c:v>
                </c:pt>
                <c:pt idx="5740">
                  <c:v>229.68100000000001</c:v>
                </c:pt>
                <c:pt idx="5741">
                  <c:v>229.714</c:v>
                </c:pt>
                <c:pt idx="5742">
                  <c:v>229.74799999999999</c:v>
                </c:pt>
                <c:pt idx="5743">
                  <c:v>229.7809</c:v>
                </c:pt>
                <c:pt idx="5744">
                  <c:v>229.815</c:v>
                </c:pt>
                <c:pt idx="5745">
                  <c:v>229.84889999999999</c:v>
                </c:pt>
                <c:pt idx="5746">
                  <c:v>229.8818</c:v>
                </c:pt>
                <c:pt idx="5747">
                  <c:v>229.91560000000001</c:v>
                </c:pt>
                <c:pt idx="5748">
                  <c:v>229.9478</c:v>
                </c:pt>
                <c:pt idx="5749">
                  <c:v>229.98259999999999</c:v>
                </c:pt>
                <c:pt idx="5750">
                  <c:v>230.01519999999999</c:v>
                </c:pt>
                <c:pt idx="5751">
                  <c:v>230.0488</c:v>
                </c:pt>
                <c:pt idx="5752">
                  <c:v>230.08199999999999</c:v>
                </c:pt>
                <c:pt idx="5753">
                  <c:v>230.1155</c:v>
                </c:pt>
                <c:pt idx="5754">
                  <c:v>230.149</c:v>
                </c:pt>
                <c:pt idx="5755">
                  <c:v>230.1825</c:v>
                </c:pt>
                <c:pt idx="5756">
                  <c:v>230.21600000000001</c:v>
                </c:pt>
                <c:pt idx="5757">
                  <c:v>230.2492</c:v>
                </c:pt>
                <c:pt idx="5758">
                  <c:v>230.28299999999999</c:v>
                </c:pt>
                <c:pt idx="5759">
                  <c:v>230.316</c:v>
                </c:pt>
                <c:pt idx="5760">
                  <c:v>230.34950000000001</c:v>
                </c:pt>
                <c:pt idx="5761">
                  <c:v>230.38200000000001</c:v>
                </c:pt>
                <c:pt idx="5762">
                  <c:v>230.4161</c:v>
                </c:pt>
                <c:pt idx="5763">
                  <c:v>230.44970000000001</c:v>
                </c:pt>
                <c:pt idx="5764">
                  <c:v>230.48259999999999</c:v>
                </c:pt>
                <c:pt idx="5765">
                  <c:v>230.51599999999999</c:v>
                </c:pt>
                <c:pt idx="5766">
                  <c:v>230.54900000000001</c:v>
                </c:pt>
                <c:pt idx="5767">
                  <c:v>230.58250000000001</c:v>
                </c:pt>
                <c:pt idx="5768">
                  <c:v>230.61680000000001</c:v>
                </c:pt>
                <c:pt idx="5769">
                  <c:v>230.6498</c:v>
                </c:pt>
                <c:pt idx="5770">
                  <c:v>230.68360000000001</c:v>
                </c:pt>
                <c:pt idx="5771">
                  <c:v>230.71729999999999</c:v>
                </c:pt>
                <c:pt idx="5772">
                  <c:v>230.75020000000001</c:v>
                </c:pt>
                <c:pt idx="5773">
                  <c:v>230.78479999999999</c:v>
                </c:pt>
                <c:pt idx="5774">
                  <c:v>230.81739999999999</c:v>
                </c:pt>
                <c:pt idx="5775">
                  <c:v>230.85159999999999</c:v>
                </c:pt>
                <c:pt idx="5776">
                  <c:v>230.88499999999999</c:v>
                </c:pt>
                <c:pt idx="5777">
                  <c:v>230.91759999999999</c:v>
                </c:pt>
                <c:pt idx="5778">
                  <c:v>230.95179999999999</c:v>
                </c:pt>
                <c:pt idx="5779">
                  <c:v>230.98519999999999</c:v>
                </c:pt>
                <c:pt idx="5780">
                  <c:v>231.018</c:v>
                </c:pt>
                <c:pt idx="5781">
                  <c:v>231.05160000000001</c:v>
                </c:pt>
                <c:pt idx="5782">
                  <c:v>231.0855</c:v>
                </c:pt>
                <c:pt idx="5783">
                  <c:v>231.11869999999999</c:v>
                </c:pt>
                <c:pt idx="5784">
                  <c:v>231.1524</c:v>
                </c:pt>
                <c:pt idx="5785">
                  <c:v>231.1859</c:v>
                </c:pt>
                <c:pt idx="5786">
                  <c:v>231.21950000000001</c:v>
                </c:pt>
                <c:pt idx="5787">
                  <c:v>231.25299999999999</c:v>
                </c:pt>
                <c:pt idx="5788">
                  <c:v>231.28649999999999</c:v>
                </c:pt>
                <c:pt idx="5789">
                  <c:v>231.31960000000001</c:v>
                </c:pt>
                <c:pt idx="5790">
                  <c:v>231.3537</c:v>
                </c:pt>
                <c:pt idx="5791">
                  <c:v>231.38659999999999</c:v>
                </c:pt>
                <c:pt idx="5792">
                  <c:v>231.42009999999999</c:v>
                </c:pt>
                <c:pt idx="5793">
                  <c:v>231.4539</c:v>
                </c:pt>
                <c:pt idx="5794">
                  <c:v>231.48689999999999</c:v>
                </c:pt>
                <c:pt idx="5795">
                  <c:v>231.5204</c:v>
                </c:pt>
                <c:pt idx="5796">
                  <c:v>231.55410000000001</c:v>
                </c:pt>
                <c:pt idx="5797">
                  <c:v>231.58750000000001</c:v>
                </c:pt>
                <c:pt idx="5798">
                  <c:v>231.6208</c:v>
                </c:pt>
                <c:pt idx="5799">
                  <c:v>231.65440000000001</c:v>
                </c:pt>
                <c:pt idx="5800">
                  <c:v>231.6876</c:v>
                </c:pt>
                <c:pt idx="5801">
                  <c:v>231.7216</c:v>
                </c:pt>
                <c:pt idx="5802">
                  <c:v>231.75450000000001</c:v>
                </c:pt>
                <c:pt idx="5803">
                  <c:v>231.78870000000001</c:v>
                </c:pt>
                <c:pt idx="5804">
                  <c:v>231.8219</c:v>
                </c:pt>
                <c:pt idx="5805">
                  <c:v>231.85579999999999</c:v>
                </c:pt>
                <c:pt idx="5806">
                  <c:v>231.88939999999999</c:v>
                </c:pt>
                <c:pt idx="5807">
                  <c:v>231.92339999999999</c:v>
                </c:pt>
                <c:pt idx="5808">
                  <c:v>231.95599999999999</c:v>
                </c:pt>
                <c:pt idx="5809">
                  <c:v>231.9898</c:v>
                </c:pt>
                <c:pt idx="5810">
                  <c:v>232.02269999999999</c:v>
                </c:pt>
                <c:pt idx="5811">
                  <c:v>232.05680000000001</c:v>
                </c:pt>
                <c:pt idx="5812">
                  <c:v>232.09020000000001</c:v>
                </c:pt>
                <c:pt idx="5813">
                  <c:v>232.12350000000001</c:v>
                </c:pt>
                <c:pt idx="5814">
                  <c:v>232.15700000000001</c:v>
                </c:pt>
                <c:pt idx="5815">
                  <c:v>232.19159999999999</c:v>
                </c:pt>
                <c:pt idx="5816">
                  <c:v>232.22409999999999</c:v>
                </c:pt>
                <c:pt idx="5817">
                  <c:v>232.25749999999999</c:v>
                </c:pt>
                <c:pt idx="5818">
                  <c:v>232.29150000000001</c:v>
                </c:pt>
                <c:pt idx="5819">
                  <c:v>232.3236</c:v>
                </c:pt>
                <c:pt idx="5820">
                  <c:v>232.3588</c:v>
                </c:pt>
                <c:pt idx="5821">
                  <c:v>232.3921</c:v>
                </c:pt>
                <c:pt idx="5822">
                  <c:v>232.42580000000001</c:v>
                </c:pt>
                <c:pt idx="5823">
                  <c:v>232.459</c:v>
                </c:pt>
                <c:pt idx="5824">
                  <c:v>232.49199999999999</c:v>
                </c:pt>
                <c:pt idx="5825">
                  <c:v>232.52520000000001</c:v>
                </c:pt>
                <c:pt idx="5826">
                  <c:v>232.55969999999999</c:v>
                </c:pt>
                <c:pt idx="5827">
                  <c:v>232.59229999999999</c:v>
                </c:pt>
                <c:pt idx="5828">
                  <c:v>232.6267</c:v>
                </c:pt>
                <c:pt idx="5829">
                  <c:v>232.65979999999999</c:v>
                </c:pt>
                <c:pt idx="5830">
                  <c:v>232.69300000000001</c:v>
                </c:pt>
                <c:pt idx="5831">
                  <c:v>232.7268</c:v>
                </c:pt>
                <c:pt idx="5832">
                  <c:v>232.76</c:v>
                </c:pt>
                <c:pt idx="5833">
                  <c:v>232.79419999999999</c:v>
                </c:pt>
                <c:pt idx="5834">
                  <c:v>232.82730000000001</c:v>
                </c:pt>
                <c:pt idx="5835">
                  <c:v>232.8612</c:v>
                </c:pt>
                <c:pt idx="5836">
                  <c:v>232.89420000000001</c:v>
                </c:pt>
                <c:pt idx="5837">
                  <c:v>232.928</c:v>
                </c:pt>
                <c:pt idx="5838">
                  <c:v>232.96109999999999</c:v>
                </c:pt>
                <c:pt idx="5839">
                  <c:v>232.9957</c:v>
                </c:pt>
                <c:pt idx="5840">
                  <c:v>233.02869999999999</c:v>
                </c:pt>
                <c:pt idx="5841">
                  <c:v>233.06190000000001</c:v>
                </c:pt>
                <c:pt idx="5842">
                  <c:v>233.0958</c:v>
                </c:pt>
                <c:pt idx="5843">
                  <c:v>233.1294</c:v>
                </c:pt>
                <c:pt idx="5844">
                  <c:v>233.16329999999999</c:v>
                </c:pt>
                <c:pt idx="5845">
                  <c:v>233.19649999999999</c:v>
                </c:pt>
                <c:pt idx="5846">
                  <c:v>233.22980000000001</c:v>
                </c:pt>
                <c:pt idx="5847">
                  <c:v>233.2636</c:v>
                </c:pt>
                <c:pt idx="5848">
                  <c:v>233.29740000000001</c:v>
                </c:pt>
                <c:pt idx="5849">
                  <c:v>233.3304</c:v>
                </c:pt>
                <c:pt idx="5850">
                  <c:v>233.36420000000001</c:v>
                </c:pt>
                <c:pt idx="5851">
                  <c:v>233.3972</c:v>
                </c:pt>
                <c:pt idx="5852">
                  <c:v>233.4314</c:v>
                </c:pt>
                <c:pt idx="5853">
                  <c:v>233.46449999999999</c:v>
                </c:pt>
                <c:pt idx="5854">
                  <c:v>233.49760000000001</c:v>
                </c:pt>
                <c:pt idx="5855">
                  <c:v>233.53190000000001</c:v>
                </c:pt>
                <c:pt idx="5856">
                  <c:v>233.56549999999999</c:v>
                </c:pt>
                <c:pt idx="5857">
                  <c:v>233.59870000000001</c:v>
                </c:pt>
                <c:pt idx="5858">
                  <c:v>233.6328</c:v>
                </c:pt>
                <c:pt idx="5859">
                  <c:v>233.66650000000001</c:v>
                </c:pt>
                <c:pt idx="5860">
                  <c:v>233.70099999999999</c:v>
                </c:pt>
                <c:pt idx="5861">
                  <c:v>233.7346</c:v>
                </c:pt>
                <c:pt idx="5862">
                  <c:v>233.76730000000001</c:v>
                </c:pt>
                <c:pt idx="5863">
                  <c:v>233.80080000000001</c:v>
                </c:pt>
                <c:pt idx="5864">
                  <c:v>233.83439999999999</c:v>
                </c:pt>
                <c:pt idx="5865">
                  <c:v>233.8681</c:v>
                </c:pt>
                <c:pt idx="5866">
                  <c:v>233.9008</c:v>
                </c:pt>
                <c:pt idx="5867">
                  <c:v>233.9349</c:v>
                </c:pt>
                <c:pt idx="5868">
                  <c:v>233.96870000000001</c:v>
                </c:pt>
                <c:pt idx="5869">
                  <c:v>234.0035</c:v>
                </c:pt>
                <c:pt idx="5870">
                  <c:v>234.03649999999999</c:v>
                </c:pt>
                <c:pt idx="5871">
                  <c:v>234.0692</c:v>
                </c:pt>
                <c:pt idx="5872">
                  <c:v>234.10230000000001</c:v>
                </c:pt>
                <c:pt idx="5873">
                  <c:v>234.136</c:v>
                </c:pt>
                <c:pt idx="5874">
                  <c:v>234.17070000000001</c:v>
                </c:pt>
                <c:pt idx="5875">
                  <c:v>234.2045</c:v>
                </c:pt>
                <c:pt idx="5876">
                  <c:v>234.23820000000001</c:v>
                </c:pt>
                <c:pt idx="5877">
                  <c:v>234.2713</c:v>
                </c:pt>
                <c:pt idx="5878">
                  <c:v>234.30459999999999</c:v>
                </c:pt>
                <c:pt idx="5879">
                  <c:v>234.33840000000001</c:v>
                </c:pt>
                <c:pt idx="5880">
                  <c:v>234.3715</c:v>
                </c:pt>
                <c:pt idx="5881">
                  <c:v>234.40559999999999</c:v>
                </c:pt>
                <c:pt idx="5882">
                  <c:v>234.43950000000001</c:v>
                </c:pt>
                <c:pt idx="5883">
                  <c:v>234.47300000000001</c:v>
                </c:pt>
                <c:pt idx="5884">
                  <c:v>234.5076</c:v>
                </c:pt>
                <c:pt idx="5885">
                  <c:v>234.541</c:v>
                </c:pt>
                <c:pt idx="5886">
                  <c:v>234.57390000000001</c:v>
                </c:pt>
                <c:pt idx="5887">
                  <c:v>234.60749999999999</c:v>
                </c:pt>
                <c:pt idx="5888">
                  <c:v>234.64189999999999</c:v>
                </c:pt>
                <c:pt idx="5889">
                  <c:v>234.6746</c:v>
                </c:pt>
                <c:pt idx="5890">
                  <c:v>234.70859999999999</c:v>
                </c:pt>
                <c:pt idx="5891">
                  <c:v>234.74250000000001</c:v>
                </c:pt>
                <c:pt idx="5892">
                  <c:v>234.7764</c:v>
                </c:pt>
                <c:pt idx="5893">
                  <c:v>234.8098</c:v>
                </c:pt>
                <c:pt idx="5894">
                  <c:v>234.8433</c:v>
                </c:pt>
                <c:pt idx="5895">
                  <c:v>234.8768</c:v>
                </c:pt>
                <c:pt idx="5896">
                  <c:v>234.91059999999999</c:v>
                </c:pt>
                <c:pt idx="5897">
                  <c:v>234.94470000000001</c:v>
                </c:pt>
                <c:pt idx="5898">
                  <c:v>234.9786</c:v>
                </c:pt>
                <c:pt idx="5899">
                  <c:v>235.01240000000001</c:v>
                </c:pt>
                <c:pt idx="5900">
                  <c:v>235.04650000000001</c:v>
                </c:pt>
                <c:pt idx="5901">
                  <c:v>235.0796</c:v>
                </c:pt>
                <c:pt idx="5902">
                  <c:v>235.11320000000001</c:v>
                </c:pt>
                <c:pt idx="5903">
                  <c:v>235.14769999999999</c:v>
                </c:pt>
                <c:pt idx="5904">
                  <c:v>235.1814</c:v>
                </c:pt>
                <c:pt idx="5905">
                  <c:v>235.215</c:v>
                </c:pt>
                <c:pt idx="5906">
                  <c:v>235.2483</c:v>
                </c:pt>
                <c:pt idx="5907">
                  <c:v>235.2818</c:v>
                </c:pt>
                <c:pt idx="5908">
                  <c:v>235.31630000000001</c:v>
                </c:pt>
                <c:pt idx="5909">
                  <c:v>235.3503</c:v>
                </c:pt>
                <c:pt idx="5910">
                  <c:v>235.3836</c:v>
                </c:pt>
                <c:pt idx="5911">
                  <c:v>235.41720000000001</c:v>
                </c:pt>
                <c:pt idx="5912">
                  <c:v>235.45099999999999</c:v>
                </c:pt>
                <c:pt idx="5913">
                  <c:v>235.48500000000001</c:v>
                </c:pt>
                <c:pt idx="5914">
                  <c:v>235.5188</c:v>
                </c:pt>
                <c:pt idx="5915">
                  <c:v>235.553</c:v>
                </c:pt>
                <c:pt idx="5916">
                  <c:v>235.58600000000001</c:v>
                </c:pt>
                <c:pt idx="5917">
                  <c:v>235.62</c:v>
                </c:pt>
                <c:pt idx="5918">
                  <c:v>235.6542</c:v>
                </c:pt>
                <c:pt idx="5919">
                  <c:v>235.68799999999999</c:v>
                </c:pt>
                <c:pt idx="5920">
                  <c:v>235.72190000000001</c:v>
                </c:pt>
                <c:pt idx="5921">
                  <c:v>235.756</c:v>
                </c:pt>
                <c:pt idx="5922">
                  <c:v>235.78909999999999</c:v>
                </c:pt>
                <c:pt idx="5923">
                  <c:v>235.8228</c:v>
                </c:pt>
                <c:pt idx="5924">
                  <c:v>235.8569</c:v>
                </c:pt>
                <c:pt idx="5925">
                  <c:v>235.89080000000001</c:v>
                </c:pt>
                <c:pt idx="5926">
                  <c:v>235.9238</c:v>
                </c:pt>
                <c:pt idx="5927">
                  <c:v>235.958</c:v>
                </c:pt>
                <c:pt idx="5928">
                  <c:v>235.99260000000001</c:v>
                </c:pt>
                <c:pt idx="5929">
                  <c:v>236.02600000000001</c:v>
                </c:pt>
                <c:pt idx="5930">
                  <c:v>236.0598</c:v>
                </c:pt>
                <c:pt idx="5931">
                  <c:v>236.09360000000001</c:v>
                </c:pt>
                <c:pt idx="5932">
                  <c:v>236.12700000000001</c:v>
                </c:pt>
                <c:pt idx="5933">
                  <c:v>236.16159999999999</c:v>
                </c:pt>
                <c:pt idx="5934">
                  <c:v>236.1951</c:v>
                </c:pt>
                <c:pt idx="5935">
                  <c:v>236.22970000000001</c:v>
                </c:pt>
                <c:pt idx="5936">
                  <c:v>236.26339999999999</c:v>
                </c:pt>
                <c:pt idx="5937">
                  <c:v>236.29679999999999</c:v>
                </c:pt>
                <c:pt idx="5938">
                  <c:v>236.33099999999999</c:v>
                </c:pt>
                <c:pt idx="5939">
                  <c:v>236.36429999999999</c:v>
                </c:pt>
                <c:pt idx="5940">
                  <c:v>236.3989</c:v>
                </c:pt>
                <c:pt idx="5941">
                  <c:v>236.4325</c:v>
                </c:pt>
                <c:pt idx="5942">
                  <c:v>236.4666</c:v>
                </c:pt>
                <c:pt idx="5943">
                  <c:v>236.5009</c:v>
                </c:pt>
                <c:pt idx="5944">
                  <c:v>236.53380000000001</c:v>
                </c:pt>
                <c:pt idx="5945">
                  <c:v>236.56819999999999</c:v>
                </c:pt>
                <c:pt idx="5946">
                  <c:v>236.6018</c:v>
                </c:pt>
                <c:pt idx="5947">
                  <c:v>236.63650000000001</c:v>
                </c:pt>
                <c:pt idx="5948">
                  <c:v>236.67</c:v>
                </c:pt>
                <c:pt idx="5949">
                  <c:v>236.7046</c:v>
                </c:pt>
                <c:pt idx="5950">
                  <c:v>236.73779999999999</c:v>
                </c:pt>
                <c:pt idx="5951">
                  <c:v>236.77180000000001</c:v>
                </c:pt>
                <c:pt idx="5952">
                  <c:v>236.8056</c:v>
                </c:pt>
                <c:pt idx="5953">
                  <c:v>236.83940000000001</c:v>
                </c:pt>
                <c:pt idx="5954">
                  <c:v>236.87389999999999</c:v>
                </c:pt>
                <c:pt idx="5955">
                  <c:v>236.90870000000001</c:v>
                </c:pt>
                <c:pt idx="5956">
                  <c:v>236.9425</c:v>
                </c:pt>
                <c:pt idx="5957">
                  <c:v>236.97540000000001</c:v>
                </c:pt>
                <c:pt idx="5958">
                  <c:v>237.01050000000001</c:v>
                </c:pt>
                <c:pt idx="5959">
                  <c:v>237.04480000000001</c:v>
                </c:pt>
                <c:pt idx="5960">
                  <c:v>237.07900000000001</c:v>
                </c:pt>
                <c:pt idx="5961">
                  <c:v>237.11269999999999</c:v>
                </c:pt>
                <c:pt idx="5962">
                  <c:v>237.14689999999999</c:v>
                </c:pt>
                <c:pt idx="5963">
                  <c:v>237.18039999999999</c:v>
                </c:pt>
                <c:pt idx="5964">
                  <c:v>237.21459999999999</c:v>
                </c:pt>
                <c:pt idx="5965">
                  <c:v>237.2484</c:v>
                </c:pt>
                <c:pt idx="5966">
                  <c:v>237.2818</c:v>
                </c:pt>
                <c:pt idx="5967">
                  <c:v>237.31569999999999</c:v>
                </c:pt>
                <c:pt idx="5968">
                  <c:v>237.35059999999999</c:v>
                </c:pt>
                <c:pt idx="5969">
                  <c:v>237.38550000000001</c:v>
                </c:pt>
                <c:pt idx="5970">
                  <c:v>237.41829999999999</c:v>
                </c:pt>
                <c:pt idx="5971">
                  <c:v>237.4528</c:v>
                </c:pt>
                <c:pt idx="5972">
                  <c:v>237.488</c:v>
                </c:pt>
                <c:pt idx="5973">
                  <c:v>237.52199999999999</c:v>
                </c:pt>
                <c:pt idx="5974">
                  <c:v>237.55510000000001</c:v>
                </c:pt>
                <c:pt idx="5975">
                  <c:v>237.58959999999999</c:v>
                </c:pt>
                <c:pt idx="5976">
                  <c:v>237.6234</c:v>
                </c:pt>
                <c:pt idx="5977">
                  <c:v>237.65819999999999</c:v>
                </c:pt>
                <c:pt idx="5978">
                  <c:v>237.69200000000001</c:v>
                </c:pt>
                <c:pt idx="5979">
                  <c:v>237.726</c:v>
                </c:pt>
                <c:pt idx="5980">
                  <c:v>237.76060000000001</c:v>
                </c:pt>
                <c:pt idx="5981">
                  <c:v>237.79409999999999</c:v>
                </c:pt>
                <c:pt idx="5982">
                  <c:v>237.8288</c:v>
                </c:pt>
                <c:pt idx="5983">
                  <c:v>237.86330000000001</c:v>
                </c:pt>
                <c:pt idx="5984">
                  <c:v>237.89769999999999</c:v>
                </c:pt>
                <c:pt idx="5985">
                  <c:v>237.93190000000001</c:v>
                </c:pt>
                <c:pt idx="5986">
                  <c:v>237.9665</c:v>
                </c:pt>
                <c:pt idx="5987">
                  <c:v>238.00069999999999</c:v>
                </c:pt>
                <c:pt idx="5988">
                  <c:v>238.03450000000001</c:v>
                </c:pt>
                <c:pt idx="5989">
                  <c:v>238.06909999999999</c:v>
                </c:pt>
                <c:pt idx="5990">
                  <c:v>238.1037</c:v>
                </c:pt>
                <c:pt idx="5991">
                  <c:v>238.1378</c:v>
                </c:pt>
                <c:pt idx="5992">
                  <c:v>238.1728</c:v>
                </c:pt>
                <c:pt idx="5993">
                  <c:v>238.20699999999999</c:v>
                </c:pt>
                <c:pt idx="5994">
                  <c:v>238.2413</c:v>
                </c:pt>
                <c:pt idx="5995">
                  <c:v>238.2765</c:v>
                </c:pt>
                <c:pt idx="5996">
                  <c:v>238.31059999999999</c:v>
                </c:pt>
                <c:pt idx="5997">
                  <c:v>238.34479999999999</c:v>
                </c:pt>
                <c:pt idx="5998">
                  <c:v>238.37909999999999</c:v>
                </c:pt>
                <c:pt idx="5999">
                  <c:v>238.41229999999999</c:v>
                </c:pt>
                <c:pt idx="6000">
                  <c:v>238.4478</c:v>
                </c:pt>
                <c:pt idx="6001">
                  <c:v>238.482</c:v>
                </c:pt>
                <c:pt idx="6002">
                  <c:v>238.51669999999999</c:v>
                </c:pt>
                <c:pt idx="6003">
                  <c:v>238.55080000000001</c:v>
                </c:pt>
                <c:pt idx="6004">
                  <c:v>238.5855</c:v>
                </c:pt>
                <c:pt idx="6005">
                  <c:v>238.62039999999999</c:v>
                </c:pt>
                <c:pt idx="6006">
                  <c:v>238.65539999999999</c:v>
                </c:pt>
                <c:pt idx="6007">
                  <c:v>238.68899999999999</c:v>
                </c:pt>
                <c:pt idx="6008">
                  <c:v>238.7234</c:v>
                </c:pt>
                <c:pt idx="6009">
                  <c:v>238.75829999999999</c:v>
                </c:pt>
                <c:pt idx="6010">
                  <c:v>238.79259999999999</c:v>
                </c:pt>
                <c:pt idx="6011">
                  <c:v>238.82740000000001</c:v>
                </c:pt>
                <c:pt idx="6012">
                  <c:v>238.86199999999999</c:v>
                </c:pt>
                <c:pt idx="6013">
                  <c:v>238.89760000000001</c:v>
                </c:pt>
                <c:pt idx="6014">
                  <c:v>238.93199999999999</c:v>
                </c:pt>
                <c:pt idx="6015">
                  <c:v>238.9674</c:v>
                </c:pt>
                <c:pt idx="6016">
                  <c:v>239.0008</c:v>
                </c:pt>
                <c:pt idx="6017">
                  <c:v>239.03639999999999</c:v>
                </c:pt>
                <c:pt idx="6018">
                  <c:v>239.0719</c:v>
                </c:pt>
                <c:pt idx="6019">
                  <c:v>239.10640000000001</c:v>
                </c:pt>
                <c:pt idx="6020">
                  <c:v>239.1412</c:v>
                </c:pt>
                <c:pt idx="6021">
                  <c:v>239.1754</c:v>
                </c:pt>
                <c:pt idx="6022">
                  <c:v>239.2105</c:v>
                </c:pt>
                <c:pt idx="6023">
                  <c:v>239.24600000000001</c:v>
                </c:pt>
                <c:pt idx="6024">
                  <c:v>239.28</c:v>
                </c:pt>
                <c:pt idx="6025">
                  <c:v>239.3158</c:v>
                </c:pt>
                <c:pt idx="6026">
                  <c:v>239.351</c:v>
                </c:pt>
                <c:pt idx="6027">
                  <c:v>239.38560000000001</c:v>
                </c:pt>
                <c:pt idx="6028">
                  <c:v>239.4204</c:v>
                </c:pt>
                <c:pt idx="6029">
                  <c:v>239.4554</c:v>
                </c:pt>
                <c:pt idx="6030">
                  <c:v>239.49109999999999</c:v>
                </c:pt>
                <c:pt idx="6031">
                  <c:v>239.52510000000001</c:v>
                </c:pt>
                <c:pt idx="6032">
                  <c:v>239.56139999999999</c:v>
                </c:pt>
                <c:pt idx="6033">
                  <c:v>239.5966</c:v>
                </c:pt>
                <c:pt idx="6034">
                  <c:v>239.63159999999999</c:v>
                </c:pt>
                <c:pt idx="6035">
                  <c:v>239.6662</c:v>
                </c:pt>
                <c:pt idx="6036">
                  <c:v>239.7022</c:v>
                </c:pt>
                <c:pt idx="6037">
                  <c:v>239.7371</c:v>
                </c:pt>
                <c:pt idx="6038">
                  <c:v>239.7724</c:v>
                </c:pt>
                <c:pt idx="6039">
                  <c:v>239.80760000000001</c:v>
                </c:pt>
                <c:pt idx="6040">
                  <c:v>239.8434</c:v>
                </c:pt>
                <c:pt idx="6041">
                  <c:v>239.87860000000001</c:v>
                </c:pt>
                <c:pt idx="6042">
                  <c:v>239.91390000000001</c:v>
                </c:pt>
                <c:pt idx="6043">
                  <c:v>239.9495</c:v>
                </c:pt>
                <c:pt idx="6044">
                  <c:v>239.98560000000001</c:v>
                </c:pt>
                <c:pt idx="6045">
                  <c:v>240.0206</c:v>
                </c:pt>
                <c:pt idx="6046">
                  <c:v>240.0566</c:v>
                </c:pt>
                <c:pt idx="6047">
                  <c:v>240.09119999999999</c:v>
                </c:pt>
                <c:pt idx="6048">
                  <c:v>240.12729999999999</c:v>
                </c:pt>
                <c:pt idx="6049">
                  <c:v>240.16380000000001</c:v>
                </c:pt>
                <c:pt idx="6050">
                  <c:v>240.19900000000001</c:v>
                </c:pt>
                <c:pt idx="6051">
                  <c:v>240.2347</c:v>
                </c:pt>
                <c:pt idx="6052">
                  <c:v>240.2706</c:v>
                </c:pt>
                <c:pt idx="6053">
                  <c:v>240.30699999999999</c:v>
                </c:pt>
                <c:pt idx="6054">
                  <c:v>240.34229999999999</c:v>
                </c:pt>
                <c:pt idx="6055">
                  <c:v>240.3783</c:v>
                </c:pt>
                <c:pt idx="6056">
                  <c:v>240.41499999999999</c:v>
                </c:pt>
                <c:pt idx="6057">
                  <c:v>240.45060000000001</c:v>
                </c:pt>
                <c:pt idx="6058">
                  <c:v>240.48750000000001</c:v>
                </c:pt>
                <c:pt idx="6059">
                  <c:v>240.523</c:v>
                </c:pt>
                <c:pt idx="6060">
                  <c:v>240.55940000000001</c:v>
                </c:pt>
                <c:pt idx="6061">
                  <c:v>240.596</c:v>
                </c:pt>
                <c:pt idx="6062">
                  <c:v>240.63220000000001</c:v>
                </c:pt>
                <c:pt idx="6063">
                  <c:v>240.6686</c:v>
                </c:pt>
                <c:pt idx="6064">
                  <c:v>240.70509999999999</c:v>
                </c:pt>
                <c:pt idx="6065">
                  <c:v>240.7422</c:v>
                </c:pt>
                <c:pt idx="6066">
                  <c:v>240.77860000000001</c:v>
                </c:pt>
                <c:pt idx="6067">
                  <c:v>240.81469999999999</c:v>
                </c:pt>
                <c:pt idx="6068">
                  <c:v>240.85239999999999</c:v>
                </c:pt>
                <c:pt idx="6069">
                  <c:v>240.8886</c:v>
                </c:pt>
                <c:pt idx="6070">
                  <c:v>240.92679999999999</c:v>
                </c:pt>
                <c:pt idx="6071">
                  <c:v>240.9624</c:v>
                </c:pt>
                <c:pt idx="6072">
                  <c:v>240.99879999999999</c:v>
                </c:pt>
                <c:pt idx="6073">
                  <c:v>241.03620000000001</c:v>
                </c:pt>
                <c:pt idx="6074">
                  <c:v>241.07429999999999</c:v>
                </c:pt>
                <c:pt idx="6075">
                  <c:v>241.11080000000001</c:v>
                </c:pt>
                <c:pt idx="6076">
                  <c:v>241.14750000000001</c:v>
                </c:pt>
                <c:pt idx="6077">
                  <c:v>241.1859</c:v>
                </c:pt>
                <c:pt idx="6078">
                  <c:v>241.22319999999999</c:v>
                </c:pt>
                <c:pt idx="6079">
                  <c:v>241.26050000000001</c:v>
                </c:pt>
                <c:pt idx="6080">
                  <c:v>241.29839999999999</c:v>
                </c:pt>
                <c:pt idx="6081">
                  <c:v>241.3356</c:v>
                </c:pt>
                <c:pt idx="6082">
                  <c:v>241.3742</c:v>
                </c:pt>
                <c:pt idx="6083">
                  <c:v>241.4119</c:v>
                </c:pt>
                <c:pt idx="6084">
                  <c:v>241.4502</c:v>
                </c:pt>
                <c:pt idx="6085">
                  <c:v>241.48859999999999</c:v>
                </c:pt>
                <c:pt idx="6086">
                  <c:v>241.5266</c:v>
                </c:pt>
                <c:pt idx="6087">
                  <c:v>241.56469999999999</c:v>
                </c:pt>
                <c:pt idx="6088">
                  <c:v>241.60339999999999</c:v>
                </c:pt>
                <c:pt idx="6089">
                  <c:v>241.64259999999999</c:v>
                </c:pt>
                <c:pt idx="6090">
                  <c:v>241.68119999999999</c:v>
                </c:pt>
                <c:pt idx="6091">
                  <c:v>241.72</c:v>
                </c:pt>
                <c:pt idx="6092">
                  <c:v>241.7594</c:v>
                </c:pt>
                <c:pt idx="6093">
                  <c:v>241.79839999999999</c:v>
                </c:pt>
                <c:pt idx="6094">
                  <c:v>241.83699999999999</c:v>
                </c:pt>
                <c:pt idx="6095">
                  <c:v>241.87639999999999</c:v>
                </c:pt>
                <c:pt idx="6096">
                  <c:v>241.91550000000001</c:v>
                </c:pt>
                <c:pt idx="6097">
                  <c:v>241.9556</c:v>
                </c:pt>
                <c:pt idx="6098">
                  <c:v>241.9948</c:v>
                </c:pt>
                <c:pt idx="6099">
                  <c:v>242.03540000000001</c:v>
                </c:pt>
                <c:pt idx="6100">
                  <c:v>242.0745</c:v>
                </c:pt>
                <c:pt idx="6101">
                  <c:v>242.11529999999999</c:v>
                </c:pt>
                <c:pt idx="6102">
                  <c:v>242.1542</c:v>
                </c:pt>
                <c:pt idx="6103">
                  <c:v>242.19489999999999</c:v>
                </c:pt>
                <c:pt idx="6104">
                  <c:v>242.23599999999999</c:v>
                </c:pt>
                <c:pt idx="6105">
                  <c:v>242.2765</c:v>
                </c:pt>
                <c:pt idx="6106">
                  <c:v>242.3176</c:v>
                </c:pt>
                <c:pt idx="6107">
                  <c:v>242.358</c:v>
                </c:pt>
                <c:pt idx="6108">
                  <c:v>242.39850000000001</c:v>
                </c:pt>
                <c:pt idx="6109">
                  <c:v>242.43979999999999</c:v>
                </c:pt>
                <c:pt idx="6110">
                  <c:v>242.48099999999999</c:v>
                </c:pt>
                <c:pt idx="6111">
                  <c:v>242.52279999999999</c:v>
                </c:pt>
                <c:pt idx="6112">
                  <c:v>242.5642</c:v>
                </c:pt>
                <c:pt idx="6113">
                  <c:v>242.60579999999999</c:v>
                </c:pt>
                <c:pt idx="6114">
                  <c:v>242.64789999999999</c:v>
                </c:pt>
                <c:pt idx="6115">
                  <c:v>242.69030000000001</c:v>
                </c:pt>
                <c:pt idx="6116">
                  <c:v>242.7328</c:v>
                </c:pt>
                <c:pt idx="6117">
                  <c:v>242.7747</c:v>
                </c:pt>
                <c:pt idx="6118">
                  <c:v>242.81720000000001</c:v>
                </c:pt>
                <c:pt idx="6119">
                  <c:v>242.8588</c:v>
                </c:pt>
                <c:pt idx="6120">
                  <c:v>242.90119999999999</c:v>
                </c:pt>
                <c:pt idx="6121">
                  <c:v>242.94460000000001</c:v>
                </c:pt>
                <c:pt idx="6122">
                  <c:v>242.98769999999999</c:v>
                </c:pt>
                <c:pt idx="6123">
                  <c:v>243.02979999999999</c:v>
                </c:pt>
                <c:pt idx="6124">
                  <c:v>243.0718</c:v>
                </c:pt>
                <c:pt idx="6125">
                  <c:v>243.1156</c:v>
                </c:pt>
                <c:pt idx="6126">
                  <c:v>243.1591</c:v>
                </c:pt>
                <c:pt idx="6127">
                  <c:v>243.2022</c:v>
                </c:pt>
                <c:pt idx="6128">
                  <c:v>243.2456</c:v>
                </c:pt>
                <c:pt idx="6129">
                  <c:v>243.2893</c:v>
                </c:pt>
                <c:pt idx="6130">
                  <c:v>243.33320000000001</c:v>
                </c:pt>
                <c:pt idx="6131">
                  <c:v>243.3767</c:v>
                </c:pt>
                <c:pt idx="6132">
                  <c:v>243.4203</c:v>
                </c:pt>
                <c:pt idx="6133">
                  <c:v>243.4648</c:v>
                </c:pt>
                <c:pt idx="6134">
                  <c:v>243.50800000000001</c:v>
                </c:pt>
                <c:pt idx="6135">
                  <c:v>243.55199999999999</c:v>
                </c:pt>
                <c:pt idx="6136">
                  <c:v>243.59540000000001</c:v>
                </c:pt>
                <c:pt idx="6137">
                  <c:v>243.64060000000001</c:v>
                </c:pt>
                <c:pt idx="6138">
                  <c:v>243.68469999999999</c:v>
                </c:pt>
                <c:pt idx="6139">
                  <c:v>243.72929999999999</c:v>
                </c:pt>
                <c:pt idx="6140">
                  <c:v>243.77359999999999</c:v>
                </c:pt>
                <c:pt idx="6141">
                  <c:v>243.81700000000001</c:v>
                </c:pt>
                <c:pt idx="6142">
                  <c:v>243.86189999999999</c:v>
                </c:pt>
                <c:pt idx="6143">
                  <c:v>243.90649999999999</c:v>
                </c:pt>
                <c:pt idx="6144">
                  <c:v>243.95050000000001</c:v>
                </c:pt>
                <c:pt idx="6145">
                  <c:v>243.99420000000001</c:v>
                </c:pt>
                <c:pt idx="6146">
                  <c:v>244.0386</c:v>
                </c:pt>
                <c:pt idx="6147">
                  <c:v>244.0831</c:v>
                </c:pt>
                <c:pt idx="6148">
                  <c:v>244.1268</c:v>
                </c:pt>
                <c:pt idx="6149">
                  <c:v>244.17150000000001</c:v>
                </c:pt>
                <c:pt idx="6150">
                  <c:v>244.21510000000001</c:v>
                </c:pt>
                <c:pt idx="6151">
                  <c:v>244.25899999999999</c:v>
                </c:pt>
                <c:pt idx="6152">
                  <c:v>244.30350000000001</c:v>
                </c:pt>
                <c:pt idx="6153">
                  <c:v>244.3477</c:v>
                </c:pt>
                <c:pt idx="6154">
                  <c:v>244.39109999999999</c:v>
                </c:pt>
                <c:pt idx="6155">
                  <c:v>244.435</c:v>
                </c:pt>
                <c:pt idx="6156">
                  <c:v>244.4786</c:v>
                </c:pt>
                <c:pt idx="6157">
                  <c:v>244.52199999999999</c:v>
                </c:pt>
                <c:pt idx="6158">
                  <c:v>244.5658</c:v>
                </c:pt>
                <c:pt idx="6159">
                  <c:v>244.6086</c:v>
                </c:pt>
                <c:pt idx="6160">
                  <c:v>244.6524</c:v>
                </c:pt>
                <c:pt idx="6161">
                  <c:v>244.69579999999999</c:v>
                </c:pt>
                <c:pt idx="6162">
                  <c:v>244.73779999999999</c:v>
                </c:pt>
                <c:pt idx="6163">
                  <c:v>244.7809</c:v>
                </c:pt>
                <c:pt idx="6164">
                  <c:v>244.82259999999999</c:v>
                </c:pt>
                <c:pt idx="6165">
                  <c:v>244.86529999999999</c:v>
                </c:pt>
                <c:pt idx="6166">
                  <c:v>244.9076</c:v>
                </c:pt>
                <c:pt idx="6167">
                  <c:v>244.9494</c:v>
                </c:pt>
                <c:pt idx="6168">
                  <c:v>244.99160000000001</c:v>
                </c:pt>
                <c:pt idx="6169">
                  <c:v>245.0333</c:v>
                </c:pt>
                <c:pt idx="6170">
                  <c:v>245.0744</c:v>
                </c:pt>
                <c:pt idx="6171">
                  <c:v>245.11689999999999</c:v>
                </c:pt>
                <c:pt idx="6172">
                  <c:v>245.15799999999999</c:v>
                </c:pt>
                <c:pt idx="6173">
                  <c:v>245.19929999999999</c:v>
                </c:pt>
                <c:pt idx="6174">
                  <c:v>245.23949999999999</c:v>
                </c:pt>
                <c:pt idx="6175">
                  <c:v>245.28039999999999</c:v>
                </c:pt>
                <c:pt idx="6176">
                  <c:v>245.32060000000001</c:v>
                </c:pt>
                <c:pt idx="6177">
                  <c:v>245.36080000000001</c:v>
                </c:pt>
                <c:pt idx="6178">
                  <c:v>245.40090000000001</c:v>
                </c:pt>
                <c:pt idx="6179">
                  <c:v>245.4402</c:v>
                </c:pt>
                <c:pt idx="6180">
                  <c:v>245.47900000000001</c:v>
                </c:pt>
                <c:pt idx="6181">
                  <c:v>245.51920000000001</c:v>
                </c:pt>
                <c:pt idx="6182">
                  <c:v>245.5583</c:v>
                </c:pt>
                <c:pt idx="6183">
                  <c:v>245.5975</c:v>
                </c:pt>
                <c:pt idx="6184">
                  <c:v>245.63579999999999</c:v>
                </c:pt>
                <c:pt idx="6185">
                  <c:v>245.6748</c:v>
                </c:pt>
                <c:pt idx="6186">
                  <c:v>245.71340000000001</c:v>
                </c:pt>
                <c:pt idx="6187">
                  <c:v>245.75120000000001</c:v>
                </c:pt>
                <c:pt idx="6188">
                  <c:v>245.7885</c:v>
                </c:pt>
                <c:pt idx="6189">
                  <c:v>245.827</c:v>
                </c:pt>
                <c:pt idx="6190">
                  <c:v>245.86369999999999</c:v>
                </c:pt>
                <c:pt idx="6191">
                  <c:v>245.90360000000001</c:v>
                </c:pt>
                <c:pt idx="6192">
                  <c:v>245.9402</c:v>
                </c:pt>
                <c:pt idx="6193">
                  <c:v>245.977</c:v>
                </c:pt>
                <c:pt idx="6194">
                  <c:v>246.01390000000001</c:v>
                </c:pt>
                <c:pt idx="6195">
                  <c:v>246.05080000000001</c:v>
                </c:pt>
                <c:pt idx="6196">
                  <c:v>246.08750000000001</c:v>
                </c:pt>
                <c:pt idx="6197">
                  <c:v>246.12299999999999</c:v>
                </c:pt>
                <c:pt idx="6198">
                  <c:v>246.1602</c:v>
                </c:pt>
                <c:pt idx="6199">
                  <c:v>246.19730000000001</c:v>
                </c:pt>
                <c:pt idx="6200">
                  <c:v>246.23240000000001</c:v>
                </c:pt>
                <c:pt idx="6201">
                  <c:v>246.26779999999999</c:v>
                </c:pt>
                <c:pt idx="6202">
                  <c:v>246.304</c:v>
                </c:pt>
                <c:pt idx="6203">
                  <c:v>246.33940000000001</c:v>
                </c:pt>
                <c:pt idx="6204">
                  <c:v>246.3742</c:v>
                </c:pt>
                <c:pt idx="6205">
                  <c:v>246.40880000000001</c:v>
                </c:pt>
                <c:pt idx="6206">
                  <c:v>246.44450000000001</c:v>
                </c:pt>
                <c:pt idx="6207">
                  <c:v>246.47989999999999</c:v>
                </c:pt>
                <c:pt idx="6208">
                  <c:v>246.51480000000001</c:v>
                </c:pt>
                <c:pt idx="6209">
                  <c:v>246.54900000000001</c:v>
                </c:pt>
                <c:pt idx="6210">
                  <c:v>246.584</c:v>
                </c:pt>
                <c:pt idx="6211">
                  <c:v>246.61799999999999</c:v>
                </c:pt>
                <c:pt idx="6212">
                  <c:v>246.65280000000001</c:v>
                </c:pt>
                <c:pt idx="6213">
                  <c:v>246.68680000000001</c:v>
                </c:pt>
                <c:pt idx="6214">
                  <c:v>246.7217</c:v>
                </c:pt>
                <c:pt idx="6215">
                  <c:v>246.75530000000001</c:v>
                </c:pt>
                <c:pt idx="6216">
                  <c:v>246.78919999999999</c:v>
                </c:pt>
                <c:pt idx="6217">
                  <c:v>246.82249999999999</c:v>
                </c:pt>
                <c:pt idx="6218">
                  <c:v>246.85669999999999</c:v>
                </c:pt>
                <c:pt idx="6219">
                  <c:v>246.89080000000001</c:v>
                </c:pt>
                <c:pt idx="6220">
                  <c:v>246.9246</c:v>
                </c:pt>
                <c:pt idx="6221">
                  <c:v>246.95769999999999</c:v>
                </c:pt>
                <c:pt idx="6222">
                  <c:v>246.99039999999999</c:v>
                </c:pt>
                <c:pt idx="6223">
                  <c:v>247.02369999999999</c:v>
                </c:pt>
                <c:pt idx="6224">
                  <c:v>247.05799999999999</c:v>
                </c:pt>
                <c:pt idx="6225">
                  <c:v>247.0908</c:v>
                </c:pt>
                <c:pt idx="6226">
                  <c:v>247.12360000000001</c:v>
                </c:pt>
                <c:pt idx="6227">
                  <c:v>247.15690000000001</c:v>
                </c:pt>
                <c:pt idx="6228">
                  <c:v>247.18979999999999</c:v>
                </c:pt>
                <c:pt idx="6229">
                  <c:v>247.2225</c:v>
                </c:pt>
                <c:pt idx="6230">
                  <c:v>247.2551</c:v>
                </c:pt>
                <c:pt idx="6231">
                  <c:v>247.28749999999999</c:v>
                </c:pt>
                <c:pt idx="6232">
                  <c:v>247.32069999999999</c:v>
                </c:pt>
                <c:pt idx="6233">
                  <c:v>247.352</c:v>
                </c:pt>
                <c:pt idx="6234">
                  <c:v>247.3852</c:v>
                </c:pt>
                <c:pt idx="6235">
                  <c:v>247.41730000000001</c:v>
                </c:pt>
                <c:pt idx="6236">
                  <c:v>247.44970000000001</c:v>
                </c:pt>
                <c:pt idx="6237">
                  <c:v>247.48240000000001</c:v>
                </c:pt>
                <c:pt idx="6238">
                  <c:v>247.51419999999999</c:v>
                </c:pt>
                <c:pt idx="6239">
                  <c:v>247.547</c:v>
                </c:pt>
                <c:pt idx="6240">
                  <c:v>247.57849999999999</c:v>
                </c:pt>
                <c:pt idx="6241">
                  <c:v>247.6104</c:v>
                </c:pt>
                <c:pt idx="6242">
                  <c:v>247.643</c:v>
                </c:pt>
                <c:pt idx="6243">
                  <c:v>247.67439999999999</c:v>
                </c:pt>
                <c:pt idx="6244">
                  <c:v>247.70609999999999</c:v>
                </c:pt>
                <c:pt idx="6245">
                  <c:v>247.73869999999999</c:v>
                </c:pt>
                <c:pt idx="6246">
                  <c:v>247.77029999999999</c:v>
                </c:pt>
                <c:pt idx="6247">
                  <c:v>247.80119999999999</c:v>
                </c:pt>
                <c:pt idx="6248">
                  <c:v>247.83189999999999</c:v>
                </c:pt>
                <c:pt idx="6249">
                  <c:v>247.86539999999999</c:v>
                </c:pt>
                <c:pt idx="6250">
                  <c:v>247.89519999999999</c:v>
                </c:pt>
                <c:pt idx="6251">
                  <c:v>247.9282</c:v>
                </c:pt>
                <c:pt idx="6252">
                  <c:v>247.9597</c:v>
                </c:pt>
                <c:pt idx="6253">
                  <c:v>247.9906</c:v>
                </c:pt>
                <c:pt idx="6254">
                  <c:v>248.02269999999999</c:v>
                </c:pt>
                <c:pt idx="6255">
                  <c:v>248.05420000000001</c:v>
                </c:pt>
                <c:pt idx="6256">
                  <c:v>248.08580000000001</c:v>
                </c:pt>
                <c:pt idx="6257">
                  <c:v>248.11689999999999</c:v>
                </c:pt>
                <c:pt idx="6258">
                  <c:v>248.14760000000001</c:v>
                </c:pt>
                <c:pt idx="6259">
                  <c:v>248.179</c:v>
                </c:pt>
                <c:pt idx="6260">
                  <c:v>248.2107</c:v>
                </c:pt>
                <c:pt idx="6261">
                  <c:v>248.24119999999999</c:v>
                </c:pt>
                <c:pt idx="6262">
                  <c:v>248.273</c:v>
                </c:pt>
                <c:pt idx="6263">
                  <c:v>248.30350000000001</c:v>
                </c:pt>
                <c:pt idx="6264">
                  <c:v>248.33449999999999</c:v>
                </c:pt>
                <c:pt idx="6265">
                  <c:v>248.3656</c:v>
                </c:pt>
                <c:pt idx="6266">
                  <c:v>248.39689999999999</c:v>
                </c:pt>
                <c:pt idx="6267">
                  <c:v>248.428</c:v>
                </c:pt>
                <c:pt idx="6268">
                  <c:v>248.4588</c:v>
                </c:pt>
                <c:pt idx="6269">
                  <c:v>248.4898</c:v>
                </c:pt>
                <c:pt idx="6270">
                  <c:v>248.52080000000001</c:v>
                </c:pt>
                <c:pt idx="6271">
                  <c:v>248.55199999999999</c:v>
                </c:pt>
                <c:pt idx="6272">
                  <c:v>248.58240000000001</c:v>
                </c:pt>
                <c:pt idx="6273">
                  <c:v>248.61359999999999</c:v>
                </c:pt>
                <c:pt idx="6274">
                  <c:v>248.64410000000001</c:v>
                </c:pt>
                <c:pt idx="6275">
                  <c:v>248.6756</c:v>
                </c:pt>
                <c:pt idx="6276">
                  <c:v>248.7063</c:v>
                </c:pt>
                <c:pt idx="6277">
                  <c:v>248.73679999999999</c:v>
                </c:pt>
                <c:pt idx="6278">
                  <c:v>248.76830000000001</c:v>
                </c:pt>
                <c:pt idx="6279">
                  <c:v>248.7987</c:v>
                </c:pt>
                <c:pt idx="6280">
                  <c:v>248.82900000000001</c:v>
                </c:pt>
                <c:pt idx="6281">
                  <c:v>248.8612</c:v>
                </c:pt>
                <c:pt idx="6282">
                  <c:v>248.89099999999999</c:v>
                </c:pt>
                <c:pt idx="6283">
                  <c:v>248.92160000000001</c:v>
                </c:pt>
                <c:pt idx="6284">
                  <c:v>248.9528</c:v>
                </c:pt>
                <c:pt idx="6285">
                  <c:v>248.98349999999999</c:v>
                </c:pt>
                <c:pt idx="6286">
                  <c:v>249.0145</c:v>
                </c:pt>
                <c:pt idx="6287">
                  <c:v>249.0446</c:v>
                </c:pt>
                <c:pt idx="6288">
                  <c:v>249.07599999999999</c:v>
                </c:pt>
                <c:pt idx="6289">
                  <c:v>249.10659999999999</c:v>
                </c:pt>
                <c:pt idx="6290">
                  <c:v>249.1377</c:v>
                </c:pt>
                <c:pt idx="6291">
                  <c:v>249.16800000000001</c:v>
                </c:pt>
                <c:pt idx="6292">
                  <c:v>249.1985</c:v>
                </c:pt>
                <c:pt idx="6293">
                  <c:v>249.2294</c:v>
                </c:pt>
                <c:pt idx="6294">
                  <c:v>249.2594</c:v>
                </c:pt>
                <c:pt idx="6295">
                  <c:v>249.29159999999999</c:v>
                </c:pt>
                <c:pt idx="6296">
                  <c:v>249.32149999999999</c:v>
                </c:pt>
                <c:pt idx="6297">
                  <c:v>249.3511</c:v>
                </c:pt>
                <c:pt idx="6298">
                  <c:v>249.3828</c:v>
                </c:pt>
                <c:pt idx="6299">
                  <c:v>249.41370000000001</c:v>
                </c:pt>
                <c:pt idx="6300">
                  <c:v>249.44399999999999</c:v>
                </c:pt>
                <c:pt idx="6301">
                  <c:v>249.47460000000001</c:v>
                </c:pt>
                <c:pt idx="6302">
                  <c:v>249.50579999999999</c:v>
                </c:pt>
                <c:pt idx="6303">
                  <c:v>249.5369</c:v>
                </c:pt>
                <c:pt idx="6304">
                  <c:v>249.56710000000001</c:v>
                </c:pt>
                <c:pt idx="6305">
                  <c:v>249.5984</c:v>
                </c:pt>
                <c:pt idx="6306">
                  <c:v>249.6284</c:v>
                </c:pt>
                <c:pt idx="6307">
                  <c:v>249.6584</c:v>
                </c:pt>
                <c:pt idx="6308">
                  <c:v>249.68879999999999</c:v>
                </c:pt>
                <c:pt idx="6309">
                  <c:v>249.72030000000001</c:v>
                </c:pt>
                <c:pt idx="6310">
                  <c:v>249.75110000000001</c:v>
                </c:pt>
                <c:pt idx="6311">
                  <c:v>249.78139999999999</c:v>
                </c:pt>
                <c:pt idx="6312">
                  <c:v>249.81229999999999</c:v>
                </c:pt>
                <c:pt idx="6313">
                  <c:v>249.8434</c:v>
                </c:pt>
                <c:pt idx="6314">
                  <c:v>249.87450000000001</c:v>
                </c:pt>
                <c:pt idx="6315">
                  <c:v>249.90479999999999</c:v>
                </c:pt>
                <c:pt idx="6316">
                  <c:v>249.93539999999999</c:v>
                </c:pt>
                <c:pt idx="6317">
                  <c:v>249.96639999999999</c:v>
                </c:pt>
                <c:pt idx="6318">
                  <c:v>249.9966</c:v>
                </c:pt>
                <c:pt idx="6319">
                  <c:v>250.02780000000001</c:v>
                </c:pt>
                <c:pt idx="6320">
                  <c:v>250.05850000000001</c:v>
                </c:pt>
                <c:pt idx="6321">
                  <c:v>250.09</c:v>
                </c:pt>
                <c:pt idx="6322">
                  <c:v>250.12039999999999</c:v>
                </c:pt>
                <c:pt idx="6323">
                  <c:v>250.1507</c:v>
                </c:pt>
                <c:pt idx="6324">
                  <c:v>250.18209999999999</c:v>
                </c:pt>
                <c:pt idx="6325">
                  <c:v>250.21199999999999</c:v>
                </c:pt>
                <c:pt idx="6326">
                  <c:v>250.2432</c:v>
                </c:pt>
                <c:pt idx="6327">
                  <c:v>250.27440000000001</c:v>
                </c:pt>
                <c:pt idx="6328">
                  <c:v>250.30539999999999</c:v>
                </c:pt>
                <c:pt idx="6329">
                  <c:v>250.33510000000001</c:v>
                </c:pt>
                <c:pt idx="6330">
                  <c:v>250.3657</c:v>
                </c:pt>
                <c:pt idx="6331">
                  <c:v>250.39760000000001</c:v>
                </c:pt>
                <c:pt idx="6332">
                  <c:v>250.42740000000001</c:v>
                </c:pt>
                <c:pt idx="6333">
                  <c:v>250.45849999999999</c:v>
                </c:pt>
                <c:pt idx="6334">
                  <c:v>250.49010000000001</c:v>
                </c:pt>
                <c:pt idx="6335">
                  <c:v>250.5206</c:v>
                </c:pt>
                <c:pt idx="6336">
                  <c:v>250.55090000000001</c:v>
                </c:pt>
                <c:pt idx="6337">
                  <c:v>250.58250000000001</c:v>
                </c:pt>
                <c:pt idx="6338">
                  <c:v>250.613</c:v>
                </c:pt>
                <c:pt idx="6339">
                  <c:v>250.64420000000001</c:v>
                </c:pt>
                <c:pt idx="6340">
                  <c:v>250.6756</c:v>
                </c:pt>
                <c:pt idx="6341">
                  <c:v>250.7054</c:v>
                </c:pt>
                <c:pt idx="6342">
                  <c:v>250.73689999999999</c:v>
                </c:pt>
                <c:pt idx="6343">
                  <c:v>250.7679</c:v>
                </c:pt>
                <c:pt idx="6344">
                  <c:v>250.79839999999999</c:v>
                </c:pt>
                <c:pt idx="6345">
                  <c:v>250.8304</c:v>
                </c:pt>
                <c:pt idx="6346">
                  <c:v>250.86099999999999</c:v>
                </c:pt>
                <c:pt idx="6347">
                  <c:v>250.89240000000001</c:v>
                </c:pt>
                <c:pt idx="6348">
                  <c:v>250.923</c:v>
                </c:pt>
                <c:pt idx="6349">
                  <c:v>250.9538</c:v>
                </c:pt>
                <c:pt idx="6350">
                  <c:v>250.9845</c:v>
                </c:pt>
                <c:pt idx="6351">
                  <c:v>251.01560000000001</c:v>
                </c:pt>
                <c:pt idx="6352">
                  <c:v>251.04640000000001</c:v>
                </c:pt>
                <c:pt idx="6353">
                  <c:v>251.07740000000001</c:v>
                </c:pt>
                <c:pt idx="6354">
                  <c:v>251.1088</c:v>
                </c:pt>
                <c:pt idx="6355">
                  <c:v>251.13990000000001</c:v>
                </c:pt>
                <c:pt idx="6356">
                  <c:v>251.1713</c:v>
                </c:pt>
                <c:pt idx="6357">
                  <c:v>251.20230000000001</c:v>
                </c:pt>
                <c:pt idx="6358">
                  <c:v>251.23320000000001</c:v>
                </c:pt>
                <c:pt idx="6359">
                  <c:v>251.26329999999999</c:v>
                </c:pt>
                <c:pt idx="6360">
                  <c:v>251.2946</c:v>
                </c:pt>
                <c:pt idx="6361">
                  <c:v>251.32599999999999</c:v>
                </c:pt>
                <c:pt idx="6362">
                  <c:v>251.357</c:v>
                </c:pt>
                <c:pt idx="6363">
                  <c:v>251.38800000000001</c:v>
                </c:pt>
                <c:pt idx="6364">
                  <c:v>251.41980000000001</c:v>
                </c:pt>
                <c:pt idx="6365">
                  <c:v>251.45099999999999</c:v>
                </c:pt>
                <c:pt idx="6366">
                  <c:v>251.48140000000001</c:v>
                </c:pt>
                <c:pt idx="6367">
                  <c:v>251.5128</c:v>
                </c:pt>
                <c:pt idx="6368">
                  <c:v>251.54419999999999</c:v>
                </c:pt>
                <c:pt idx="6369">
                  <c:v>251.57499999999999</c:v>
                </c:pt>
                <c:pt idx="6370">
                  <c:v>251.60659999999999</c:v>
                </c:pt>
                <c:pt idx="6371">
                  <c:v>251.63759999999999</c:v>
                </c:pt>
                <c:pt idx="6372">
                  <c:v>251.66800000000001</c:v>
                </c:pt>
                <c:pt idx="6373">
                  <c:v>251.7004</c:v>
                </c:pt>
                <c:pt idx="6374">
                  <c:v>251.7311</c:v>
                </c:pt>
                <c:pt idx="6375">
                  <c:v>251.7619</c:v>
                </c:pt>
                <c:pt idx="6376">
                  <c:v>251.79320000000001</c:v>
                </c:pt>
                <c:pt idx="6377">
                  <c:v>251.82429999999999</c:v>
                </c:pt>
                <c:pt idx="6378">
                  <c:v>251.85560000000001</c:v>
                </c:pt>
                <c:pt idx="6379">
                  <c:v>251.886</c:v>
                </c:pt>
                <c:pt idx="6380">
                  <c:v>251.9171</c:v>
                </c:pt>
                <c:pt idx="6381">
                  <c:v>251.94970000000001</c:v>
                </c:pt>
                <c:pt idx="6382">
                  <c:v>251.98099999999999</c:v>
                </c:pt>
                <c:pt idx="6383">
                  <c:v>252.01249999999999</c:v>
                </c:pt>
                <c:pt idx="6384">
                  <c:v>252.04320000000001</c:v>
                </c:pt>
                <c:pt idx="6385">
                  <c:v>252.0746</c:v>
                </c:pt>
                <c:pt idx="6386">
                  <c:v>252.10570000000001</c:v>
                </c:pt>
                <c:pt idx="6387">
                  <c:v>252.13669999999999</c:v>
                </c:pt>
                <c:pt idx="6388">
                  <c:v>252.1678</c:v>
                </c:pt>
                <c:pt idx="6389">
                  <c:v>252.1994</c:v>
                </c:pt>
                <c:pt idx="6390">
                  <c:v>252.22970000000001</c:v>
                </c:pt>
                <c:pt idx="6391">
                  <c:v>252.26159999999999</c:v>
                </c:pt>
                <c:pt idx="6392">
                  <c:v>252.29259999999999</c:v>
                </c:pt>
                <c:pt idx="6393">
                  <c:v>252.32380000000001</c:v>
                </c:pt>
                <c:pt idx="6394">
                  <c:v>252.35509999999999</c:v>
                </c:pt>
                <c:pt idx="6395">
                  <c:v>252.38630000000001</c:v>
                </c:pt>
                <c:pt idx="6396">
                  <c:v>252.417</c:v>
                </c:pt>
                <c:pt idx="6397">
                  <c:v>252.44890000000001</c:v>
                </c:pt>
                <c:pt idx="6398">
                  <c:v>252.4802</c:v>
                </c:pt>
                <c:pt idx="6399">
                  <c:v>252.51169999999999</c:v>
                </c:pt>
                <c:pt idx="6400">
                  <c:v>252.54310000000001</c:v>
                </c:pt>
                <c:pt idx="6401">
                  <c:v>252.5746</c:v>
                </c:pt>
                <c:pt idx="6402">
                  <c:v>252.60489999999999</c:v>
                </c:pt>
                <c:pt idx="6403">
                  <c:v>252.63579999999999</c:v>
                </c:pt>
                <c:pt idx="6404">
                  <c:v>252.66759999999999</c:v>
                </c:pt>
                <c:pt idx="6405">
                  <c:v>252.7</c:v>
                </c:pt>
                <c:pt idx="6406">
                  <c:v>252.73099999999999</c:v>
                </c:pt>
                <c:pt idx="6407">
                  <c:v>252.76259999999999</c:v>
                </c:pt>
                <c:pt idx="6408">
                  <c:v>252.7944</c:v>
                </c:pt>
                <c:pt idx="6409">
                  <c:v>252.82490000000001</c:v>
                </c:pt>
                <c:pt idx="6410">
                  <c:v>252.857</c:v>
                </c:pt>
                <c:pt idx="6411">
                  <c:v>252.88800000000001</c:v>
                </c:pt>
                <c:pt idx="6412">
                  <c:v>252.91839999999999</c:v>
                </c:pt>
                <c:pt idx="6413">
                  <c:v>252.9512</c:v>
                </c:pt>
                <c:pt idx="6414">
                  <c:v>252.98230000000001</c:v>
                </c:pt>
                <c:pt idx="6415">
                  <c:v>253.01329999999999</c:v>
                </c:pt>
                <c:pt idx="6416">
                  <c:v>253.04419999999999</c:v>
                </c:pt>
                <c:pt idx="6417">
                  <c:v>253.0763</c:v>
                </c:pt>
                <c:pt idx="6418">
                  <c:v>253.10749999999999</c:v>
                </c:pt>
                <c:pt idx="6419">
                  <c:v>253.13900000000001</c:v>
                </c:pt>
                <c:pt idx="6420">
                  <c:v>253.1705</c:v>
                </c:pt>
                <c:pt idx="6421">
                  <c:v>253.20240000000001</c:v>
                </c:pt>
                <c:pt idx="6422">
                  <c:v>253.2328</c:v>
                </c:pt>
                <c:pt idx="6423">
                  <c:v>253.26439999999999</c:v>
                </c:pt>
                <c:pt idx="6424">
                  <c:v>253.2954</c:v>
                </c:pt>
                <c:pt idx="6425">
                  <c:v>253.32820000000001</c:v>
                </c:pt>
                <c:pt idx="6426">
                  <c:v>253.35980000000001</c:v>
                </c:pt>
                <c:pt idx="6427">
                  <c:v>253.39089999999999</c:v>
                </c:pt>
                <c:pt idx="6428">
                  <c:v>253.4222</c:v>
                </c:pt>
                <c:pt idx="6429">
                  <c:v>253.4539</c:v>
                </c:pt>
                <c:pt idx="6430">
                  <c:v>253.4853</c:v>
                </c:pt>
                <c:pt idx="6431">
                  <c:v>253.51650000000001</c:v>
                </c:pt>
                <c:pt idx="6432">
                  <c:v>253.54820000000001</c:v>
                </c:pt>
                <c:pt idx="6433">
                  <c:v>253.5797</c:v>
                </c:pt>
                <c:pt idx="6434">
                  <c:v>253.61019999999999</c:v>
                </c:pt>
                <c:pt idx="6435">
                  <c:v>253.643</c:v>
                </c:pt>
                <c:pt idx="6436">
                  <c:v>253.67439999999999</c:v>
                </c:pt>
                <c:pt idx="6437">
                  <c:v>253.70699999999999</c:v>
                </c:pt>
                <c:pt idx="6438">
                  <c:v>253.73779999999999</c:v>
                </c:pt>
                <c:pt idx="6439">
                  <c:v>253.76939999999999</c:v>
                </c:pt>
                <c:pt idx="6440">
                  <c:v>253.8022</c:v>
                </c:pt>
                <c:pt idx="6441">
                  <c:v>253.83269999999999</c:v>
                </c:pt>
                <c:pt idx="6442">
                  <c:v>253.864</c:v>
                </c:pt>
                <c:pt idx="6443">
                  <c:v>253.89619999999999</c:v>
                </c:pt>
                <c:pt idx="6444">
                  <c:v>253.92740000000001</c:v>
                </c:pt>
                <c:pt idx="6445">
                  <c:v>253.95920000000001</c:v>
                </c:pt>
                <c:pt idx="6446">
                  <c:v>253.99119999999999</c:v>
                </c:pt>
                <c:pt idx="6447">
                  <c:v>254.02279999999999</c:v>
                </c:pt>
                <c:pt idx="6448">
                  <c:v>254.05350000000001</c:v>
                </c:pt>
                <c:pt idx="6449">
                  <c:v>254.08600000000001</c:v>
                </c:pt>
                <c:pt idx="6450">
                  <c:v>254.1174</c:v>
                </c:pt>
                <c:pt idx="6451">
                  <c:v>254.14840000000001</c:v>
                </c:pt>
                <c:pt idx="6452">
                  <c:v>254.18109999999999</c:v>
                </c:pt>
                <c:pt idx="6453">
                  <c:v>254.2124</c:v>
                </c:pt>
                <c:pt idx="6454">
                  <c:v>254.2441</c:v>
                </c:pt>
                <c:pt idx="6455">
                  <c:v>254.2756</c:v>
                </c:pt>
                <c:pt idx="6456">
                  <c:v>254.30760000000001</c:v>
                </c:pt>
                <c:pt idx="6457">
                  <c:v>254.33920000000001</c:v>
                </c:pt>
                <c:pt idx="6458">
                  <c:v>254.37090000000001</c:v>
                </c:pt>
                <c:pt idx="6459">
                  <c:v>254.40260000000001</c:v>
                </c:pt>
                <c:pt idx="6460">
                  <c:v>254.43459999999999</c:v>
                </c:pt>
                <c:pt idx="6461">
                  <c:v>254.46600000000001</c:v>
                </c:pt>
                <c:pt idx="6462">
                  <c:v>254.4983</c:v>
                </c:pt>
                <c:pt idx="6463">
                  <c:v>254.52979999999999</c:v>
                </c:pt>
                <c:pt idx="6464">
                  <c:v>254.5617</c:v>
                </c:pt>
                <c:pt idx="6465">
                  <c:v>254.5926</c:v>
                </c:pt>
                <c:pt idx="6466">
                  <c:v>254.6249</c:v>
                </c:pt>
                <c:pt idx="6467">
                  <c:v>254.6567</c:v>
                </c:pt>
                <c:pt idx="6468">
                  <c:v>254.6884</c:v>
                </c:pt>
                <c:pt idx="6469">
                  <c:v>254.72059999999999</c:v>
                </c:pt>
                <c:pt idx="6470">
                  <c:v>254.75280000000001</c:v>
                </c:pt>
                <c:pt idx="6471">
                  <c:v>254.7834</c:v>
                </c:pt>
                <c:pt idx="6472">
                  <c:v>254.81639999999999</c:v>
                </c:pt>
                <c:pt idx="6473">
                  <c:v>254.84780000000001</c:v>
                </c:pt>
                <c:pt idx="6474">
                  <c:v>254.88</c:v>
                </c:pt>
                <c:pt idx="6475">
                  <c:v>254.911</c:v>
                </c:pt>
                <c:pt idx="6476">
                  <c:v>254.94390000000001</c:v>
                </c:pt>
                <c:pt idx="6477">
                  <c:v>254.9752</c:v>
                </c:pt>
                <c:pt idx="6478">
                  <c:v>255.0067</c:v>
                </c:pt>
                <c:pt idx="6479">
                  <c:v>255.0385</c:v>
                </c:pt>
                <c:pt idx="6480">
                  <c:v>255.06979999999999</c:v>
                </c:pt>
                <c:pt idx="6481">
                  <c:v>255.102</c:v>
                </c:pt>
                <c:pt idx="6482">
                  <c:v>255.1336</c:v>
                </c:pt>
                <c:pt idx="6483">
                  <c:v>255.16499999999999</c:v>
                </c:pt>
                <c:pt idx="6484">
                  <c:v>255.19839999999999</c:v>
                </c:pt>
                <c:pt idx="6485">
                  <c:v>255.22919999999999</c:v>
                </c:pt>
                <c:pt idx="6486">
                  <c:v>255.26169999999999</c:v>
                </c:pt>
                <c:pt idx="6487">
                  <c:v>255.2928</c:v>
                </c:pt>
                <c:pt idx="6488">
                  <c:v>255.32480000000001</c:v>
                </c:pt>
                <c:pt idx="6489">
                  <c:v>255.357</c:v>
                </c:pt>
                <c:pt idx="6490">
                  <c:v>255.38839999999999</c:v>
                </c:pt>
                <c:pt idx="6491">
                  <c:v>255.4205</c:v>
                </c:pt>
                <c:pt idx="6492">
                  <c:v>255.4528</c:v>
                </c:pt>
                <c:pt idx="6493">
                  <c:v>255.48500000000001</c:v>
                </c:pt>
                <c:pt idx="6494">
                  <c:v>255.5164</c:v>
                </c:pt>
                <c:pt idx="6495">
                  <c:v>255.54849999999999</c:v>
                </c:pt>
                <c:pt idx="6496">
                  <c:v>255.5814</c:v>
                </c:pt>
                <c:pt idx="6497">
                  <c:v>255.61250000000001</c:v>
                </c:pt>
                <c:pt idx="6498">
                  <c:v>255.64490000000001</c:v>
                </c:pt>
                <c:pt idx="6499">
                  <c:v>255.6765</c:v>
                </c:pt>
                <c:pt idx="6500">
                  <c:v>255.70859999999999</c:v>
                </c:pt>
                <c:pt idx="6501">
                  <c:v>255.74029999999999</c:v>
                </c:pt>
                <c:pt idx="6502">
                  <c:v>255.7732</c:v>
                </c:pt>
                <c:pt idx="6503">
                  <c:v>255.80520000000001</c:v>
                </c:pt>
                <c:pt idx="6504">
                  <c:v>255.83709999999999</c:v>
                </c:pt>
                <c:pt idx="6505">
                  <c:v>255.86920000000001</c:v>
                </c:pt>
                <c:pt idx="6506">
                  <c:v>255.90039999999999</c:v>
                </c:pt>
                <c:pt idx="6507">
                  <c:v>255.9342</c:v>
                </c:pt>
                <c:pt idx="6508">
                  <c:v>255.96549999999999</c:v>
                </c:pt>
                <c:pt idx="6509">
                  <c:v>255.9973</c:v>
                </c:pt>
                <c:pt idx="6510">
                  <c:v>256.02910000000003</c:v>
                </c:pt>
                <c:pt idx="6511">
                  <c:v>256.06200000000001</c:v>
                </c:pt>
                <c:pt idx="6512">
                  <c:v>256.09399999999999</c:v>
                </c:pt>
                <c:pt idx="6513">
                  <c:v>256.12490000000003</c:v>
                </c:pt>
                <c:pt idx="6514">
                  <c:v>256.1583</c:v>
                </c:pt>
                <c:pt idx="6515">
                  <c:v>256.18990000000002</c:v>
                </c:pt>
                <c:pt idx="6516">
                  <c:v>256.2226</c:v>
                </c:pt>
                <c:pt idx="6517">
                  <c:v>256.25420000000003</c:v>
                </c:pt>
                <c:pt idx="6518">
                  <c:v>256.2869</c:v>
                </c:pt>
                <c:pt idx="6519">
                  <c:v>256.31880000000001</c:v>
                </c:pt>
                <c:pt idx="6520">
                  <c:v>256.35050000000001</c:v>
                </c:pt>
                <c:pt idx="6521">
                  <c:v>256.38319999999999</c:v>
                </c:pt>
                <c:pt idx="6522">
                  <c:v>256.41480000000001</c:v>
                </c:pt>
                <c:pt idx="6523">
                  <c:v>256.447</c:v>
                </c:pt>
                <c:pt idx="6524">
                  <c:v>256.47989999999999</c:v>
                </c:pt>
                <c:pt idx="6525">
                  <c:v>256.51159999999999</c:v>
                </c:pt>
                <c:pt idx="6526">
                  <c:v>256.54360000000003</c:v>
                </c:pt>
                <c:pt idx="6527">
                  <c:v>256.5754</c:v>
                </c:pt>
                <c:pt idx="6528">
                  <c:v>256.608</c:v>
                </c:pt>
                <c:pt idx="6529">
                  <c:v>256.64</c:v>
                </c:pt>
                <c:pt idx="6530">
                  <c:v>256.67290000000003</c:v>
                </c:pt>
                <c:pt idx="6531">
                  <c:v>256.70479999999998</c:v>
                </c:pt>
                <c:pt idx="6532">
                  <c:v>256.7371</c:v>
                </c:pt>
                <c:pt idx="6533">
                  <c:v>256.76920000000001</c:v>
                </c:pt>
                <c:pt idx="6534">
                  <c:v>256.80149999999998</c:v>
                </c:pt>
                <c:pt idx="6535">
                  <c:v>256.83319999999998</c:v>
                </c:pt>
                <c:pt idx="6536">
                  <c:v>256.8655</c:v>
                </c:pt>
                <c:pt idx="6537">
                  <c:v>256.89760000000001</c:v>
                </c:pt>
                <c:pt idx="6538">
                  <c:v>256.92939999999999</c:v>
                </c:pt>
                <c:pt idx="6539">
                  <c:v>256.96199999999999</c:v>
                </c:pt>
                <c:pt idx="6540">
                  <c:v>256.9948</c:v>
                </c:pt>
                <c:pt idx="6541">
                  <c:v>257.02699999999999</c:v>
                </c:pt>
                <c:pt idx="6542">
                  <c:v>257.05919999999998</c:v>
                </c:pt>
                <c:pt idx="6543">
                  <c:v>257.0915</c:v>
                </c:pt>
                <c:pt idx="6544">
                  <c:v>257.12459999999999</c:v>
                </c:pt>
                <c:pt idx="6545">
                  <c:v>257.15600000000001</c:v>
                </c:pt>
                <c:pt idx="6546">
                  <c:v>257.18819999999999</c:v>
                </c:pt>
                <c:pt idx="6547">
                  <c:v>257.221</c:v>
                </c:pt>
                <c:pt idx="6548">
                  <c:v>257.25389999999999</c:v>
                </c:pt>
                <c:pt idx="6549">
                  <c:v>257.28539999999998</c:v>
                </c:pt>
                <c:pt idx="6550">
                  <c:v>257.31799999999998</c:v>
                </c:pt>
                <c:pt idx="6551">
                  <c:v>257.3492</c:v>
                </c:pt>
                <c:pt idx="6552">
                  <c:v>257.38200000000001</c:v>
                </c:pt>
                <c:pt idx="6553">
                  <c:v>257.41379999999998</c:v>
                </c:pt>
                <c:pt idx="6554">
                  <c:v>257.44619999999998</c:v>
                </c:pt>
                <c:pt idx="6555">
                  <c:v>257.47859999999997</c:v>
                </c:pt>
                <c:pt idx="6556">
                  <c:v>257.51119999999997</c:v>
                </c:pt>
                <c:pt idx="6557">
                  <c:v>257.54329999999999</c:v>
                </c:pt>
                <c:pt idx="6558">
                  <c:v>257.5754</c:v>
                </c:pt>
                <c:pt idx="6559">
                  <c:v>257.60829999999999</c:v>
                </c:pt>
                <c:pt idx="6560">
                  <c:v>257.6404</c:v>
                </c:pt>
                <c:pt idx="6561">
                  <c:v>257.6728</c:v>
                </c:pt>
                <c:pt idx="6562">
                  <c:v>257.70490000000001</c:v>
                </c:pt>
                <c:pt idx="6563">
                  <c:v>257.73770000000002</c:v>
                </c:pt>
                <c:pt idx="6564">
                  <c:v>257.76960000000003</c:v>
                </c:pt>
                <c:pt idx="6565">
                  <c:v>257.80200000000002</c:v>
                </c:pt>
                <c:pt idx="6566">
                  <c:v>257.83479999999997</c:v>
                </c:pt>
                <c:pt idx="6567">
                  <c:v>257.86700000000002</c:v>
                </c:pt>
                <c:pt idx="6568">
                  <c:v>257.89960000000002</c:v>
                </c:pt>
                <c:pt idx="6569">
                  <c:v>257.93169999999998</c:v>
                </c:pt>
                <c:pt idx="6570">
                  <c:v>257.96460000000002</c:v>
                </c:pt>
                <c:pt idx="6571">
                  <c:v>257.99619999999999</c:v>
                </c:pt>
                <c:pt idx="6572">
                  <c:v>258.02960000000002</c:v>
                </c:pt>
                <c:pt idx="6573">
                  <c:v>258.06119999999999</c:v>
                </c:pt>
                <c:pt idx="6574">
                  <c:v>258.09379999999999</c:v>
                </c:pt>
                <c:pt idx="6575">
                  <c:v>258.12619999999998</c:v>
                </c:pt>
                <c:pt idx="6576">
                  <c:v>258.15929999999997</c:v>
                </c:pt>
                <c:pt idx="6577">
                  <c:v>258.19099999999997</c:v>
                </c:pt>
                <c:pt idx="6578">
                  <c:v>258.22300000000001</c:v>
                </c:pt>
                <c:pt idx="6579">
                  <c:v>258.25560000000002</c:v>
                </c:pt>
                <c:pt idx="6580">
                  <c:v>258.28899999999999</c:v>
                </c:pt>
                <c:pt idx="6581">
                  <c:v>258.3211</c:v>
                </c:pt>
                <c:pt idx="6582">
                  <c:v>258.3535</c:v>
                </c:pt>
                <c:pt idx="6583">
                  <c:v>258.3854</c:v>
                </c:pt>
                <c:pt idx="6584">
                  <c:v>258.4187</c:v>
                </c:pt>
                <c:pt idx="6585">
                  <c:v>258.45069999999998</c:v>
                </c:pt>
                <c:pt idx="6586">
                  <c:v>258.48340000000002</c:v>
                </c:pt>
                <c:pt idx="6587">
                  <c:v>258.51519999999999</c:v>
                </c:pt>
                <c:pt idx="6588">
                  <c:v>258.54829999999998</c:v>
                </c:pt>
                <c:pt idx="6589">
                  <c:v>258.58</c:v>
                </c:pt>
                <c:pt idx="6590">
                  <c:v>258.61259999999999</c:v>
                </c:pt>
                <c:pt idx="6591">
                  <c:v>258.64479999999998</c:v>
                </c:pt>
                <c:pt idx="6592">
                  <c:v>258.678</c:v>
                </c:pt>
                <c:pt idx="6593">
                  <c:v>258.71100000000001</c:v>
                </c:pt>
                <c:pt idx="6594">
                  <c:v>258.74299999999999</c:v>
                </c:pt>
                <c:pt idx="6595">
                  <c:v>258.77670000000001</c:v>
                </c:pt>
                <c:pt idx="6596">
                  <c:v>258.80959999999999</c:v>
                </c:pt>
                <c:pt idx="6597">
                  <c:v>258.8408</c:v>
                </c:pt>
                <c:pt idx="6598">
                  <c:v>258.87240000000003</c:v>
                </c:pt>
                <c:pt idx="6599">
                  <c:v>258.90499999999997</c:v>
                </c:pt>
                <c:pt idx="6600">
                  <c:v>258.93759999999997</c:v>
                </c:pt>
                <c:pt idx="6601">
                  <c:v>258.97059999999999</c:v>
                </c:pt>
                <c:pt idx="6602">
                  <c:v>259.00299999999999</c:v>
                </c:pt>
                <c:pt idx="6603">
                  <c:v>259.03500000000003</c:v>
                </c:pt>
                <c:pt idx="6604">
                  <c:v>259.06830000000002</c:v>
                </c:pt>
                <c:pt idx="6605">
                  <c:v>259.10019999999997</c:v>
                </c:pt>
                <c:pt idx="6606">
                  <c:v>259.13299999999998</c:v>
                </c:pt>
                <c:pt idx="6607">
                  <c:v>259.16460000000001</c:v>
                </c:pt>
                <c:pt idx="6608">
                  <c:v>259.1977</c:v>
                </c:pt>
                <c:pt idx="6609">
                  <c:v>259.23059999999998</c:v>
                </c:pt>
                <c:pt idx="6610">
                  <c:v>259.26330000000002</c:v>
                </c:pt>
                <c:pt idx="6611">
                  <c:v>259.29500000000002</c:v>
                </c:pt>
                <c:pt idx="6612">
                  <c:v>259.32780000000002</c:v>
                </c:pt>
                <c:pt idx="6613">
                  <c:v>259.36040000000003</c:v>
                </c:pt>
                <c:pt idx="6614">
                  <c:v>259.39339999999999</c:v>
                </c:pt>
                <c:pt idx="6615">
                  <c:v>259.42500000000001</c:v>
                </c:pt>
                <c:pt idx="6616">
                  <c:v>259.45760000000001</c:v>
                </c:pt>
                <c:pt idx="6617">
                  <c:v>259.49020000000002</c:v>
                </c:pt>
                <c:pt idx="6618">
                  <c:v>259.52289999999999</c:v>
                </c:pt>
                <c:pt idx="6619">
                  <c:v>259.55579999999998</c:v>
                </c:pt>
                <c:pt idx="6620">
                  <c:v>259.5881</c:v>
                </c:pt>
                <c:pt idx="6621">
                  <c:v>259.62009999999998</c:v>
                </c:pt>
                <c:pt idx="6622">
                  <c:v>259.6533</c:v>
                </c:pt>
                <c:pt idx="6623">
                  <c:v>259.68549999999999</c:v>
                </c:pt>
                <c:pt idx="6624">
                  <c:v>259.71859999999998</c:v>
                </c:pt>
                <c:pt idx="6625">
                  <c:v>259.75040000000001</c:v>
                </c:pt>
                <c:pt idx="6626">
                  <c:v>259.78280000000001</c:v>
                </c:pt>
                <c:pt idx="6627">
                  <c:v>259.81540000000001</c:v>
                </c:pt>
                <c:pt idx="6628">
                  <c:v>259.84899999999999</c:v>
                </c:pt>
                <c:pt idx="6629">
                  <c:v>259.8811</c:v>
                </c:pt>
                <c:pt idx="6630">
                  <c:v>259.91419999999999</c:v>
                </c:pt>
                <c:pt idx="6631">
                  <c:v>259.94600000000003</c:v>
                </c:pt>
                <c:pt idx="6632">
                  <c:v>259.97899999999998</c:v>
                </c:pt>
                <c:pt idx="6633">
                  <c:v>260.01150000000001</c:v>
                </c:pt>
                <c:pt idx="6634">
                  <c:v>260.04379999999998</c:v>
                </c:pt>
                <c:pt idx="6635">
                  <c:v>260.07639999999998</c:v>
                </c:pt>
                <c:pt idx="6636">
                  <c:v>260.10939999999999</c:v>
                </c:pt>
                <c:pt idx="6637">
                  <c:v>260.14170000000001</c:v>
                </c:pt>
                <c:pt idx="6638">
                  <c:v>260.1739</c:v>
                </c:pt>
                <c:pt idx="6639">
                  <c:v>260.20699999999999</c:v>
                </c:pt>
                <c:pt idx="6640">
                  <c:v>260.23930000000001</c:v>
                </c:pt>
                <c:pt idx="6641">
                  <c:v>260.27249999999998</c:v>
                </c:pt>
                <c:pt idx="6642">
                  <c:v>260.30410000000001</c:v>
                </c:pt>
                <c:pt idx="6643">
                  <c:v>260.33690000000001</c:v>
                </c:pt>
                <c:pt idx="6644">
                  <c:v>260.36950000000002</c:v>
                </c:pt>
                <c:pt idx="6645">
                  <c:v>260.40199999999999</c:v>
                </c:pt>
                <c:pt idx="6646">
                  <c:v>260.4348</c:v>
                </c:pt>
                <c:pt idx="6647">
                  <c:v>260.46679999999998</c:v>
                </c:pt>
                <c:pt idx="6648">
                  <c:v>260.49930000000001</c:v>
                </c:pt>
                <c:pt idx="6649">
                  <c:v>260.53320000000002</c:v>
                </c:pt>
                <c:pt idx="6650">
                  <c:v>260.56560000000002</c:v>
                </c:pt>
                <c:pt idx="6651">
                  <c:v>260.59739999999999</c:v>
                </c:pt>
                <c:pt idx="6652">
                  <c:v>260.63029999999998</c:v>
                </c:pt>
                <c:pt idx="6653">
                  <c:v>260.66289999999998</c:v>
                </c:pt>
                <c:pt idx="6654">
                  <c:v>260.69580000000002</c:v>
                </c:pt>
                <c:pt idx="6655">
                  <c:v>260.72829999999999</c:v>
                </c:pt>
                <c:pt idx="6656">
                  <c:v>260.7611</c:v>
                </c:pt>
                <c:pt idx="6657">
                  <c:v>260.79450000000003</c:v>
                </c:pt>
                <c:pt idx="6658">
                  <c:v>260.82679999999999</c:v>
                </c:pt>
                <c:pt idx="6659">
                  <c:v>260.85980000000001</c:v>
                </c:pt>
                <c:pt idx="6660">
                  <c:v>260.89179999999999</c:v>
                </c:pt>
                <c:pt idx="6661">
                  <c:v>260.92500000000001</c:v>
                </c:pt>
                <c:pt idx="6662">
                  <c:v>260.95729999999998</c:v>
                </c:pt>
                <c:pt idx="6663">
                  <c:v>260.99040000000002</c:v>
                </c:pt>
                <c:pt idx="6664">
                  <c:v>261.02300000000002</c:v>
                </c:pt>
                <c:pt idx="6665">
                  <c:v>261.05549999999999</c:v>
                </c:pt>
                <c:pt idx="6666">
                  <c:v>261.08850000000001</c:v>
                </c:pt>
                <c:pt idx="6667">
                  <c:v>261.12099999999998</c:v>
                </c:pt>
                <c:pt idx="6668">
                  <c:v>261.15260000000001</c:v>
                </c:pt>
                <c:pt idx="6669">
                  <c:v>261.18529999999998</c:v>
                </c:pt>
                <c:pt idx="6670">
                  <c:v>261.21910000000003</c:v>
                </c:pt>
                <c:pt idx="6671">
                  <c:v>261.25080000000003</c:v>
                </c:pt>
                <c:pt idx="6672">
                  <c:v>261.28370000000001</c:v>
                </c:pt>
                <c:pt idx="6673">
                  <c:v>261.31619999999998</c:v>
                </c:pt>
                <c:pt idx="6674">
                  <c:v>261.34980000000002</c:v>
                </c:pt>
                <c:pt idx="6675">
                  <c:v>261.3818</c:v>
                </c:pt>
                <c:pt idx="6676">
                  <c:v>261.41419999999999</c:v>
                </c:pt>
                <c:pt idx="6677">
                  <c:v>261.44690000000003</c:v>
                </c:pt>
                <c:pt idx="6678">
                  <c:v>261.47919999999999</c:v>
                </c:pt>
                <c:pt idx="6679">
                  <c:v>261.51139999999998</c:v>
                </c:pt>
                <c:pt idx="6680">
                  <c:v>261.54489999999998</c:v>
                </c:pt>
                <c:pt idx="6681">
                  <c:v>261.57769999999999</c:v>
                </c:pt>
                <c:pt idx="6682">
                  <c:v>261.60980000000001</c:v>
                </c:pt>
                <c:pt idx="6683">
                  <c:v>261.64240000000001</c:v>
                </c:pt>
                <c:pt idx="6684">
                  <c:v>261.67559999999997</c:v>
                </c:pt>
                <c:pt idx="6685">
                  <c:v>261.70690000000002</c:v>
                </c:pt>
                <c:pt idx="6686">
                  <c:v>261.73970000000003</c:v>
                </c:pt>
                <c:pt idx="6687">
                  <c:v>261.7724</c:v>
                </c:pt>
                <c:pt idx="6688">
                  <c:v>261.80549999999999</c:v>
                </c:pt>
                <c:pt idx="6689">
                  <c:v>261.83769999999998</c:v>
                </c:pt>
                <c:pt idx="6690">
                  <c:v>261.86970000000002</c:v>
                </c:pt>
                <c:pt idx="6691">
                  <c:v>261.9033</c:v>
                </c:pt>
                <c:pt idx="6692">
                  <c:v>261.93560000000002</c:v>
                </c:pt>
                <c:pt idx="6693">
                  <c:v>261.9683</c:v>
                </c:pt>
                <c:pt idx="6694">
                  <c:v>262.00069999999999</c:v>
                </c:pt>
                <c:pt idx="6695">
                  <c:v>262.03320000000002</c:v>
                </c:pt>
                <c:pt idx="6696">
                  <c:v>262.06670000000003</c:v>
                </c:pt>
                <c:pt idx="6697">
                  <c:v>262.09960000000001</c:v>
                </c:pt>
                <c:pt idx="6698">
                  <c:v>262.13200000000001</c:v>
                </c:pt>
                <c:pt idx="6699">
                  <c:v>262.16399999999999</c:v>
                </c:pt>
                <c:pt idx="6700">
                  <c:v>262.19749999999999</c:v>
                </c:pt>
                <c:pt idx="6701">
                  <c:v>262.2303</c:v>
                </c:pt>
                <c:pt idx="6702">
                  <c:v>262.26319999999998</c:v>
                </c:pt>
                <c:pt idx="6703">
                  <c:v>262.29590000000002</c:v>
                </c:pt>
                <c:pt idx="6704">
                  <c:v>262.32889999999998</c:v>
                </c:pt>
                <c:pt idx="6705">
                  <c:v>262.36130000000003</c:v>
                </c:pt>
                <c:pt idx="6706">
                  <c:v>262.39400000000001</c:v>
                </c:pt>
                <c:pt idx="6707">
                  <c:v>262.42599999999999</c:v>
                </c:pt>
                <c:pt idx="6708">
                  <c:v>262.45859999999999</c:v>
                </c:pt>
                <c:pt idx="6709">
                  <c:v>262.49200000000002</c:v>
                </c:pt>
                <c:pt idx="6710">
                  <c:v>262.52440000000001</c:v>
                </c:pt>
                <c:pt idx="6711">
                  <c:v>262.55680000000001</c:v>
                </c:pt>
                <c:pt idx="6712">
                  <c:v>262.58999999999997</c:v>
                </c:pt>
                <c:pt idx="6713">
                  <c:v>262.6234</c:v>
                </c:pt>
                <c:pt idx="6714">
                  <c:v>262.65519999999998</c:v>
                </c:pt>
                <c:pt idx="6715">
                  <c:v>262.68810000000002</c:v>
                </c:pt>
                <c:pt idx="6716">
                  <c:v>262.72089999999997</c:v>
                </c:pt>
                <c:pt idx="6717">
                  <c:v>262.75319999999999</c:v>
                </c:pt>
                <c:pt idx="6718">
                  <c:v>262.78620000000001</c:v>
                </c:pt>
                <c:pt idx="6719">
                  <c:v>262.8186</c:v>
                </c:pt>
                <c:pt idx="6720">
                  <c:v>262.85230000000001</c:v>
                </c:pt>
                <c:pt idx="6721">
                  <c:v>262.88380000000001</c:v>
                </c:pt>
                <c:pt idx="6722">
                  <c:v>262.91680000000002</c:v>
                </c:pt>
                <c:pt idx="6723">
                  <c:v>262.9502</c:v>
                </c:pt>
                <c:pt idx="6724">
                  <c:v>262.9828</c:v>
                </c:pt>
                <c:pt idx="6725">
                  <c:v>263.01620000000003</c:v>
                </c:pt>
                <c:pt idx="6726">
                  <c:v>263.0487</c:v>
                </c:pt>
                <c:pt idx="6727">
                  <c:v>263.08199999999999</c:v>
                </c:pt>
                <c:pt idx="6728">
                  <c:v>263.11489999999998</c:v>
                </c:pt>
                <c:pt idx="6729">
                  <c:v>263.14640000000003</c:v>
                </c:pt>
                <c:pt idx="6730">
                  <c:v>263.17910000000001</c:v>
                </c:pt>
                <c:pt idx="6731">
                  <c:v>263.2122</c:v>
                </c:pt>
                <c:pt idx="6732">
                  <c:v>263.2448</c:v>
                </c:pt>
                <c:pt idx="6733">
                  <c:v>263.27679999999998</c:v>
                </c:pt>
                <c:pt idx="6734">
                  <c:v>263.30959999999999</c:v>
                </c:pt>
                <c:pt idx="6735">
                  <c:v>263.3426</c:v>
                </c:pt>
                <c:pt idx="6736">
                  <c:v>263.37599999999998</c:v>
                </c:pt>
                <c:pt idx="6737">
                  <c:v>263.40899999999999</c:v>
                </c:pt>
                <c:pt idx="6738">
                  <c:v>263.44119999999998</c:v>
                </c:pt>
                <c:pt idx="6739">
                  <c:v>263.47399999999999</c:v>
                </c:pt>
                <c:pt idx="6740">
                  <c:v>263.50689999999997</c:v>
                </c:pt>
                <c:pt idx="6741">
                  <c:v>263.5394</c:v>
                </c:pt>
                <c:pt idx="6742">
                  <c:v>263.5729</c:v>
                </c:pt>
                <c:pt idx="6743">
                  <c:v>263.60509999999999</c:v>
                </c:pt>
                <c:pt idx="6744">
                  <c:v>263.63749999999999</c:v>
                </c:pt>
                <c:pt idx="6745">
                  <c:v>263.67039999999997</c:v>
                </c:pt>
                <c:pt idx="6746">
                  <c:v>263.70350000000002</c:v>
                </c:pt>
                <c:pt idx="6747">
                  <c:v>263.73610000000002</c:v>
                </c:pt>
                <c:pt idx="6748">
                  <c:v>263.76859999999999</c:v>
                </c:pt>
                <c:pt idx="6749">
                  <c:v>263.80059999999997</c:v>
                </c:pt>
                <c:pt idx="6750">
                  <c:v>263.83300000000003</c:v>
                </c:pt>
                <c:pt idx="6751">
                  <c:v>263.86619999999999</c:v>
                </c:pt>
                <c:pt idx="6752">
                  <c:v>263.89940000000001</c:v>
                </c:pt>
                <c:pt idx="6753">
                  <c:v>263.9314</c:v>
                </c:pt>
                <c:pt idx="6754">
                  <c:v>263.96469999999999</c:v>
                </c:pt>
                <c:pt idx="6755">
                  <c:v>263.99700000000001</c:v>
                </c:pt>
                <c:pt idx="6756">
                  <c:v>264.03019999999998</c:v>
                </c:pt>
                <c:pt idx="6757">
                  <c:v>264.06319999999999</c:v>
                </c:pt>
                <c:pt idx="6758">
                  <c:v>264.09620000000001</c:v>
                </c:pt>
                <c:pt idx="6759">
                  <c:v>264.12869999999998</c:v>
                </c:pt>
                <c:pt idx="6760">
                  <c:v>264.16160000000002</c:v>
                </c:pt>
                <c:pt idx="6761">
                  <c:v>264.1936</c:v>
                </c:pt>
                <c:pt idx="6762">
                  <c:v>264.22750000000002</c:v>
                </c:pt>
                <c:pt idx="6763">
                  <c:v>264.25990000000002</c:v>
                </c:pt>
                <c:pt idx="6764">
                  <c:v>264.29239999999999</c:v>
                </c:pt>
                <c:pt idx="6765">
                  <c:v>264.32679999999999</c:v>
                </c:pt>
                <c:pt idx="6766">
                  <c:v>264.35879999999997</c:v>
                </c:pt>
                <c:pt idx="6767">
                  <c:v>264.39159999999998</c:v>
                </c:pt>
                <c:pt idx="6768">
                  <c:v>264.42520000000002</c:v>
                </c:pt>
                <c:pt idx="6769">
                  <c:v>264.45800000000003</c:v>
                </c:pt>
                <c:pt idx="6770">
                  <c:v>264.49029999999999</c:v>
                </c:pt>
                <c:pt idx="6771">
                  <c:v>264.52280000000002</c:v>
                </c:pt>
                <c:pt idx="6772">
                  <c:v>264.5564</c:v>
                </c:pt>
                <c:pt idx="6773">
                  <c:v>264.58879999999999</c:v>
                </c:pt>
                <c:pt idx="6774">
                  <c:v>264.62150000000003</c:v>
                </c:pt>
                <c:pt idx="6775">
                  <c:v>264.65460000000002</c:v>
                </c:pt>
                <c:pt idx="6776">
                  <c:v>264.68700000000001</c:v>
                </c:pt>
                <c:pt idx="6777">
                  <c:v>264.71980000000002</c:v>
                </c:pt>
                <c:pt idx="6778">
                  <c:v>264.75259999999997</c:v>
                </c:pt>
                <c:pt idx="6779">
                  <c:v>264.78519999999997</c:v>
                </c:pt>
                <c:pt idx="6780">
                  <c:v>264.81779999999998</c:v>
                </c:pt>
                <c:pt idx="6781">
                  <c:v>264.85149999999999</c:v>
                </c:pt>
                <c:pt idx="6782">
                  <c:v>264.88479999999998</c:v>
                </c:pt>
                <c:pt idx="6783">
                  <c:v>264.91559999999998</c:v>
                </c:pt>
                <c:pt idx="6784">
                  <c:v>264.94940000000003</c:v>
                </c:pt>
                <c:pt idx="6785">
                  <c:v>264.98180000000002</c:v>
                </c:pt>
                <c:pt idx="6786">
                  <c:v>265.01499999999999</c:v>
                </c:pt>
                <c:pt idx="6787">
                  <c:v>265.0478</c:v>
                </c:pt>
                <c:pt idx="6788">
                  <c:v>265.0806</c:v>
                </c:pt>
                <c:pt idx="6789">
                  <c:v>265.11340000000001</c:v>
                </c:pt>
                <c:pt idx="6790">
                  <c:v>265.1463</c:v>
                </c:pt>
                <c:pt idx="6791">
                  <c:v>265.17950000000002</c:v>
                </c:pt>
                <c:pt idx="6792">
                  <c:v>265.21199999999999</c:v>
                </c:pt>
                <c:pt idx="6793">
                  <c:v>265.24470000000002</c:v>
                </c:pt>
                <c:pt idx="6794">
                  <c:v>265.27780000000001</c:v>
                </c:pt>
                <c:pt idx="6795">
                  <c:v>265.31079999999997</c:v>
                </c:pt>
                <c:pt idx="6796">
                  <c:v>265.34359999999998</c:v>
                </c:pt>
                <c:pt idx="6797">
                  <c:v>265.37700000000001</c:v>
                </c:pt>
                <c:pt idx="6798">
                  <c:v>265.40940000000001</c:v>
                </c:pt>
                <c:pt idx="6799">
                  <c:v>265.4425</c:v>
                </c:pt>
                <c:pt idx="6800">
                  <c:v>265.47519999999997</c:v>
                </c:pt>
                <c:pt idx="6801">
                  <c:v>265.5077</c:v>
                </c:pt>
                <c:pt idx="6802">
                  <c:v>265.5403</c:v>
                </c:pt>
                <c:pt idx="6803">
                  <c:v>265.57310000000001</c:v>
                </c:pt>
                <c:pt idx="6804">
                  <c:v>265.60629999999998</c:v>
                </c:pt>
                <c:pt idx="6805">
                  <c:v>265.6386</c:v>
                </c:pt>
                <c:pt idx="6806">
                  <c:v>265.67219999999998</c:v>
                </c:pt>
                <c:pt idx="6807">
                  <c:v>265.7047</c:v>
                </c:pt>
                <c:pt idx="6808">
                  <c:v>265.73790000000002</c:v>
                </c:pt>
                <c:pt idx="6809">
                  <c:v>265.77069999999998</c:v>
                </c:pt>
                <c:pt idx="6810">
                  <c:v>265.80340000000001</c:v>
                </c:pt>
                <c:pt idx="6811">
                  <c:v>265.83580000000001</c:v>
                </c:pt>
                <c:pt idx="6812">
                  <c:v>265.86900000000003</c:v>
                </c:pt>
                <c:pt idx="6813">
                  <c:v>265.90199999999999</c:v>
                </c:pt>
                <c:pt idx="6814">
                  <c:v>265.93459999999999</c:v>
                </c:pt>
                <c:pt idx="6815">
                  <c:v>265.9676</c:v>
                </c:pt>
                <c:pt idx="6816">
                  <c:v>265.99959999999999</c:v>
                </c:pt>
                <c:pt idx="6817">
                  <c:v>266.0324</c:v>
                </c:pt>
                <c:pt idx="6818">
                  <c:v>266.0652</c:v>
                </c:pt>
                <c:pt idx="6819">
                  <c:v>266.09820000000002</c:v>
                </c:pt>
                <c:pt idx="6820">
                  <c:v>266.13200000000001</c:v>
                </c:pt>
                <c:pt idx="6821">
                  <c:v>266.16419999999999</c:v>
                </c:pt>
                <c:pt idx="6822">
                  <c:v>266.19749999999999</c:v>
                </c:pt>
                <c:pt idx="6823">
                  <c:v>266.23009999999999</c:v>
                </c:pt>
                <c:pt idx="6824">
                  <c:v>266.2636</c:v>
                </c:pt>
                <c:pt idx="6825">
                  <c:v>266.29599999999999</c:v>
                </c:pt>
                <c:pt idx="6826">
                  <c:v>266.32870000000003</c:v>
                </c:pt>
                <c:pt idx="6827">
                  <c:v>266.3612</c:v>
                </c:pt>
                <c:pt idx="6828">
                  <c:v>266.39420000000001</c:v>
                </c:pt>
                <c:pt idx="6829">
                  <c:v>266.42700000000002</c:v>
                </c:pt>
                <c:pt idx="6830">
                  <c:v>266.45960000000002</c:v>
                </c:pt>
                <c:pt idx="6831">
                  <c:v>266.49340000000001</c:v>
                </c:pt>
                <c:pt idx="6832">
                  <c:v>266.52620000000002</c:v>
                </c:pt>
                <c:pt idx="6833">
                  <c:v>266.5591</c:v>
                </c:pt>
                <c:pt idx="6834">
                  <c:v>266.59179999999998</c:v>
                </c:pt>
                <c:pt idx="6835">
                  <c:v>266.62349999999998</c:v>
                </c:pt>
                <c:pt idx="6836">
                  <c:v>266.6567</c:v>
                </c:pt>
                <c:pt idx="6837">
                  <c:v>266.69</c:v>
                </c:pt>
                <c:pt idx="6838">
                  <c:v>266.72269999999997</c:v>
                </c:pt>
                <c:pt idx="6839">
                  <c:v>266.75639999999999</c:v>
                </c:pt>
                <c:pt idx="6840">
                  <c:v>266.78899999999999</c:v>
                </c:pt>
                <c:pt idx="6841">
                  <c:v>266.82299999999998</c:v>
                </c:pt>
                <c:pt idx="6842">
                  <c:v>266.85480000000001</c:v>
                </c:pt>
                <c:pt idx="6843">
                  <c:v>266.88740000000001</c:v>
                </c:pt>
                <c:pt idx="6844">
                  <c:v>266.92099999999999</c:v>
                </c:pt>
                <c:pt idx="6845">
                  <c:v>266.95370000000003</c:v>
                </c:pt>
                <c:pt idx="6846">
                  <c:v>266.98649999999998</c:v>
                </c:pt>
                <c:pt idx="6847">
                  <c:v>267.01960000000003</c:v>
                </c:pt>
                <c:pt idx="6848">
                  <c:v>267.05239999999998</c:v>
                </c:pt>
                <c:pt idx="6849">
                  <c:v>267.08499999999998</c:v>
                </c:pt>
                <c:pt idx="6850">
                  <c:v>267.11810000000003</c:v>
                </c:pt>
                <c:pt idx="6851">
                  <c:v>267.15039999999999</c:v>
                </c:pt>
                <c:pt idx="6852">
                  <c:v>267.18400000000003</c:v>
                </c:pt>
                <c:pt idx="6853">
                  <c:v>267.21620000000001</c:v>
                </c:pt>
                <c:pt idx="6854">
                  <c:v>267.24950000000001</c:v>
                </c:pt>
                <c:pt idx="6855">
                  <c:v>267.28269999999998</c:v>
                </c:pt>
                <c:pt idx="6856">
                  <c:v>267.31490000000002</c:v>
                </c:pt>
                <c:pt idx="6857">
                  <c:v>267.3485</c:v>
                </c:pt>
                <c:pt idx="6858">
                  <c:v>267.38099999999997</c:v>
                </c:pt>
                <c:pt idx="6859">
                  <c:v>267.41359999999997</c:v>
                </c:pt>
                <c:pt idx="6860">
                  <c:v>267.44720000000001</c:v>
                </c:pt>
                <c:pt idx="6861">
                  <c:v>267.47969999999998</c:v>
                </c:pt>
                <c:pt idx="6862">
                  <c:v>267.51299999999998</c:v>
                </c:pt>
                <c:pt idx="6863">
                  <c:v>267.54539999999997</c:v>
                </c:pt>
                <c:pt idx="6864">
                  <c:v>267.57850000000002</c:v>
                </c:pt>
                <c:pt idx="6865">
                  <c:v>267.61180000000002</c:v>
                </c:pt>
                <c:pt idx="6866">
                  <c:v>267.64449999999999</c:v>
                </c:pt>
                <c:pt idx="6867">
                  <c:v>267.6773</c:v>
                </c:pt>
                <c:pt idx="6868">
                  <c:v>267.71039999999999</c:v>
                </c:pt>
                <c:pt idx="6869">
                  <c:v>267.74360000000001</c:v>
                </c:pt>
                <c:pt idx="6870">
                  <c:v>267.77600000000001</c:v>
                </c:pt>
                <c:pt idx="6871">
                  <c:v>267.80900000000003</c:v>
                </c:pt>
                <c:pt idx="6872">
                  <c:v>267.8426</c:v>
                </c:pt>
                <c:pt idx="6873">
                  <c:v>267.87490000000003</c:v>
                </c:pt>
                <c:pt idx="6874">
                  <c:v>267.90769999999998</c:v>
                </c:pt>
                <c:pt idx="6875">
                  <c:v>267.94099999999997</c:v>
                </c:pt>
                <c:pt idx="6876">
                  <c:v>267.9742</c:v>
                </c:pt>
                <c:pt idx="6877">
                  <c:v>268.00659999999999</c:v>
                </c:pt>
                <c:pt idx="6878">
                  <c:v>268.03980000000001</c:v>
                </c:pt>
                <c:pt idx="6879">
                  <c:v>268.07249999999999</c:v>
                </c:pt>
                <c:pt idx="6880">
                  <c:v>268.10520000000002</c:v>
                </c:pt>
                <c:pt idx="6881">
                  <c:v>268.13839999999999</c:v>
                </c:pt>
                <c:pt idx="6882">
                  <c:v>268.17090000000002</c:v>
                </c:pt>
                <c:pt idx="6883">
                  <c:v>268.2045</c:v>
                </c:pt>
                <c:pt idx="6884">
                  <c:v>268.23700000000002</c:v>
                </c:pt>
                <c:pt idx="6885">
                  <c:v>268.27019999999999</c:v>
                </c:pt>
                <c:pt idx="6886">
                  <c:v>268.30279999999999</c:v>
                </c:pt>
                <c:pt idx="6887">
                  <c:v>268.33499999999998</c:v>
                </c:pt>
                <c:pt idx="6888">
                  <c:v>268.36849999999998</c:v>
                </c:pt>
                <c:pt idx="6889">
                  <c:v>268.40120000000002</c:v>
                </c:pt>
                <c:pt idx="6890">
                  <c:v>268.43360000000001</c:v>
                </c:pt>
                <c:pt idx="6891">
                  <c:v>268.46699999999998</c:v>
                </c:pt>
                <c:pt idx="6892">
                  <c:v>268.5</c:v>
                </c:pt>
                <c:pt idx="6893">
                  <c:v>268.53320000000002</c:v>
                </c:pt>
                <c:pt idx="6894">
                  <c:v>268.56549999999999</c:v>
                </c:pt>
                <c:pt idx="6895">
                  <c:v>268.5992</c:v>
                </c:pt>
                <c:pt idx="6896">
                  <c:v>268.63240000000002</c:v>
                </c:pt>
                <c:pt idx="6897">
                  <c:v>268.66480000000001</c:v>
                </c:pt>
                <c:pt idx="6898">
                  <c:v>268.69869999999997</c:v>
                </c:pt>
                <c:pt idx="6899">
                  <c:v>268.73059999999998</c:v>
                </c:pt>
                <c:pt idx="6900">
                  <c:v>268.76350000000002</c:v>
                </c:pt>
                <c:pt idx="6901">
                  <c:v>268.79640000000001</c:v>
                </c:pt>
                <c:pt idx="6902">
                  <c:v>268.82920000000001</c:v>
                </c:pt>
                <c:pt idx="6903">
                  <c:v>268.86279999999999</c:v>
                </c:pt>
                <c:pt idx="6904">
                  <c:v>268.89640000000003</c:v>
                </c:pt>
                <c:pt idx="6905">
                  <c:v>268.92919999999998</c:v>
                </c:pt>
                <c:pt idx="6906">
                  <c:v>268.96170000000001</c:v>
                </c:pt>
                <c:pt idx="6907">
                  <c:v>268.99489999999997</c:v>
                </c:pt>
                <c:pt idx="6908">
                  <c:v>269.02800000000002</c:v>
                </c:pt>
                <c:pt idx="6909">
                  <c:v>269.06029999999998</c:v>
                </c:pt>
                <c:pt idx="6910">
                  <c:v>269.09370000000001</c:v>
                </c:pt>
                <c:pt idx="6911">
                  <c:v>269.12599999999998</c:v>
                </c:pt>
                <c:pt idx="6912">
                  <c:v>269.15960000000001</c:v>
                </c:pt>
                <c:pt idx="6913">
                  <c:v>269.19229999999999</c:v>
                </c:pt>
                <c:pt idx="6914">
                  <c:v>269.226</c:v>
                </c:pt>
                <c:pt idx="6915">
                  <c:v>269.25959999999998</c:v>
                </c:pt>
                <c:pt idx="6916">
                  <c:v>269.29160000000002</c:v>
                </c:pt>
                <c:pt idx="6917">
                  <c:v>269.32420000000002</c:v>
                </c:pt>
                <c:pt idx="6918">
                  <c:v>269.358</c:v>
                </c:pt>
                <c:pt idx="6919">
                  <c:v>269.38990000000001</c:v>
                </c:pt>
                <c:pt idx="6920">
                  <c:v>269.42320000000001</c:v>
                </c:pt>
                <c:pt idx="6921">
                  <c:v>269.45690000000002</c:v>
                </c:pt>
                <c:pt idx="6922">
                  <c:v>269.48910000000001</c:v>
                </c:pt>
                <c:pt idx="6923">
                  <c:v>269.52269999999999</c:v>
                </c:pt>
                <c:pt idx="6924">
                  <c:v>269.55549999999999</c:v>
                </c:pt>
                <c:pt idx="6925">
                  <c:v>269.58890000000002</c:v>
                </c:pt>
                <c:pt idx="6926">
                  <c:v>269.62099999999998</c:v>
                </c:pt>
                <c:pt idx="6927">
                  <c:v>269.65339999999998</c:v>
                </c:pt>
                <c:pt idx="6928">
                  <c:v>269.68740000000003</c:v>
                </c:pt>
                <c:pt idx="6929">
                  <c:v>269.72000000000003</c:v>
                </c:pt>
                <c:pt idx="6930">
                  <c:v>269.75330000000002</c:v>
                </c:pt>
                <c:pt idx="6931">
                  <c:v>269.78699999999998</c:v>
                </c:pt>
                <c:pt idx="6932">
                  <c:v>269.81889999999999</c:v>
                </c:pt>
                <c:pt idx="6933">
                  <c:v>269.8526</c:v>
                </c:pt>
                <c:pt idx="6934">
                  <c:v>269.8854</c:v>
                </c:pt>
                <c:pt idx="6935">
                  <c:v>269.91840000000002</c:v>
                </c:pt>
                <c:pt idx="6936">
                  <c:v>269.952</c:v>
                </c:pt>
                <c:pt idx="6937">
                  <c:v>269.98450000000003</c:v>
                </c:pt>
                <c:pt idx="6938">
                  <c:v>270.01740000000001</c:v>
                </c:pt>
                <c:pt idx="6939">
                  <c:v>270.05059999999997</c:v>
                </c:pt>
                <c:pt idx="6940">
                  <c:v>270.08330000000001</c:v>
                </c:pt>
                <c:pt idx="6941">
                  <c:v>270.11660000000001</c:v>
                </c:pt>
                <c:pt idx="6942">
                  <c:v>270.14839999999998</c:v>
                </c:pt>
                <c:pt idx="6943">
                  <c:v>270.18279999999999</c:v>
                </c:pt>
                <c:pt idx="6944">
                  <c:v>270.21510000000001</c:v>
                </c:pt>
                <c:pt idx="6945">
                  <c:v>270.24919999999997</c:v>
                </c:pt>
                <c:pt idx="6946">
                  <c:v>270.28179999999998</c:v>
                </c:pt>
                <c:pt idx="6947">
                  <c:v>270.31450000000001</c:v>
                </c:pt>
                <c:pt idx="6948">
                  <c:v>270.34690000000001</c:v>
                </c:pt>
                <c:pt idx="6949">
                  <c:v>270.38040000000001</c:v>
                </c:pt>
                <c:pt idx="6950">
                  <c:v>270.41250000000002</c:v>
                </c:pt>
                <c:pt idx="6951">
                  <c:v>270.44580000000002</c:v>
                </c:pt>
                <c:pt idx="6952">
                  <c:v>270.4794</c:v>
                </c:pt>
                <c:pt idx="6953">
                  <c:v>270.51299999999998</c:v>
                </c:pt>
                <c:pt idx="6954">
                  <c:v>270.5455</c:v>
                </c:pt>
                <c:pt idx="6955">
                  <c:v>270.57799999999997</c:v>
                </c:pt>
                <c:pt idx="6956">
                  <c:v>270.6114</c:v>
                </c:pt>
                <c:pt idx="6957">
                  <c:v>270.64479999999998</c:v>
                </c:pt>
                <c:pt idx="6958">
                  <c:v>270.67750000000001</c:v>
                </c:pt>
                <c:pt idx="6959">
                  <c:v>270.71019999999999</c:v>
                </c:pt>
                <c:pt idx="6960">
                  <c:v>270.74349999999998</c:v>
                </c:pt>
                <c:pt idx="6961">
                  <c:v>270.77620000000002</c:v>
                </c:pt>
                <c:pt idx="6962">
                  <c:v>270.80959999999999</c:v>
                </c:pt>
                <c:pt idx="6963">
                  <c:v>270.8426</c:v>
                </c:pt>
                <c:pt idx="6964">
                  <c:v>270.875</c:v>
                </c:pt>
                <c:pt idx="6965">
                  <c:v>270.90820000000002</c:v>
                </c:pt>
                <c:pt idx="6966">
                  <c:v>270.9418</c:v>
                </c:pt>
                <c:pt idx="6967">
                  <c:v>270.97449999999998</c:v>
                </c:pt>
                <c:pt idx="6968">
                  <c:v>271.00749999999999</c:v>
                </c:pt>
                <c:pt idx="6969">
                  <c:v>271.04000000000002</c:v>
                </c:pt>
                <c:pt idx="6970">
                  <c:v>271.07420000000002</c:v>
                </c:pt>
                <c:pt idx="6971">
                  <c:v>271.10669999999999</c:v>
                </c:pt>
                <c:pt idx="6972">
                  <c:v>271.13990000000001</c:v>
                </c:pt>
                <c:pt idx="6973">
                  <c:v>271.1728</c:v>
                </c:pt>
                <c:pt idx="6974">
                  <c:v>271.20639999999997</c:v>
                </c:pt>
                <c:pt idx="6975">
                  <c:v>271.2389</c:v>
                </c:pt>
                <c:pt idx="6976">
                  <c:v>271.27210000000002</c:v>
                </c:pt>
                <c:pt idx="6977">
                  <c:v>271.30500000000001</c:v>
                </c:pt>
                <c:pt idx="6978">
                  <c:v>271.33800000000002</c:v>
                </c:pt>
                <c:pt idx="6979">
                  <c:v>271.37060000000002</c:v>
                </c:pt>
                <c:pt idx="6980">
                  <c:v>271.404</c:v>
                </c:pt>
                <c:pt idx="6981">
                  <c:v>271.43709999999999</c:v>
                </c:pt>
                <c:pt idx="6982">
                  <c:v>271.46940000000001</c:v>
                </c:pt>
                <c:pt idx="6983">
                  <c:v>271.50279999999998</c:v>
                </c:pt>
                <c:pt idx="6984">
                  <c:v>271.53539999999998</c:v>
                </c:pt>
                <c:pt idx="6985">
                  <c:v>271.56979999999999</c:v>
                </c:pt>
                <c:pt idx="6986">
                  <c:v>271.60129999999998</c:v>
                </c:pt>
                <c:pt idx="6987">
                  <c:v>271.63569999999999</c:v>
                </c:pt>
                <c:pt idx="6988">
                  <c:v>271.66899999999998</c:v>
                </c:pt>
                <c:pt idx="6989">
                  <c:v>271.70080000000002</c:v>
                </c:pt>
                <c:pt idx="6990">
                  <c:v>271.73439999999999</c:v>
                </c:pt>
                <c:pt idx="6991">
                  <c:v>271.76710000000003</c:v>
                </c:pt>
                <c:pt idx="6992">
                  <c:v>271.79930000000002</c:v>
                </c:pt>
                <c:pt idx="6993">
                  <c:v>271.83330000000001</c:v>
                </c:pt>
                <c:pt idx="6994">
                  <c:v>271.86599999999999</c:v>
                </c:pt>
                <c:pt idx="6995">
                  <c:v>271.89870000000002</c:v>
                </c:pt>
                <c:pt idx="6996">
                  <c:v>271.93259999999998</c:v>
                </c:pt>
                <c:pt idx="6997">
                  <c:v>271.96460000000002</c:v>
                </c:pt>
                <c:pt idx="6998">
                  <c:v>271.99860000000001</c:v>
                </c:pt>
                <c:pt idx="6999">
                  <c:v>272.03149999999999</c:v>
                </c:pt>
                <c:pt idx="7000">
                  <c:v>272.06479999999999</c:v>
                </c:pt>
                <c:pt idx="7001">
                  <c:v>272.09739999999999</c:v>
                </c:pt>
                <c:pt idx="7002">
                  <c:v>272.13080000000002</c:v>
                </c:pt>
                <c:pt idx="7003">
                  <c:v>272.16370000000001</c:v>
                </c:pt>
                <c:pt idx="7004">
                  <c:v>272.1968</c:v>
                </c:pt>
                <c:pt idx="7005">
                  <c:v>272.23</c:v>
                </c:pt>
                <c:pt idx="7006">
                  <c:v>272.26260000000002</c:v>
                </c:pt>
                <c:pt idx="7007">
                  <c:v>272.29590000000002</c:v>
                </c:pt>
                <c:pt idx="7008">
                  <c:v>272.32909999999998</c:v>
                </c:pt>
                <c:pt idx="7009">
                  <c:v>272.36130000000003</c:v>
                </c:pt>
                <c:pt idx="7010">
                  <c:v>272.39460000000003</c:v>
                </c:pt>
                <c:pt idx="7011">
                  <c:v>272.42809999999997</c:v>
                </c:pt>
                <c:pt idx="7012">
                  <c:v>272.46120000000002</c:v>
                </c:pt>
                <c:pt idx="7013">
                  <c:v>272.49400000000003</c:v>
                </c:pt>
                <c:pt idx="7014">
                  <c:v>272.529</c:v>
                </c:pt>
                <c:pt idx="7015">
                  <c:v>272.56079999999997</c:v>
                </c:pt>
                <c:pt idx="7016">
                  <c:v>272.59370000000001</c:v>
                </c:pt>
                <c:pt idx="7017">
                  <c:v>272.6266</c:v>
                </c:pt>
                <c:pt idx="7018">
                  <c:v>272.65940000000001</c:v>
                </c:pt>
                <c:pt idx="7019">
                  <c:v>272.69240000000002</c:v>
                </c:pt>
                <c:pt idx="7020">
                  <c:v>272.726</c:v>
                </c:pt>
                <c:pt idx="7021">
                  <c:v>272.76029999999997</c:v>
                </c:pt>
                <c:pt idx="7022">
                  <c:v>272.7921</c:v>
                </c:pt>
                <c:pt idx="7023">
                  <c:v>272.82420000000002</c:v>
                </c:pt>
                <c:pt idx="7024">
                  <c:v>272.8587</c:v>
                </c:pt>
                <c:pt idx="7025">
                  <c:v>272.89139999999998</c:v>
                </c:pt>
                <c:pt idx="7026">
                  <c:v>272.92439999999999</c:v>
                </c:pt>
                <c:pt idx="7027">
                  <c:v>272.95679999999999</c:v>
                </c:pt>
                <c:pt idx="7028">
                  <c:v>272.98970000000003</c:v>
                </c:pt>
                <c:pt idx="7029">
                  <c:v>273.0224</c:v>
                </c:pt>
                <c:pt idx="7030">
                  <c:v>273.05669999999998</c:v>
                </c:pt>
                <c:pt idx="7031">
                  <c:v>273.08879999999999</c:v>
                </c:pt>
                <c:pt idx="7032">
                  <c:v>273.12209999999999</c:v>
                </c:pt>
                <c:pt idx="7033">
                  <c:v>273.15519999999998</c:v>
                </c:pt>
                <c:pt idx="7034">
                  <c:v>273.18849999999998</c:v>
                </c:pt>
                <c:pt idx="7035">
                  <c:v>273.22129999999999</c:v>
                </c:pt>
                <c:pt idx="7036">
                  <c:v>273.25439999999998</c:v>
                </c:pt>
                <c:pt idx="7037">
                  <c:v>273.28800000000001</c:v>
                </c:pt>
                <c:pt idx="7038">
                  <c:v>273.32080000000002</c:v>
                </c:pt>
                <c:pt idx="7039">
                  <c:v>273.35399999999998</c:v>
                </c:pt>
                <c:pt idx="7040">
                  <c:v>273.38679999999999</c:v>
                </c:pt>
                <c:pt idx="7041">
                  <c:v>273.41969999999998</c:v>
                </c:pt>
                <c:pt idx="7042">
                  <c:v>273.45359999999999</c:v>
                </c:pt>
                <c:pt idx="7043">
                  <c:v>273.4864</c:v>
                </c:pt>
                <c:pt idx="7044">
                  <c:v>273.51979999999998</c:v>
                </c:pt>
                <c:pt idx="7045">
                  <c:v>273.55259999999998</c:v>
                </c:pt>
                <c:pt idx="7046">
                  <c:v>273.58550000000002</c:v>
                </c:pt>
                <c:pt idx="7047">
                  <c:v>273.61860000000001</c:v>
                </c:pt>
                <c:pt idx="7048">
                  <c:v>273.65179999999998</c:v>
                </c:pt>
                <c:pt idx="7049">
                  <c:v>273.68470000000002</c:v>
                </c:pt>
                <c:pt idx="7050">
                  <c:v>273.71800000000002</c:v>
                </c:pt>
                <c:pt idx="7051">
                  <c:v>273.75139999999999</c:v>
                </c:pt>
                <c:pt idx="7052">
                  <c:v>273.78440000000001</c:v>
                </c:pt>
                <c:pt idx="7053">
                  <c:v>273.81779999999998</c:v>
                </c:pt>
                <c:pt idx="7054">
                  <c:v>273.85059999999999</c:v>
                </c:pt>
                <c:pt idx="7055">
                  <c:v>273.88260000000002</c:v>
                </c:pt>
                <c:pt idx="7056">
                  <c:v>273.9162</c:v>
                </c:pt>
                <c:pt idx="7057">
                  <c:v>273.94869999999997</c:v>
                </c:pt>
                <c:pt idx="7058">
                  <c:v>273.98340000000002</c:v>
                </c:pt>
                <c:pt idx="7059">
                  <c:v>274.01510000000002</c:v>
                </c:pt>
                <c:pt idx="7060">
                  <c:v>274.0487</c:v>
                </c:pt>
                <c:pt idx="7061">
                  <c:v>274.08150000000001</c:v>
                </c:pt>
                <c:pt idx="7062">
                  <c:v>274.1148</c:v>
                </c:pt>
                <c:pt idx="7063">
                  <c:v>274.1474</c:v>
                </c:pt>
                <c:pt idx="7064">
                  <c:v>274.18119999999999</c:v>
                </c:pt>
                <c:pt idx="7065">
                  <c:v>274.21409999999997</c:v>
                </c:pt>
                <c:pt idx="7066">
                  <c:v>274.24700000000001</c:v>
                </c:pt>
                <c:pt idx="7067">
                  <c:v>274.28059999999999</c:v>
                </c:pt>
                <c:pt idx="7068">
                  <c:v>274.3134</c:v>
                </c:pt>
                <c:pt idx="7069">
                  <c:v>274.34649999999999</c:v>
                </c:pt>
                <c:pt idx="7070">
                  <c:v>274.37900000000002</c:v>
                </c:pt>
                <c:pt idx="7071">
                  <c:v>274.41250000000002</c:v>
                </c:pt>
                <c:pt idx="7072">
                  <c:v>274.44690000000003</c:v>
                </c:pt>
                <c:pt idx="7073">
                  <c:v>274.47910000000002</c:v>
                </c:pt>
                <c:pt idx="7074">
                  <c:v>274.51220000000001</c:v>
                </c:pt>
                <c:pt idx="7075">
                  <c:v>274.5455</c:v>
                </c:pt>
                <c:pt idx="7076">
                  <c:v>274.5788</c:v>
                </c:pt>
                <c:pt idx="7077">
                  <c:v>274.61110000000002</c:v>
                </c:pt>
                <c:pt idx="7078">
                  <c:v>274.64389999999997</c:v>
                </c:pt>
                <c:pt idx="7079">
                  <c:v>274.6773</c:v>
                </c:pt>
                <c:pt idx="7080">
                  <c:v>274.71080000000001</c:v>
                </c:pt>
                <c:pt idx="7081">
                  <c:v>274.74380000000002</c:v>
                </c:pt>
                <c:pt idx="7082">
                  <c:v>274.77699999999999</c:v>
                </c:pt>
                <c:pt idx="7083">
                  <c:v>274.81079999999997</c:v>
                </c:pt>
                <c:pt idx="7084">
                  <c:v>274.84350000000001</c:v>
                </c:pt>
                <c:pt idx="7085">
                  <c:v>274.87619999999998</c:v>
                </c:pt>
                <c:pt idx="7086">
                  <c:v>274.90980000000002</c:v>
                </c:pt>
                <c:pt idx="7087">
                  <c:v>274.94220000000001</c:v>
                </c:pt>
                <c:pt idx="7088">
                  <c:v>274.97579999999999</c:v>
                </c:pt>
                <c:pt idx="7089">
                  <c:v>275.00880000000001</c:v>
                </c:pt>
                <c:pt idx="7090">
                  <c:v>275.04199999999997</c:v>
                </c:pt>
                <c:pt idx="7091">
                  <c:v>275.0763</c:v>
                </c:pt>
                <c:pt idx="7092">
                  <c:v>275.10879999999997</c:v>
                </c:pt>
                <c:pt idx="7093">
                  <c:v>275.14170000000001</c:v>
                </c:pt>
                <c:pt idx="7094">
                  <c:v>275.17439999999999</c:v>
                </c:pt>
                <c:pt idx="7095">
                  <c:v>275.20819999999998</c:v>
                </c:pt>
                <c:pt idx="7096">
                  <c:v>275.24090000000001</c:v>
                </c:pt>
                <c:pt idx="7097">
                  <c:v>275.27429999999998</c:v>
                </c:pt>
                <c:pt idx="7098">
                  <c:v>275.30650000000003</c:v>
                </c:pt>
                <c:pt idx="7099">
                  <c:v>275.33999999999997</c:v>
                </c:pt>
                <c:pt idx="7100">
                  <c:v>275.37400000000002</c:v>
                </c:pt>
                <c:pt idx="7101">
                  <c:v>275.40699999999998</c:v>
                </c:pt>
                <c:pt idx="7102">
                  <c:v>275.43970000000002</c:v>
                </c:pt>
                <c:pt idx="7103">
                  <c:v>275.47300000000001</c:v>
                </c:pt>
                <c:pt idx="7104">
                  <c:v>275.50619999999998</c:v>
                </c:pt>
                <c:pt idx="7105">
                  <c:v>275.5403</c:v>
                </c:pt>
                <c:pt idx="7106">
                  <c:v>275.57299999999998</c:v>
                </c:pt>
                <c:pt idx="7107">
                  <c:v>275.60680000000002</c:v>
                </c:pt>
                <c:pt idx="7108">
                  <c:v>275.6388</c:v>
                </c:pt>
                <c:pt idx="7109">
                  <c:v>275.67239999999998</c:v>
                </c:pt>
                <c:pt idx="7110">
                  <c:v>275.70580000000001</c:v>
                </c:pt>
                <c:pt idx="7111">
                  <c:v>275.7389</c:v>
                </c:pt>
                <c:pt idx="7112">
                  <c:v>275.77179999999998</c:v>
                </c:pt>
                <c:pt idx="7113">
                  <c:v>275.8057</c:v>
                </c:pt>
                <c:pt idx="7114">
                  <c:v>275.8381</c:v>
                </c:pt>
                <c:pt idx="7115">
                  <c:v>275.87110000000001</c:v>
                </c:pt>
                <c:pt idx="7116">
                  <c:v>275.90390000000002</c:v>
                </c:pt>
                <c:pt idx="7117">
                  <c:v>275.93720000000002</c:v>
                </c:pt>
                <c:pt idx="7118">
                  <c:v>275.96960000000001</c:v>
                </c:pt>
                <c:pt idx="7119">
                  <c:v>276.00369999999998</c:v>
                </c:pt>
                <c:pt idx="7120">
                  <c:v>276.03640000000001</c:v>
                </c:pt>
                <c:pt idx="7121">
                  <c:v>276.06979999999999</c:v>
                </c:pt>
                <c:pt idx="7122">
                  <c:v>276.10289999999998</c:v>
                </c:pt>
                <c:pt idx="7123">
                  <c:v>276.13600000000002</c:v>
                </c:pt>
                <c:pt idx="7124">
                  <c:v>276.1696</c:v>
                </c:pt>
                <c:pt idx="7125">
                  <c:v>276.20269999999999</c:v>
                </c:pt>
                <c:pt idx="7126">
                  <c:v>276.23570000000001</c:v>
                </c:pt>
                <c:pt idx="7127">
                  <c:v>276.26940000000002</c:v>
                </c:pt>
                <c:pt idx="7128">
                  <c:v>276.30180000000001</c:v>
                </c:pt>
                <c:pt idx="7129">
                  <c:v>276.3356</c:v>
                </c:pt>
                <c:pt idx="7130">
                  <c:v>276.3673</c:v>
                </c:pt>
                <c:pt idx="7131">
                  <c:v>276.4008</c:v>
                </c:pt>
                <c:pt idx="7132">
                  <c:v>276.4348</c:v>
                </c:pt>
                <c:pt idx="7133">
                  <c:v>276.46820000000002</c:v>
                </c:pt>
                <c:pt idx="7134">
                  <c:v>276.50130000000001</c:v>
                </c:pt>
                <c:pt idx="7135">
                  <c:v>276.53449999999998</c:v>
                </c:pt>
                <c:pt idx="7136">
                  <c:v>276.56810000000002</c:v>
                </c:pt>
                <c:pt idx="7137">
                  <c:v>276.60070000000002</c:v>
                </c:pt>
                <c:pt idx="7138">
                  <c:v>276.63260000000002</c:v>
                </c:pt>
                <c:pt idx="7139">
                  <c:v>276.66699999999997</c:v>
                </c:pt>
                <c:pt idx="7140">
                  <c:v>276.70080000000002</c:v>
                </c:pt>
                <c:pt idx="7141">
                  <c:v>276.73289999999997</c:v>
                </c:pt>
                <c:pt idx="7142">
                  <c:v>276.76679999999999</c:v>
                </c:pt>
                <c:pt idx="7143">
                  <c:v>276.7998</c:v>
                </c:pt>
                <c:pt idx="7144">
                  <c:v>276.8331</c:v>
                </c:pt>
                <c:pt idx="7145">
                  <c:v>276.86680000000001</c:v>
                </c:pt>
                <c:pt idx="7146">
                  <c:v>276.89940000000001</c:v>
                </c:pt>
                <c:pt idx="7147">
                  <c:v>276.93200000000002</c:v>
                </c:pt>
                <c:pt idx="7148">
                  <c:v>276.96539999999999</c:v>
                </c:pt>
                <c:pt idx="7149">
                  <c:v>276.99900000000002</c:v>
                </c:pt>
                <c:pt idx="7150">
                  <c:v>277.03199999999998</c:v>
                </c:pt>
                <c:pt idx="7151">
                  <c:v>277.06470000000002</c:v>
                </c:pt>
                <c:pt idx="7152">
                  <c:v>277.0985</c:v>
                </c:pt>
                <c:pt idx="7153">
                  <c:v>277.13200000000001</c:v>
                </c:pt>
                <c:pt idx="7154">
                  <c:v>277.16559999999998</c:v>
                </c:pt>
                <c:pt idx="7155">
                  <c:v>277.19920000000002</c:v>
                </c:pt>
                <c:pt idx="7156">
                  <c:v>277.23289999999997</c:v>
                </c:pt>
                <c:pt idx="7157">
                  <c:v>277.26560000000001</c:v>
                </c:pt>
                <c:pt idx="7158">
                  <c:v>277.2987</c:v>
                </c:pt>
                <c:pt idx="7159">
                  <c:v>277.33159999999998</c:v>
                </c:pt>
                <c:pt idx="7160">
                  <c:v>277.36599999999999</c:v>
                </c:pt>
                <c:pt idx="7161">
                  <c:v>277.39870000000002</c:v>
                </c:pt>
                <c:pt idx="7162">
                  <c:v>277.4316</c:v>
                </c:pt>
                <c:pt idx="7163">
                  <c:v>277.46499999999997</c:v>
                </c:pt>
                <c:pt idx="7164">
                  <c:v>277.49709999999999</c:v>
                </c:pt>
                <c:pt idx="7165">
                  <c:v>277.53019999999998</c:v>
                </c:pt>
                <c:pt idx="7166">
                  <c:v>277.56319999999999</c:v>
                </c:pt>
                <c:pt idx="7167">
                  <c:v>277.59739999999999</c:v>
                </c:pt>
                <c:pt idx="7168">
                  <c:v>277.63</c:v>
                </c:pt>
                <c:pt idx="7169">
                  <c:v>277.66309999999999</c:v>
                </c:pt>
                <c:pt idx="7170">
                  <c:v>277.69600000000003</c:v>
                </c:pt>
                <c:pt idx="7171">
                  <c:v>277.72910000000002</c:v>
                </c:pt>
                <c:pt idx="7172">
                  <c:v>277.76319999999998</c:v>
                </c:pt>
                <c:pt idx="7173">
                  <c:v>277.79649999999998</c:v>
                </c:pt>
                <c:pt idx="7174">
                  <c:v>277.82940000000002</c:v>
                </c:pt>
                <c:pt idx="7175">
                  <c:v>277.86259999999999</c:v>
                </c:pt>
                <c:pt idx="7176">
                  <c:v>277.8956</c:v>
                </c:pt>
                <c:pt idx="7177">
                  <c:v>277.92910000000001</c:v>
                </c:pt>
                <c:pt idx="7178">
                  <c:v>277.96269999999998</c:v>
                </c:pt>
                <c:pt idx="7179">
                  <c:v>277.99560000000002</c:v>
                </c:pt>
                <c:pt idx="7180">
                  <c:v>278.02879999999999</c:v>
                </c:pt>
                <c:pt idx="7181">
                  <c:v>278.06270000000001</c:v>
                </c:pt>
                <c:pt idx="7182">
                  <c:v>278.09620000000001</c:v>
                </c:pt>
                <c:pt idx="7183">
                  <c:v>278.12900000000002</c:v>
                </c:pt>
                <c:pt idx="7184">
                  <c:v>278.16149999999999</c:v>
                </c:pt>
                <c:pt idx="7185">
                  <c:v>278.19529999999997</c:v>
                </c:pt>
                <c:pt idx="7186">
                  <c:v>278.22820000000002</c:v>
                </c:pt>
                <c:pt idx="7187">
                  <c:v>278.26100000000002</c:v>
                </c:pt>
                <c:pt idx="7188">
                  <c:v>278.29539999999997</c:v>
                </c:pt>
                <c:pt idx="7189">
                  <c:v>278.32859999999999</c:v>
                </c:pt>
                <c:pt idx="7190">
                  <c:v>278.36200000000002</c:v>
                </c:pt>
                <c:pt idx="7191">
                  <c:v>278.39519999999999</c:v>
                </c:pt>
                <c:pt idx="7192">
                  <c:v>278.42700000000002</c:v>
                </c:pt>
                <c:pt idx="7193">
                  <c:v>278.46140000000003</c:v>
                </c:pt>
                <c:pt idx="7194">
                  <c:v>278.49470000000002</c:v>
                </c:pt>
                <c:pt idx="7195">
                  <c:v>278.52749999999997</c:v>
                </c:pt>
                <c:pt idx="7196">
                  <c:v>278.56079999999997</c:v>
                </c:pt>
                <c:pt idx="7197">
                  <c:v>278.59399999999999</c:v>
                </c:pt>
                <c:pt idx="7198">
                  <c:v>278.6275</c:v>
                </c:pt>
                <c:pt idx="7199">
                  <c:v>278.66059999999999</c:v>
                </c:pt>
                <c:pt idx="7200">
                  <c:v>278.69490000000002</c:v>
                </c:pt>
                <c:pt idx="7201">
                  <c:v>278.72750000000002</c:v>
                </c:pt>
                <c:pt idx="7202">
                  <c:v>278.76049999999998</c:v>
                </c:pt>
                <c:pt idx="7203">
                  <c:v>278.79399999999998</c:v>
                </c:pt>
                <c:pt idx="7204">
                  <c:v>278.82760000000002</c:v>
                </c:pt>
                <c:pt idx="7205">
                  <c:v>278.86110000000002</c:v>
                </c:pt>
                <c:pt idx="7206">
                  <c:v>278.89359999999999</c:v>
                </c:pt>
                <c:pt idx="7207">
                  <c:v>278.92669999999998</c:v>
                </c:pt>
                <c:pt idx="7208">
                  <c:v>278.96039999999999</c:v>
                </c:pt>
                <c:pt idx="7209">
                  <c:v>278.99299999999999</c:v>
                </c:pt>
                <c:pt idx="7210">
                  <c:v>279.0258</c:v>
                </c:pt>
                <c:pt idx="7211">
                  <c:v>279.05959999999999</c:v>
                </c:pt>
                <c:pt idx="7212">
                  <c:v>279.09280000000001</c:v>
                </c:pt>
                <c:pt idx="7213">
                  <c:v>279.12569999999999</c:v>
                </c:pt>
                <c:pt idx="7214">
                  <c:v>279.16000000000003</c:v>
                </c:pt>
                <c:pt idx="7215">
                  <c:v>279.19290000000001</c:v>
                </c:pt>
                <c:pt idx="7216">
                  <c:v>279.226</c:v>
                </c:pt>
                <c:pt idx="7217">
                  <c:v>279.25900000000001</c:v>
                </c:pt>
                <c:pt idx="7218">
                  <c:v>279.29250000000002</c:v>
                </c:pt>
                <c:pt idx="7219">
                  <c:v>279.32580000000002</c:v>
                </c:pt>
                <c:pt idx="7220">
                  <c:v>279.35950000000003</c:v>
                </c:pt>
                <c:pt idx="7221">
                  <c:v>279.39330000000001</c:v>
                </c:pt>
                <c:pt idx="7222">
                  <c:v>279.42619999999999</c:v>
                </c:pt>
                <c:pt idx="7223">
                  <c:v>279.4588</c:v>
                </c:pt>
                <c:pt idx="7224">
                  <c:v>279.49189999999999</c:v>
                </c:pt>
                <c:pt idx="7225">
                  <c:v>279.52539999999999</c:v>
                </c:pt>
                <c:pt idx="7226">
                  <c:v>279.55919999999998</c:v>
                </c:pt>
                <c:pt idx="7227">
                  <c:v>279.59160000000003</c:v>
                </c:pt>
                <c:pt idx="7228">
                  <c:v>279.62509999999997</c:v>
                </c:pt>
                <c:pt idx="7229">
                  <c:v>279.65839999999997</c:v>
                </c:pt>
                <c:pt idx="7230">
                  <c:v>279.69130000000001</c:v>
                </c:pt>
                <c:pt idx="7231">
                  <c:v>279.72480000000002</c:v>
                </c:pt>
                <c:pt idx="7232">
                  <c:v>279.75749999999999</c:v>
                </c:pt>
                <c:pt idx="7233">
                  <c:v>279.79180000000002</c:v>
                </c:pt>
                <c:pt idx="7234">
                  <c:v>279.82499999999999</c:v>
                </c:pt>
                <c:pt idx="7235">
                  <c:v>279.8578</c:v>
                </c:pt>
                <c:pt idx="7236">
                  <c:v>279.89159999999998</c:v>
                </c:pt>
                <c:pt idx="7237">
                  <c:v>279.9246</c:v>
                </c:pt>
                <c:pt idx="7238">
                  <c:v>279.95800000000003</c:v>
                </c:pt>
                <c:pt idx="7239">
                  <c:v>279.99119999999999</c:v>
                </c:pt>
                <c:pt idx="7240">
                  <c:v>280.02480000000003</c:v>
                </c:pt>
                <c:pt idx="7241">
                  <c:v>280.05770000000001</c:v>
                </c:pt>
                <c:pt idx="7242">
                  <c:v>280.09160000000003</c:v>
                </c:pt>
                <c:pt idx="7243">
                  <c:v>280.12470000000002</c:v>
                </c:pt>
                <c:pt idx="7244">
                  <c:v>280.15800000000002</c:v>
                </c:pt>
                <c:pt idx="7245">
                  <c:v>280.19170000000003</c:v>
                </c:pt>
                <c:pt idx="7246">
                  <c:v>280.22489999999999</c:v>
                </c:pt>
                <c:pt idx="7247">
                  <c:v>280.25839999999999</c:v>
                </c:pt>
                <c:pt idx="7248">
                  <c:v>280.2912</c:v>
                </c:pt>
                <c:pt idx="7249">
                  <c:v>280.32459999999998</c:v>
                </c:pt>
                <c:pt idx="7250">
                  <c:v>280.35759999999999</c:v>
                </c:pt>
                <c:pt idx="7251">
                  <c:v>280.39109999999999</c:v>
                </c:pt>
                <c:pt idx="7252">
                  <c:v>280.42500000000001</c:v>
                </c:pt>
                <c:pt idx="7253">
                  <c:v>280.45769999999999</c:v>
                </c:pt>
                <c:pt idx="7254">
                  <c:v>280.49079999999998</c:v>
                </c:pt>
                <c:pt idx="7255">
                  <c:v>280.52440000000001</c:v>
                </c:pt>
                <c:pt idx="7256">
                  <c:v>280.55799999999999</c:v>
                </c:pt>
                <c:pt idx="7257">
                  <c:v>280.59120000000001</c:v>
                </c:pt>
                <c:pt idx="7258">
                  <c:v>280.62400000000002</c:v>
                </c:pt>
                <c:pt idx="7259">
                  <c:v>280.65789999999998</c:v>
                </c:pt>
                <c:pt idx="7260">
                  <c:v>280.69099999999997</c:v>
                </c:pt>
                <c:pt idx="7261">
                  <c:v>280.72460000000001</c:v>
                </c:pt>
                <c:pt idx="7262">
                  <c:v>280.75740000000002</c:v>
                </c:pt>
                <c:pt idx="7263">
                  <c:v>280.7912</c:v>
                </c:pt>
                <c:pt idx="7264">
                  <c:v>280.82440000000003</c:v>
                </c:pt>
                <c:pt idx="7265">
                  <c:v>280.85789999999997</c:v>
                </c:pt>
                <c:pt idx="7266">
                  <c:v>280.89060000000001</c:v>
                </c:pt>
                <c:pt idx="7267">
                  <c:v>280.92450000000002</c:v>
                </c:pt>
                <c:pt idx="7268">
                  <c:v>280.95769999999999</c:v>
                </c:pt>
                <c:pt idx="7269">
                  <c:v>280.9907</c:v>
                </c:pt>
                <c:pt idx="7270">
                  <c:v>281.024</c:v>
                </c:pt>
                <c:pt idx="7271">
                  <c:v>281.05759999999998</c:v>
                </c:pt>
                <c:pt idx="7272">
                  <c:v>281.09100000000001</c:v>
                </c:pt>
                <c:pt idx="7273">
                  <c:v>281.12389999999999</c:v>
                </c:pt>
                <c:pt idx="7274">
                  <c:v>281.15750000000003</c:v>
                </c:pt>
                <c:pt idx="7275">
                  <c:v>281.19009999999997</c:v>
                </c:pt>
                <c:pt idx="7276">
                  <c:v>281.22379999999998</c:v>
                </c:pt>
                <c:pt idx="7277">
                  <c:v>281.25650000000002</c:v>
                </c:pt>
                <c:pt idx="7278">
                  <c:v>281.29090000000002</c:v>
                </c:pt>
                <c:pt idx="7279">
                  <c:v>281.32420000000002</c:v>
                </c:pt>
                <c:pt idx="7280">
                  <c:v>281.35739999999998</c:v>
                </c:pt>
                <c:pt idx="7281">
                  <c:v>281.3913</c:v>
                </c:pt>
                <c:pt idx="7282">
                  <c:v>281.42399999999998</c:v>
                </c:pt>
                <c:pt idx="7283">
                  <c:v>281.45639999999997</c:v>
                </c:pt>
                <c:pt idx="7284">
                  <c:v>281.49079999999998</c:v>
                </c:pt>
                <c:pt idx="7285">
                  <c:v>281.52449999999999</c:v>
                </c:pt>
                <c:pt idx="7286">
                  <c:v>281.55759999999998</c:v>
                </c:pt>
                <c:pt idx="7287">
                  <c:v>281.59070000000003</c:v>
                </c:pt>
                <c:pt idx="7288">
                  <c:v>281.62479999999999</c:v>
                </c:pt>
                <c:pt idx="7289">
                  <c:v>281.65719999999999</c:v>
                </c:pt>
                <c:pt idx="7290">
                  <c:v>281.69189999999998</c:v>
                </c:pt>
                <c:pt idx="7291">
                  <c:v>281.72489999999999</c:v>
                </c:pt>
                <c:pt idx="7292">
                  <c:v>281.75700000000001</c:v>
                </c:pt>
                <c:pt idx="7293">
                  <c:v>281.79050000000001</c:v>
                </c:pt>
                <c:pt idx="7294">
                  <c:v>281.82380000000001</c:v>
                </c:pt>
                <c:pt idx="7295">
                  <c:v>281.8578</c:v>
                </c:pt>
                <c:pt idx="7296">
                  <c:v>281.89139999999998</c:v>
                </c:pt>
                <c:pt idx="7297">
                  <c:v>281.9248</c:v>
                </c:pt>
                <c:pt idx="7298">
                  <c:v>281.95839999999998</c:v>
                </c:pt>
                <c:pt idx="7299">
                  <c:v>281.9914</c:v>
                </c:pt>
                <c:pt idx="7300">
                  <c:v>282.02440000000001</c:v>
                </c:pt>
                <c:pt idx="7301">
                  <c:v>282.05709999999999</c:v>
                </c:pt>
                <c:pt idx="7302">
                  <c:v>282.09059999999999</c:v>
                </c:pt>
                <c:pt idx="7303">
                  <c:v>282.1234</c:v>
                </c:pt>
                <c:pt idx="7304">
                  <c:v>282.1574</c:v>
                </c:pt>
                <c:pt idx="7305">
                  <c:v>282.19060000000002</c:v>
                </c:pt>
                <c:pt idx="7306">
                  <c:v>282.22399999999999</c:v>
                </c:pt>
                <c:pt idx="7307">
                  <c:v>282.25700000000001</c:v>
                </c:pt>
                <c:pt idx="7308">
                  <c:v>282.29079999999999</c:v>
                </c:pt>
                <c:pt idx="7309">
                  <c:v>282.32339999999999</c:v>
                </c:pt>
                <c:pt idx="7310">
                  <c:v>282.35640000000001</c:v>
                </c:pt>
                <c:pt idx="7311">
                  <c:v>282.3897</c:v>
                </c:pt>
                <c:pt idx="7312">
                  <c:v>282.42380000000003</c:v>
                </c:pt>
                <c:pt idx="7313">
                  <c:v>282.45760000000001</c:v>
                </c:pt>
                <c:pt idx="7314">
                  <c:v>282.4898</c:v>
                </c:pt>
                <c:pt idx="7315">
                  <c:v>282.52359999999999</c:v>
                </c:pt>
                <c:pt idx="7316">
                  <c:v>282.55720000000002</c:v>
                </c:pt>
                <c:pt idx="7317">
                  <c:v>282.59010000000001</c:v>
                </c:pt>
                <c:pt idx="7318">
                  <c:v>282.62400000000002</c:v>
                </c:pt>
                <c:pt idx="7319">
                  <c:v>282.65719999999999</c:v>
                </c:pt>
                <c:pt idx="7320">
                  <c:v>282.6902</c:v>
                </c:pt>
                <c:pt idx="7321">
                  <c:v>282.7242</c:v>
                </c:pt>
                <c:pt idx="7322">
                  <c:v>282.75740000000002</c:v>
                </c:pt>
                <c:pt idx="7323">
                  <c:v>282.79140000000001</c:v>
                </c:pt>
                <c:pt idx="7324">
                  <c:v>282.82350000000002</c:v>
                </c:pt>
                <c:pt idx="7325">
                  <c:v>282.85730000000001</c:v>
                </c:pt>
                <c:pt idx="7326">
                  <c:v>282.8904</c:v>
                </c:pt>
                <c:pt idx="7327">
                  <c:v>282.92399999999998</c:v>
                </c:pt>
                <c:pt idx="7328">
                  <c:v>282.95800000000003</c:v>
                </c:pt>
                <c:pt idx="7329">
                  <c:v>282.99020000000002</c:v>
                </c:pt>
                <c:pt idx="7330">
                  <c:v>283.024</c:v>
                </c:pt>
                <c:pt idx="7331">
                  <c:v>283.05770000000001</c:v>
                </c:pt>
                <c:pt idx="7332">
                  <c:v>283.09100000000001</c:v>
                </c:pt>
                <c:pt idx="7333">
                  <c:v>283.12400000000002</c:v>
                </c:pt>
                <c:pt idx="7334">
                  <c:v>283.15839999999997</c:v>
                </c:pt>
                <c:pt idx="7335">
                  <c:v>283.19069999999999</c:v>
                </c:pt>
                <c:pt idx="7336">
                  <c:v>283.22449999999998</c:v>
                </c:pt>
                <c:pt idx="7337">
                  <c:v>283.25700000000001</c:v>
                </c:pt>
                <c:pt idx="7338">
                  <c:v>283.29050000000001</c:v>
                </c:pt>
                <c:pt idx="7339">
                  <c:v>283.32440000000003</c:v>
                </c:pt>
                <c:pt idx="7340">
                  <c:v>283.35759999999999</c:v>
                </c:pt>
                <c:pt idx="7341">
                  <c:v>283.39060000000001</c:v>
                </c:pt>
                <c:pt idx="7342">
                  <c:v>283.42419999999998</c:v>
                </c:pt>
                <c:pt idx="7343">
                  <c:v>283.4572</c:v>
                </c:pt>
                <c:pt idx="7344">
                  <c:v>283.49099999999999</c:v>
                </c:pt>
                <c:pt idx="7345">
                  <c:v>283.52370000000002</c:v>
                </c:pt>
                <c:pt idx="7346">
                  <c:v>283.55720000000002</c:v>
                </c:pt>
                <c:pt idx="7347">
                  <c:v>283.5908</c:v>
                </c:pt>
                <c:pt idx="7348">
                  <c:v>283.62430000000001</c:v>
                </c:pt>
                <c:pt idx="7349">
                  <c:v>283.6576</c:v>
                </c:pt>
                <c:pt idx="7350">
                  <c:v>283.69049999999999</c:v>
                </c:pt>
                <c:pt idx="7351">
                  <c:v>283.72370000000001</c:v>
                </c:pt>
                <c:pt idx="7352">
                  <c:v>283.75740000000002</c:v>
                </c:pt>
                <c:pt idx="7353">
                  <c:v>283.791</c:v>
                </c:pt>
                <c:pt idx="7354">
                  <c:v>283.82420000000002</c:v>
                </c:pt>
                <c:pt idx="7355">
                  <c:v>283.85750000000002</c:v>
                </c:pt>
                <c:pt idx="7356">
                  <c:v>283.89150000000001</c:v>
                </c:pt>
                <c:pt idx="7357">
                  <c:v>283.92439999999999</c:v>
                </c:pt>
                <c:pt idx="7358">
                  <c:v>283.95839999999998</c:v>
                </c:pt>
                <c:pt idx="7359">
                  <c:v>283.99160000000001</c:v>
                </c:pt>
                <c:pt idx="7360">
                  <c:v>284.0249</c:v>
                </c:pt>
                <c:pt idx="7361">
                  <c:v>284.05860000000001</c:v>
                </c:pt>
                <c:pt idx="7362">
                  <c:v>284.09140000000002</c:v>
                </c:pt>
                <c:pt idx="7363">
                  <c:v>284.12470000000002</c:v>
                </c:pt>
                <c:pt idx="7364">
                  <c:v>284.15780000000001</c:v>
                </c:pt>
                <c:pt idx="7365">
                  <c:v>284.19159999999999</c:v>
                </c:pt>
                <c:pt idx="7366">
                  <c:v>284.22460000000001</c:v>
                </c:pt>
                <c:pt idx="7367">
                  <c:v>284.25799999999998</c:v>
                </c:pt>
                <c:pt idx="7368">
                  <c:v>284.29160000000002</c:v>
                </c:pt>
                <c:pt idx="7369">
                  <c:v>284.32459999999998</c:v>
                </c:pt>
                <c:pt idx="7370">
                  <c:v>284.35789999999997</c:v>
                </c:pt>
                <c:pt idx="7371">
                  <c:v>284.3913</c:v>
                </c:pt>
                <c:pt idx="7372">
                  <c:v>284.42500000000001</c:v>
                </c:pt>
                <c:pt idx="7373">
                  <c:v>284.4579</c:v>
                </c:pt>
                <c:pt idx="7374">
                  <c:v>284.49160000000001</c:v>
                </c:pt>
                <c:pt idx="7375">
                  <c:v>284.52480000000003</c:v>
                </c:pt>
                <c:pt idx="7376">
                  <c:v>284.55779999999999</c:v>
                </c:pt>
                <c:pt idx="7377">
                  <c:v>284.59160000000003</c:v>
                </c:pt>
                <c:pt idx="7378">
                  <c:v>284.62470000000002</c:v>
                </c:pt>
                <c:pt idx="7379">
                  <c:v>284.65839999999997</c:v>
                </c:pt>
                <c:pt idx="7380">
                  <c:v>284.69260000000003</c:v>
                </c:pt>
                <c:pt idx="7381">
                  <c:v>284.72469999999998</c:v>
                </c:pt>
                <c:pt idx="7382">
                  <c:v>284.75900000000001</c:v>
                </c:pt>
                <c:pt idx="7383">
                  <c:v>284.79199999999997</c:v>
                </c:pt>
                <c:pt idx="7384">
                  <c:v>284.8252</c:v>
                </c:pt>
                <c:pt idx="7385">
                  <c:v>284.85860000000002</c:v>
                </c:pt>
                <c:pt idx="7386">
                  <c:v>284.89159999999998</c:v>
                </c:pt>
                <c:pt idx="7387">
                  <c:v>284.92559999999997</c:v>
                </c:pt>
                <c:pt idx="7388">
                  <c:v>284.9588</c:v>
                </c:pt>
                <c:pt idx="7389">
                  <c:v>284.99239999999998</c:v>
                </c:pt>
                <c:pt idx="7390">
                  <c:v>285.02530000000002</c:v>
                </c:pt>
                <c:pt idx="7391">
                  <c:v>285.05889999999999</c:v>
                </c:pt>
                <c:pt idx="7392">
                  <c:v>285.09210000000002</c:v>
                </c:pt>
                <c:pt idx="7393">
                  <c:v>285.12509999999997</c:v>
                </c:pt>
                <c:pt idx="7394">
                  <c:v>285.15839999999997</c:v>
                </c:pt>
                <c:pt idx="7395">
                  <c:v>285.19240000000002</c:v>
                </c:pt>
                <c:pt idx="7396">
                  <c:v>285.22559999999999</c:v>
                </c:pt>
                <c:pt idx="7397">
                  <c:v>285.2586</c:v>
                </c:pt>
                <c:pt idx="7398">
                  <c:v>285.29259999999999</c:v>
                </c:pt>
                <c:pt idx="7399">
                  <c:v>285.32490000000001</c:v>
                </c:pt>
                <c:pt idx="7400">
                  <c:v>285.35930000000002</c:v>
                </c:pt>
                <c:pt idx="7401">
                  <c:v>285.39240000000001</c:v>
                </c:pt>
                <c:pt idx="7402">
                  <c:v>285.42540000000002</c:v>
                </c:pt>
                <c:pt idx="7403">
                  <c:v>285.45920000000001</c:v>
                </c:pt>
                <c:pt idx="7404">
                  <c:v>285.49340000000001</c:v>
                </c:pt>
                <c:pt idx="7405">
                  <c:v>285.52589999999998</c:v>
                </c:pt>
                <c:pt idx="7406">
                  <c:v>285.56040000000002</c:v>
                </c:pt>
                <c:pt idx="7407">
                  <c:v>285.59449999999998</c:v>
                </c:pt>
                <c:pt idx="7408">
                  <c:v>285.62619999999998</c:v>
                </c:pt>
                <c:pt idx="7409">
                  <c:v>285.66059999999999</c:v>
                </c:pt>
                <c:pt idx="7410">
                  <c:v>285.69369999999998</c:v>
                </c:pt>
                <c:pt idx="7411">
                  <c:v>285.7276</c:v>
                </c:pt>
                <c:pt idx="7412">
                  <c:v>285.76029999999997</c:v>
                </c:pt>
                <c:pt idx="7413">
                  <c:v>285.79320000000001</c:v>
                </c:pt>
                <c:pt idx="7414">
                  <c:v>285.82580000000002</c:v>
                </c:pt>
                <c:pt idx="7415">
                  <c:v>285.85989999999998</c:v>
                </c:pt>
                <c:pt idx="7416">
                  <c:v>285.89249999999998</c:v>
                </c:pt>
                <c:pt idx="7417">
                  <c:v>285.92630000000003</c:v>
                </c:pt>
                <c:pt idx="7418">
                  <c:v>285.959</c:v>
                </c:pt>
                <c:pt idx="7419">
                  <c:v>285.99259999999998</c:v>
                </c:pt>
                <c:pt idx="7420">
                  <c:v>286.0258</c:v>
                </c:pt>
                <c:pt idx="7421">
                  <c:v>286.0591</c:v>
                </c:pt>
                <c:pt idx="7422">
                  <c:v>286.09320000000002</c:v>
                </c:pt>
                <c:pt idx="7423">
                  <c:v>286.12540000000001</c:v>
                </c:pt>
                <c:pt idx="7424">
                  <c:v>286.15940000000001</c:v>
                </c:pt>
                <c:pt idx="7425">
                  <c:v>286.19260000000003</c:v>
                </c:pt>
                <c:pt idx="7426">
                  <c:v>286.22620000000001</c:v>
                </c:pt>
                <c:pt idx="7427">
                  <c:v>286.26029999999997</c:v>
                </c:pt>
                <c:pt idx="7428">
                  <c:v>286.29320000000001</c:v>
                </c:pt>
                <c:pt idx="7429">
                  <c:v>286.327</c:v>
                </c:pt>
                <c:pt idx="7430">
                  <c:v>286.35899999999998</c:v>
                </c:pt>
                <c:pt idx="7431">
                  <c:v>286.39350000000002</c:v>
                </c:pt>
                <c:pt idx="7432">
                  <c:v>286.42660000000001</c:v>
                </c:pt>
                <c:pt idx="7433">
                  <c:v>286.46019999999999</c:v>
                </c:pt>
                <c:pt idx="7434">
                  <c:v>286.49270000000001</c:v>
                </c:pt>
                <c:pt idx="7435">
                  <c:v>286.52659999999997</c:v>
                </c:pt>
                <c:pt idx="7436">
                  <c:v>286.55990000000003</c:v>
                </c:pt>
                <c:pt idx="7437">
                  <c:v>286.59309999999999</c:v>
                </c:pt>
                <c:pt idx="7438">
                  <c:v>286.6266</c:v>
                </c:pt>
                <c:pt idx="7439">
                  <c:v>286.66039999999998</c:v>
                </c:pt>
                <c:pt idx="7440">
                  <c:v>286.69330000000002</c:v>
                </c:pt>
                <c:pt idx="7441">
                  <c:v>286.72719999999998</c:v>
                </c:pt>
                <c:pt idx="7442">
                  <c:v>286.76049999999998</c:v>
                </c:pt>
                <c:pt idx="7443">
                  <c:v>286.79340000000002</c:v>
                </c:pt>
                <c:pt idx="7444">
                  <c:v>286.8272</c:v>
                </c:pt>
                <c:pt idx="7445">
                  <c:v>286.86070000000001</c:v>
                </c:pt>
                <c:pt idx="7446">
                  <c:v>286.89429999999999</c:v>
                </c:pt>
                <c:pt idx="7447">
                  <c:v>286.92720000000003</c:v>
                </c:pt>
                <c:pt idx="7448">
                  <c:v>286.9606</c:v>
                </c:pt>
                <c:pt idx="7449">
                  <c:v>286.99369999999999</c:v>
                </c:pt>
                <c:pt idx="7450">
                  <c:v>287.02780000000001</c:v>
                </c:pt>
                <c:pt idx="7451">
                  <c:v>287.06040000000002</c:v>
                </c:pt>
                <c:pt idx="7452">
                  <c:v>287.09399999999999</c:v>
                </c:pt>
                <c:pt idx="7453">
                  <c:v>287.1275</c:v>
                </c:pt>
                <c:pt idx="7454">
                  <c:v>287.16120000000001</c:v>
                </c:pt>
                <c:pt idx="7455">
                  <c:v>287.19380000000001</c:v>
                </c:pt>
                <c:pt idx="7456">
                  <c:v>287.22750000000002</c:v>
                </c:pt>
                <c:pt idx="7457">
                  <c:v>287.26150000000001</c:v>
                </c:pt>
                <c:pt idx="7458">
                  <c:v>287.2944</c:v>
                </c:pt>
                <c:pt idx="7459">
                  <c:v>287.32749999999999</c:v>
                </c:pt>
                <c:pt idx="7460">
                  <c:v>287.36110000000002</c:v>
                </c:pt>
                <c:pt idx="7461">
                  <c:v>287.39499999999998</c:v>
                </c:pt>
                <c:pt idx="7462">
                  <c:v>287.42779999999999</c:v>
                </c:pt>
                <c:pt idx="7463">
                  <c:v>287.46129999999999</c:v>
                </c:pt>
                <c:pt idx="7464">
                  <c:v>287.49520000000001</c:v>
                </c:pt>
                <c:pt idx="7465">
                  <c:v>287.52839999999998</c:v>
                </c:pt>
                <c:pt idx="7466">
                  <c:v>287.56169999999997</c:v>
                </c:pt>
                <c:pt idx="7467">
                  <c:v>287.59449999999998</c:v>
                </c:pt>
                <c:pt idx="7468">
                  <c:v>287.62819999999999</c:v>
                </c:pt>
                <c:pt idx="7469">
                  <c:v>287.66210000000001</c:v>
                </c:pt>
                <c:pt idx="7470">
                  <c:v>287.69499999999999</c:v>
                </c:pt>
                <c:pt idx="7471">
                  <c:v>287.72859999999997</c:v>
                </c:pt>
                <c:pt idx="7472">
                  <c:v>287.76179999999999</c:v>
                </c:pt>
                <c:pt idx="7473">
                  <c:v>287.79500000000002</c:v>
                </c:pt>
                <c:pt idx="7474">
                  <c:v>287.82850000000002</c:v>
                </c:pt>
                <c:pt idx="7475">
                  <c:v>287.86200000000002</c:v>
                </c:pt>
                <c:pt idx="7476">
                  <c:v>287.89530000000002</c:v>
                </c:pt>
                <c:pt idx="7477">
                  <c:v>287.9282</c:v>
                </c:pt>
                <c:pt idx="7478">
                  <c:v>287.96109999999999</c:v>
                </c:pt>
                <c:pt idx="7479">
                  <c:v>287.99540000000002</c:v>
                </c:pt>
                <c:pt idx="7480">
                  <c:v>288.02859999999998</c:v>
                </c:pt>
                <c:pt idx="7481">
                  <c:v>288.06200000000001</c:v>
                </c:pt>
                <c:pt idx="7482">
                  <c:v>288.0958</c:v>
                </c:pt>
                <c:pt idx="7483">
                  <c:v>288.12860000000001</c:v>
                </c:pt>
                <c:pt idx="7484">
                  <c:v>288.16160000000002</c:v>
                </c:pt>
                <c:pt idx="7485">
                  <c:v>288.19540000000001</c:v>
                </c:pt>
                <c:pt idx="7486">
                  <c:v>288.22879999999998</c:v>
                </c:pt>
                <c:pt idx="7487">
                  <c:v>288.262</c:v>
                </c:pt>
                <c:pt idx="7488">
                  <c:v>288.2962</c:v>
                </c:pt>
                <c:pt idx="7489">
                  <c:v>288.32870000000003</c:v>
                </c:pt>
                <c:pt idx="7490">
                  <c:v>288.36259999999999</c:v>
                </c:pt>
                <c:pt idx="7491">
                  <c:v>288.39519999999999</c:v>
                </c:pt>
                <c:pt idx="7492">
                  <c:v>288.42860000000002</c:v>
                </c:pt>
                <c:pt idx="7493">
                  <c:v>288.46230000000003</c:v>
                </c:pt>
                <c:pt idx="7494">
                  <c:v>288.49599999999998</c:v>
                </c:pt>
                <c:pt idx="7495">
                  <c:v>288.5292</c:v>
                </c:pt>
                <c:pt idx="7496">
                  <c:v>288.56259999999997</c:v>
                </c:pt>
                <c:pt idx="7497">
                  <c:v>288.596</c:v>
                </c:pt>
                <c:pt idx="7498">
                  <c:v>288.62959999999998</c:v>
                </c:pt>
                <c:pt idx="7499">
                  <c:v>288.6628</c:v>
                </c:pt>
                <c:pt idx="7500">
                  <c:v>288.69560000000001</c:v>
                </c:pt>
                <c:pt idx="7501">
                  <c:v>288.7294</c:v>
                </c:pt>
                <c:pt idx="7502">
                  <c:v>288.76339999999999</c:v>
                </c:pt>
                <c:pt idx="7503">
                  <c:v>288.79640000000001</c:v>
                </c:pt>
                <c:pt idx="7504">
                  <c:v>288.82979999999998</c:v>
                </c:pt>
                <c:pt idx="7505">
                  <c:v>288.86270000000002</c:v>
                </c:pt>
                <c:pt idx="7506">
                  <c:v>288.8965</c:v>
                </c:pt>
                <c:pt idx="7507">
                  <c:v>288.93020000000001</c:v>
                </c:pt>
                <c:pt idx="7508">
                  <c:v>288.96359999999999</c:v>
                </c:pt>
                <c:pt idx="7509">
                  <c:v>288.99709999999999</c:v>
                </c:pt>
                <c:pt idx="7510">
                  <c:v>289.02980000000002</c:v>
                </c:pt>
                <c:pt idx="7511">
                  <c:v>289.06360000000001</c:v>
                </c:pt>
                <c:pt idx="7512">
                  <c:v>289.09620000000001</c:v>
                </c:pt>
                <c:pt idx="7513">
                  <c:v>289.1302</c:v>
                </c:pt>
                <c:pt idx="7514">
                  <c:v>289.16309999999999</c:v>
                </c:pt>
                <c:pt idx="7515">
                  <c:v>289.19659999999999</c:v>
                </c:pt>
                <c:pt idx="7516">
                  <c:v>289.23009999999999</c:v>
                </c:pt>
                <c:pt idx="7517">
                  <c:v>289.2629</c:v>
                </c:pt>
                <c:pt idx="7518">
                  <c:v>289.29680000000002</c:v>
                </c:pt>
                <c:pt idx="7519">
                  <c:v>289.33100000000002</c:v>
                </c:pt>
                <c:pt idx="7520">
                  <c:v>289.36399999999998</c:v>
                </c:pt>
                <c:pt idx="7521">
                  <c:v>289.3972</c:v>
                </c:pt>
                <c:pt idx="7522">
                  <c:v>289.43090000000001</c:v>
                </c:pt>
                <c:pt idx="7523">
                  <c:v>289.46379999999999</c:v>
                </c:pt>
                <c:pt idx="7524">
                  <c:v>289.49720000000002</c:v>
                </c:pt>
                <c:pt idx="7525">
                  <c:v>289.53059999999999</c:v>
                </c:pt>
                <c:pt idx="7526">
                  <c:v>289.56420000000003</c:v>
                </c:pt>
                <c:pt idx="7527">
                  <c:v>289.59739999999999</c:v>
                </c:pt>
                <c:pt idx="7528">
                  <c:v>289.6311</c:v>
                </c:pt>
                <c:pt idx="7529">
                  <c:v>289.66419999999999</c:v>
                </c:pt>
                <c:pt idx="7530">
                  <c:v>289.69799999999998</c:v>
                </c:pt>
                <c:pt idx="7531">
                  <c:v>289.73160000000001</c:v>
                </c:pt>
                <c:pt idx="7532">
                  <c:v>289.76459999999997</c:v>
                </c:pt>
                <c:pt idx="7533">
                  <c:v>289.79820000000001</c:v>
                </c:pt>
                <c:pt idx="7534">
                  <c:v>289.8313</c:v>
                </c:pt>
                <c:pt idx="7535">
                  <c:v>289.86500000000001</c:v>
                </c:pt>
                <c:pt idx="7536">
                  <c:v>289.89800000000002</c:v>
                </c:pt>
                <c:pt idx="7537">
                  <c:v>289.93209999999999</c:v>
                </c:pt>
                <c:pt idx="7538">
                  <c:v>289.96440000000001</c:v>
                </c:pt>
                <c:pt idx="7539">
                  <c:v>289.99779999999998</c:v>
                </c:pt>
                <c:pt idx="7540">
                  <c:v>290.0317</c:v>
                </c:pt>
                <c:pt idx="7541">
                  <c:v>290.06509999999997</c:v>
                </c:pt>
                <c:pt idx="7542">
                  <c:v>290.09789999999998</c:v>
                </c:pt>
                <c:pt idx="7543">
                  <c:v>290.13130000000001</c:v>
                </c:pt>
                <c:pt idx="7544">
                  <c:v>290.16460000000001</c:v>
                </c:pt>
                <c:pt idx="7545">
                  <c:v>290.19740000000002</c:v>
                </c:pt>
                <c:pt idx="7546">
                  <c:v>290.23160000000001</c:v>
                </c:pt>
                <c:pt idx="7547">
                  <c:v>290.26479999999998</c:v>
                </c:pt>
                <c:pt idx="7548">
                  <c:v>290.2978</c:v>
                </c:pt>
                <c:pt idx="7549">
                  <c:v>290.33139999999997</c:v>
                </c:pt>
                <c:pt idx="7550">
                  <c:v>290.3648</c:v>
                </c:pt>
                <c:pt idx="7551">
                  <c:v>290.39870000000002</c:v>
                </c:pt>
                <c:pt idx="7552">
                  <c:v>290.4314</c:v>
                </c:pt>
                <c:pt idx="7553">
                  <c:v>290.46499999999997</c:v>
                </c:pt>
                <c:pt idx="7554">
                  <c:v>290.4982</c:v>
                </c:pt>
                <c:pt idx="7555">
                  <c:v>290.5324</c:v>
                </c:pt>
                <c:pt idx="7556">
                  <c:v>290.56560000000002</c:v>
                </c:pt>
                <c:pt idx="7557">
                  <c:v>290.5992</c:v>
                </c:pt>
                <c:pt idx="7558">
                  <c:v>290.6318</c:v>
                </c:pt>
                <c:pt idx="7559">
                  <c:v>290.66520000000003</c:v>
                </c:pt>
                <c:pt idx="7560">
                  <c:v>290.69900000000001</c:v>
                </c:pt>
                <c:pt idx="7561">
                  <c:v>290.73250000000002</c:v>
                </c:pt>
                <c:pt idx="7562">
                  <c:v>290.76499999999999</c:v>
                </c:pt>
                <c:pt idx="7563">
                  <c:v>290.79919999999998</c:v>
                </c:pt>
                <c:pt idx="7564">
                  <c:v>290.83300000000003</c:v>
                </c:pt>
                <c:pt idx="7565">
                  <c:v>290.86599999999999</c:v>
                </c:pt>
                <c:pt idx="7566">
                  <c:v>290.89999999999998</c:v>
                </c:pt>
                <c:pt idx="7567">
                  <c:v>290.93299999999999</c:v>
                </c:pt>
                <c:pt idx="7568">
                  <c:v>290.96539999999999</c:v>
                </c:pt>
                <c:pt idx="7569">
                  <c:v>290.99919999999997</c:v>
                </c:pt>
                <c:pt idx="7570">
                  <c:v>291.03280000000001</c:v>
                </c:pt>
                <c:pt idx="7571">
                  <c:v>291.06670000000003</c:v>
                </c:pt>
                <c:pt idx="7572">
                  <c:v>291.09969999999998</c:v>
                </c:pt>
                <c:pt idx="7573">
                  <c:v>291.13310000000001</c:v>
                </c:pt>
                <c:pt idx="7574">
                  <c:v>291.16640000000001</c:v>
                </c:pt>
                <c:pt idx="7575">
                  <c:v>291.19990000000001</c:v>
                </c:pt>
                <c:pt idx="7576">
                  <c:v>291.233</c:v>
                </c:pt>
                <c:pt idx="7577">
                  <c:v>291.2663</c:v>
                </c:pt>
                <c:pt idx="7578">
                  <c:v>291.2996</c:v>
                </c:pt>
                <c:pt idx="7579">
                  <c:v>291.33319999999998</c:v>
                </c:pt>
                <c:pt idx="7580">
                  <c:v>291.36660000000001</c:v>
                </c:pt>
                <c:pt idx="7581">
                  <c:v>291.39929999999998</c:v>
                </c:pt>
                <c:pt idx="7582">
                  <c:v>291.4332</c:v>
                </c:pt>
                <c:pt idx="7583">
                  <c:v>291.46640000000002</c:v>
                </c:pt>
                <c:pt idx="7584">
                  <c:v>291.49990000000003</c:v>
                </c:pt>
                <c:pt idx="7585">
                  <c:v>291.5335</c:v>
                </c:pt>
                <c:pt idx="7586">
                  <c:v>291.56639999999999</c:v>
                </c:pt>
                <c:pt idx="7587">
                  <c:v>291.59949999999998</c:v>
                </c:pt>
                <c:pt idx="7588">
                  <c:v>291.63339999999999</c:v>
                </c:pt>
                <c:pt idx="7589">
                  <c:v>291.66640000000001</c:v>
                </c:pt>
                <c:pt idx="7590">
                  <c:v>291.70030000000003</c:v>
                </c:pt>
                <c:pt idx="7591">
                  <c:v>291.73390000000001</c:v>
                </c:pt>
                <c:pt idx="7592">
                  <c:v>291.76749999999998</c:v>
                </c:pt>
                <c:pt idx="7593">
                  <c:v>291.80029999999999</c:v>
                </c:pt>
                <c:pt idx="7594">
                  <c:v>291.83390000000003</c:v>
                </c:pt>
                <c:pt idx="7595">
                  <c:v>291.86700000000002</c:v>
                </c:pt>
                <c:pt idx="7596">
                  <c:v>291.90050000000002</c:v>
                </c:pt>
                <c:pt idx="7597">
                  <c:v>291.93380000000002</c:v>
                </c:pt>
                <c:pt idx="7598">
                  <c:v>291.9676</c:v>
                </c:pt>
                <c:pt idx="7599">
                  <c:v>292.0016</c:v>
                </c:pt>
                <c:pt idx="7600">
                  <c:v>292.03500000000003</c:v>
                </c:pt>
                <c:pt idx="7601">
                  <c:v>292.06740000000002</c:v>
                </c:pt>
                <c:pt idx="7602">
                  <c:v>292.10039999999998</c:v>
                </c:pt>
                <c:pt idx="7603">
                  <c:v>292.13470000000001</c:v>
                </c:pt>
                <c:pt idx="7604">
                  <c:v>292.16800000000001</c:v>
                </c:pt>
                <c:pt idx="7605">
                  <c:v>292.20159999999998</c:v>
                </c:pt>
                <c:pt idx="7606">
                  <c:v>292.23439999999999</c:v>
                </c:pt>
                <c:pt idx="7607">
                  <c:v>292.26740000000001</c:v>
                </c:pt>
                <c:pt idx="7608">
                  <c:v>292.30090000000001</c:v>
                </c:pt>
                <c:pt idx="7609">
                  <c:v>292.33539999999999</c:v>
                </c:pt>
                <c:pt idx="7610">
                  <c:v>292.3689</c:v>
                </c:pt>
                <c:pt idx="7611">
                  <c:v>292.40159999999997</c:v>
                </c:pt>
                <c:pt idx="7612">
                  <c:v>292.43639999999999</c:v>
                </c:pt>
                <c:pt idx="7613">
                  <c:v>292.46800000000002</c:v>
                </c:pt>
                <c:pt idx="7614">
                  <c:v>292.5018</c:v>
                </c:pt>
                <c:pt idx="7615">
                  <c:v>292.53500000000003</c:v>
                </c:pt>
                <c:pt idx="7616">
                  <c:v>292.5684</c:v>
                </c:pt>
                <c:pt idx="7617">
                  <c:v>292.6028</c:v>
                </c:pt>
                <c:pt idx="7618">
                  <c:v>292.63560000000001</c:v>
                </c:pt>
                <c:pt idx="7619">
                  <c:v>292.66950000000003</c:v>
                </c:pt>
                <c:pt idx="7620">
                  <c:v>292.70299999999997</c:v>
                </c:pt>
                <c:pt idx="7621">
                  <c:v>292.73630000000003</c:v>
                </c:pt>
                <c:pt idx="7622">
                  <c:v>292.76929999999999</c:v>
                </c:pt>
                <c:pt idx="7623">
                  <c:v>292.803</c:v>
                </c:pt>
                <c:pt idx="7624">
                  <c:v>292.83620000000002</c:v>
                </c:pt>
                <c:pt idx="7625">
                  <c:v>292.86950000000002</c:v>
                </c:pt>
                <c:pt idx="7626">
                  <c:v>292.90300000000002</c:v>
                </c:pt>
                <c:pt idx="7627">
                  <c:v>292.93560000000002</c:v>
                </c:pt>
                <c:pt idx="7628">
                  <c:v>292.96940000000001</c:v>
                </c:pt>
                <c:pt idx="7629">
                  <c:v>293.0016</c:v>
                </c:pt>
                <c:pt idx="7630">
                  <c:v>293.03489999999999</c:v>
                </c:pt>
                <c:pt idx="7631">
                  <c:v>293.06920000000002</c:v>
                </c:pt>
                <c:pt idx="7632">
                  <c:v>293.1026</c:v>
                </c:pt>
                <c:pt idx="7633">
                  <c:v>293.13560000000001</c:v>
                </c:pt>
                <c:pt idx="7634">
                  <c:v>293.16899999999998</c:v>
                </c:pt>
                <c:pt idx="7635">
                  <c:v>293.20170000000002</c:v>
                </c:pt>
                <c:pt idx="7636">
                  <c:v>293.23509999999999</c:v>
                </c:pt>
                <c:pt idx="7637">
                  <c:v>293.2688</c:v>
                </c:pt>
                <c:pt idx="7638">
                  <c:v>293.3023</c:v>
                </c:pt>
                <c:pt idx="7639">
                  <c:v>293.33589999999998</c:v>
                </c:pt>
                <c:pt idx="7640">
                  <c:v>293.36860000000001</c:v>
                </c:pt>
                <c:pt idx="7641">
                  <c:v>293.40260000000001</c:v>
                </c:pt>
                <c:pt idx="7642">
                  <c:v>293.43560000000002</c:v>
                </c:pt>
                <c:pt idx="7643">
                  <c:v>293.46980000000002</c:v>
                </c:pt>
                <c:pt idx="7644">
                  <c:v>293.50360000000001</c:v>
                </c:pt>
                <c:pt idx="7645">
                  <c:v>293.53579999999999</c:v>
                </c:pt>
                <c:pt idx="7646">
                  <c:v>293.56939999999997</c:v>
                </c:pt>
                <c:pt idx="7647">
                  <c:v>293.6028</c:v>
                </c:pt>
                <c:pt idx="7648">
                  <c:v>293.63679999999999</c:v>
                </c:pt>
                <c:pt idx="7649">
                  <c:v>293.67</c:v>
                </c:pt>
                <c:pt idx="7650">
                  <c:v>293.70299999999997</c:v>
                </c:pt>
                <c:pt idx="7651">
                  <c:v>293.73599999999999</c:v>
                </c:pt>
                <c:pt idx="7652">
                  <c:v>293.76960000000003</c:v>
                </c:pt>
                <c:pt idx="7653">
                  <c:v>293.80279999999999</c:v>
                </c:pt>
                <c:pt idx="7654">
                  <c:v>293.83629999999999</c:v>
                </c:pt>
                <c:pt idx="7655">
                  <c:v>293.86939999999998</c:v>
                </c:pt>
                <c:pt idx="7656">
                  <c:v>293.90289999999999</c:v>
                </c:pt>
                <c:pt idx="7657">
                  <c:v>293.93700000000001</c:v>
                </c:pt>
                <c:pt idx="7658">
                  <c:v>293.96940000000001</c:v>
                </c:pt>
                <c:pt idx="7659">
                  <c:v>294.00349999999997</c:v>
                </c:pt>
                <c:pt idx="7660">
                  <c:v>294.03730000000002</c:v>
                </c:pt>
                <c:pt idx="7661">
                  <c:v>294.07</c:v>
                </c:pt>
                <c:pt idx="7662">
                  <c:v>294.10340000000002</c:v>
                </c:pt>
                <c:pt idx="7663">
                  <c:v>294.13720000000001</c:v>
                </c:pt>
                <c:pt idx="7664">
                  <c:v>294.17059999999998</c:v>
                </c:pt>
                <c:pt idx="7665">
                  <c:v>294.2038</c:v>
                </c:pt>
                <c:pt idx="7666">
                  <c:v>294.23669999999998</c:v>
                </c:pt>
                <c:pt idx="7667">
                  <c:v>294.27019999999999</c:v>
                </c:pt>
                <c:pt idx="7668">
                  <c:v>294.30380000000002</c:v>
                </c:pt>
                <c:pt idx="7669">
                  <c:v>294.33749999999998</c:v>
                </c:pt>
                <c:pt idx="7670">
                  <c:v>294.37060000000002</c:v>
                </c:pt>
                <c:pt idx="7671">
                  <c:v>294.404</c:v>
                </c:pt>
                <c:pt idx="7672">
                  <c:v>294.43680000000001</c:v>
                </c:pt>
                <c:pt idx="7673">
                  <c:v>294.47120000000001</c:v>
                </c:pt>
                <c:pt idx="7674">
                  <c:v>294.50470000000001</c:v>
                </c:pt>
                <c:pt idx="7675">
                  <c:v>294.53789999999998</c:v>
                </c:pt>
                <c:pt idx="7676">
                  <c:v>294.57049999999998</c:v>
                </c:pt>
                <c:pt idx="7677">
                  <c:v>294.60449999999997</c:v>
                </c:pt>
                <c:pt idx="7678">
                  <c:v>294.63819999999998</c:v>
                </c:pt>
                <c:pt idx="7679">
                  <c:v>294.67059999999998</c:v>
                </c:pt>
                <c:pt idx="7680">
                  <c:v>294.70499999999998</c:v>
                </c:pt>
                <c:pt idx="7681">
                  <c:v>294.738</c:v>
                </c:pt>
                <c:pt idx="7682">
                  <c:v>294.77179999999998</c:v>
                </c:pt>
                <c:pt idx="7683">
                  <c:v>294.80439999999999</c:v>
                </c:pt>
                <c:pt idx="7684">
                  <c:v>294.8381</c:v>
                </c:pt>
                <c:pt idx="7685">
                  <c:v>294.87169999999998</c:v>
                </c:pt>
                <c:pt idx="7686">
                  <c:v>294.90480000000002</c:v>
                </c:pt>
                <c:pt idx="7687">
                  <c:v>294.93799999999999</c:v>
                </c:pt>
                <c:pt idx="7688">
                  <c:v>294.97140000000002</c:v>
                </c:pt>
                <c:pt idx="7689">
                  <c:v>295.0052</c:v>
                </c:pt>
                <c:pt idx="7690">
                  <c:v>295.03769999999997</c:v>
                </c:pt>
                <c:pt idx="7691">
                  <c:v>295.07299999999998</c:v>
                </c:pt>
                <c:pt idx="7692">
                  <c:v>295.1062</c:v>
                </c:pt>
                <c:pt idx="7693">
                  <c:v>295.13929999999999</c:v>
                </c:pt>
                <c:pt idx="7694">
                  <c:v>295.17200000000003</c:v>
                </c:pt>
                <c:pt idx="7695">
                  <c:v>295.20519999999999</c:v>
                </c:pt>
                <c:pt idx="7696">
                  <c:v>295.23849999999999</c:v>
                </c:pt>
                <c:pt idx="7697">
                  <c:v>295.2722</c:v>
                </c:pt>
                <c:pt idx="7698">
                  <c:v>295.30540000000002</c:v>
                </c:pt>
                <c:pt idx="7699">
                  <c:v>295.33890000000002</c:v>
                </c:pt>
                <c:pt idx="7700">
                  <c:v>295.37130000000002</c:v>
                </c:pt>
                <c:pt idx="7701">
                  <c:v>295.40600000000001</c:v>
                </c:pt>
                <c:pt idx="7702">
                  <c:v>295.43920000000003</c:v>
                </c:pt>
                <c:pt idx="7703">
                  <c:v>295.47179999999997</c:v>
                </c:pt>
                <c:pt idx="7704">
                  <c:v>295.50540000000001</c:v>
                </c:pt>
                <c:pt idx="7705">
                  <c:v>295.53809999999999</c:v>
                </c:pt>
                <c:pt idx="7706">
                  <c:v>295.572</c:v>
                </c:pt>
                <c:pt idx="7707">
                  <c:v>295.60550000000001</c:v>
                </c:pt>
                <c:pt idx="7708">
                  <c:v>295.63889999999998</c:v>
                </c:pt>
                <c:pt idx="7709">
                  <c:v>295.67239999999998</c:v>
                </c:pt>
                <c:pt idx="7710">
                  <c:v>295.7054</c:v>
                </c:pt>
                <c:pt idx="7711">
                  <c:v>295.73869999999999</c:v>
                </c:pt>
                <c:pt idx="7712">
                  <c:v>295.77249999999998</c:v>
                </c:pt>
                <c:pt idx="7713">
                  <c:v>295.80619999999999</c:v>
                </c:pt>
                <c:pt idx="7714">
                  <c:v>295.83859999999999</c:v>
                </c:pt>
                <c:pt idx="7715">
                  <c:v>295.87279999999998</c:v>
                </c:pt>
                <c:pt idx="7716">
                  <c:v>295.90640000000002</c:v>
                </c:pt>
                <c:pt idx="7717">
                  <c:v>295.93889999999999</c:v>
                </c:pt>
                <c:pt idx="7718">
                  <c:v>295.97280000000001</c:v>
                </c:pt>
                <c:pt idx="7719">
                  <c:v>296.00619999999998</c:v>
                </c:pt>
                <c:pt idx="7720">
                  <c:v>296.03949999999998</c:v>
                </c:pt>
                <c:pt idx="7721">
                  <c:v>296.07279999999997</c:v>
                </c:pt>
                <c:pt idx="7722">
                  <c:v>296.10680000000002</c:v>
                </c:pt>
                <c:pt idx="7723">
                  <c:v>296.14</c:v>
                </c:pt>
                <c:pt idx="7724">
                  <c:v>296.17329999999998</c:v>
                </c:pt>
                <c:pt idx="7725">
                  <c:v>296.20620000000002</c:v>
                </c:pt>
                <c:pt idx="7726">
                  <c:v>296.24029999999999</c:v>
                </c:pt>
                <c:pt idx="7727">
                  <c:v>296.27359999999999</c:v>
                </c:pt>
                <c:pt idx="7728">
                  <c:v>296.30700000000002</c:v>
                </c:pt>
                <c:pt idx="7729">
                  <c:v>296.34059999999999</c:v>
                </c:pt>
                <c:pt idx="7730">
                  <c:v>296.3741</c:v>
                </c:pt>
                <c:pt idx="7731">
                  <c:v>296.40699999999998</c:v>
                </c:pt>
                <c:pt idx="7732">
                  <c:v>296.43990000000002</c:v>
                </c:pt>
                <c:pt idx="7733">
                  <c:v>296.47300000000001</c:v>
                </c:pt>
                <c:pt idx="7734">
                  <c:v>296.5068</c:v>
                </c:pt>
                <c:pt idx="7735">
                  <c:v>296.54059999999998</c:v>
                </c:pt>
                <c:pt idx="7736">
                  <c:v>296.57350000000002</c:v>
                </c:pt>
                <c:pt idx="7737">
                  <c:v>296.60719999999998</c:v>
                </c:pt>
                <c:pt idx="7738">
                  <c:v>296.63979999999998</c:v>
                </c:pt>
                <c:pt idx="7739">
                  <c:v>296.67380000000003</c:v>
                </c:pt>
                <c:pt idx="7740">
                  <c:v>296.7072</c:v>
                </c:pt>
                <c:pt idx="7741">
                  <c:v>296.74040000000002</c:v>
                </c:pt>
                <c:pt idx="7742">
                  <c:v>296.774</c:v>
                </c:pt>
                <c:pt idx="7743">
                  <c:v>296.80709999999999</c:v>
                </c:pt>
                <c:pt idx="7744">
                  <c:v>296.8408</c:v>
                </c:pt>
                <c:pt idx="7745">
                  <c:v>296.87439999999998</c:v>
                </c:pt>
                <c:pt idx="7746">
                  <c:v>296.9074</c:v>
                </c:pt>
                <c:pt idx="7747">
                  <c:v>296.94159999999999</c:v>
                </c:pt>
                <c:pt idx="7748">
                  <c:v>296.97469999999998</c:v>
                </c:pt>
                <c:pt idx="7749">
                  <c:v>297.00909999999999</c:v>
                </c:pt>
                <c:pt idx="7750">
                  <c:v>297.041</c:v>
                </c:pt>
                <c:pt idx="7751">
                  <c:v>297.07440000000003</c:v>
                </c:pt>
                <c:pt idx="7752">
                  <c:v>297.07440000000003</c:v>
                </c:pt>
              </c:numCache>
            </c:numRef>
          </c:xVal>
          <c:yVal>
            <c:numRef>
              <c:f>Sheet1!$G$6:$G$7760</c:f>
              <c:numCache>
                <c:formatCode>General</c:formatCode>
                <c:ptCount val="7755"/>
                <c:pt idx="0">
                  <c:v>9.9858305099999995</c:v>
                </c:pt>
                <c:pt idx="1">
                  <c:v>9.9861618300000004</c:v>
                </c:pt>
                <c:pt idx="2">
                  <c:v>9.9865064199999996</c:v>
                </c:pt>
                <c:pt idx="3">
                  <c:v>9.9868798000000005</c:v>
                </c:pt>
                <c:pt idx="4">
                  <c:v>9.9872627299999994</c:v>
                </c:pt>
                <c:pt idx="5">
                  <c:v>9.9876505200000008</c:v>
                </c:pt>
                <c:pt idx="6">
                  <c:v>9.98802886</c:v>
                </c:pt>
                <c:pt idx="7">
                  <c:v>9.98846013</c:v>
                </c:pt>
                <c:pt idx="8">
                  <c:v>9.9889751400000009</c:v>
                </c:pt>
                <c:pt idx="9">
                  <c:v>9.9895242199999998</c:v>
                </c:pt>
                <c:pt idx="10">
                  <c:v>9.9903689999999994</c:v>
                </c:pt>
                <c:pt idx="11">
                  <c:v>9.9910070999999991</c:v>
                </c:pt>
                <c:pt idx="12">
                  <c:v>9.9914436999999996</c:v>
                </c:pt>
                <c:pt idx="13">
                  <c:v>9.9918788999999997</c:v>
                </c:pt>
                <c:pt idx="14">
                  <c:v>9.9922603999999993</c:v>
                </c:pt>
                <c:pt idx="15">
                  <c:v>9.9926016999999998</c:v>
                </c:pt>
                <c:pt idx="16">
                  <c:v>9.9929558000000007</c:v>
                </c:pt>
                <c:pt idx="17">
                  <c:v>9.9932838999999998</c:v>
                </c:pt>
                <c:pt idx="18">
                  <c:v>9.9935645999999991</c:v>
                </c:pt>
                <c:pt idx="19">
                  <c:v>9.9937933000000001</c:v>
                </c:pt>
                <c:pt idx="20">
                  <c:v>9.9940013000000008</c:v>
                </c:pt>
                <c:pt idx="21">
                  <c:v>9.9940882000000002</c:v>
                </c:pt>
                <c:pt idx="22">
                  <c:v>9.9935749999999999</c:v>
                </c:pt>
                <c:pt idx="23">
                  <c:v>9.9912855</c:v>
                </c:pt>
                <c:pt idx="24">
                  <c:v>9.9863556399999993</c:v>
                </c:pt>
                <c:pt idx="25">
                  <c:v>9.9786361899999996</c:v>
                </c:pt>
                <c:pt idx="26">
                  <c:v>9.9668653299999992</c:v>
                </c:pt>
                <c:pt idx="27">
                  <c:v>9.9523353599999993</c:v>
                </c:pt>
                <c:pt idx="28">
                  <c:v>9.9341535099999998</c:v>
                </c:pt>
                <c:pt idx="29">
                  <c:v>9.9181163399999992</c:v>
                </c:pt>
                <c:pt idx="30">
                  <c:v>9.9050241999999997</c:v>
                </c:pt>
                <c:pt idx="31">
                  <c:v>9.8896830999999992</c:v>
                </c:pt>
                <c:pt idx="32">
                  <c:v>9.8747074000000001</c:v>
                </c:pt>
                <c:pt idx="33">
                  <c:v>9.8571279000000001</c:v>
                </c:pt>
                <c:pt idx="34">
                  <c:v>9.8399242000000005</c:v>
                </c:pt>
                <c:pt idx="35">
                  <c:v>9.8234478000000003</c:v>
                </c:pt>
                <c:pt idx="36">
                  <c:v>9.8068086999999995</c:v>
                </c:pt>
                <c:pt idx="37">
                  <c:v>9.7892439000000007</c:v>
                </c:pt>
                <c:pt idx="38">
                  <c:v>9.7724805999999997</c:v>
                </c:pt>
                <c:pt idx="39">
                  <c:v>9.7572116999999992</c:v>
                </c:pt>
                <c:pt idx="40">
                  <c:v>9.7404626000000007</c:v>
                </c:pt>
                <c:pt idx="41">
                  <c:v>9.7217245999999999</c:v>
                </c:pt>
                <c:pt idx="42">
                  <c:v>9.7055521999999996</c:v>
                </c:pt>
                <c:pt idx="43">
                  <c:v>9.6876289999999994</c:v>
                </c:pt>
                <c:pt idx="44">
                  <c:v>9.6715634000000001</c:v>
                </c:pt>
                <c:pt idx="45">
                  <c:v>9.6564747999999998</c:v>
                </c:pt>
                <c:pt idx="46">
                  <c:v>9.6398788</c:v>
                </c:pt>
                <c:pt idx="47">
                  <c:v>9.6210432000000008</c:v>
                </c:pt>
                <c:pt idx="48">
                  <c:v>9.6023797000000002</c:v>
                </c:pt>
                <c:pt idx="49">
                  <c:v>9.5819478</c:v>
                </c:pt>
                <c:pt idx="50">
                  <c:v>9.5650753000000002</c:v>
                </c:pt>
                <c:pt idx="51">
                  <c:v>9.5454530999999996</c:v>
                </c:pt>
                <c:pt idx="52">
                  <c:v>9.5288879000000009</c:v>
                </c:pt>
                <c:pt idx="53">
                  <c:v>9.5106883999999994</c:v>
                </c:pt>
                <c:pt idx="54">
                  <c:v>9.4922119000000009</c:v>
                </c:pt>
                <c:pt idx="55">
                  <c:v>9.4753638000000002</c:v>
                </c:pt>
                <c:pt idx="56">
                  <c:v>9.4588626999999992</c:v>
                </c:pt>
                <c:pt idx="57">
                  <c:v>9.4414207999999995</c:v>
                </c:pt>
                <c:pt idx="58">
                  <c:v>9.4254809999999996</c:v>
                </c:pt>
                <c:pt idx="59">
                  <c:v>9.4073074999999999</c:v>
                </c:pt>
                <c:pt idx="60">
                  <c:v>9.3876913000000002</c:v>
                </c:pt>
                <c:pt idx="61">
                  <c:v>9.3686393999999993</c:v>
                </c:pt>
                <c:pt idx="62">
                  <c:v>9.3495419999999996</c:v>
                </c:pt>
                <c:pt idx="63">
                  <c:v>9.3339916000000009</c:v>
                </c:pt>
                <c:pt idx="64">
                  <c:v>9.3192740000000001</c:v>
                </c:pt>
                <c:pt idx="65">
                  <c:v>9.3040418000000003</c:v>
                </c:pt>
                <c:pt idx="66">
                  <c:v>9.2853312999999993</c:v>
                </c:pt>
                <c:pt idx="67">
                  <c:v>9.2656849000000001</c:v>
                </c:pt>
                <c:pt idx="68">
                  <c:v>9.2462616000000004</c:v>
                </c:pt>
                <c:pt idx="69">
                  <c:v>9.2290379999999992</c:v>
                </c:pt>
                <c:pt idx="70">
                  <c:v>9.2140401999999995</c:v>
                </c:pt>
                <c:pt idx="71">
                  <c:v>9.1960022000000006</c:v>
                </c:pt>
                <c:pt idx="72">
                  <c:v>9.1778592000000003</c:v>
                </c:pt>
                <c:pt idx="73">
                  <c:v>9.1611866000000006</c:v>
                </c:pt>
                <c:pt idx="74">
                  <c:v>9.1445164999999999</c:v>
                </c:pt>
                <c:pt idx="75">
                  <c:v>9.1279413999999992</c:v>
                </c:pt>
                <c:pt idx="76">
                  <c:v>9.1100147000000007</c:v>
                </c:pt>
                <c:pt idx="77">
                  <c:v>9.0941428000000002</c:v>
                </c:pt>
                <c:pt idx="78">
                  <c:v>9.0777801</c:v>
                </c:pt>
                <c:pt idx="79">
                  <c:v>9.0630281000000004</c:v>
                </c:pt>
                <c:pt idx="80">
                  <c:v>9.0511288000000008</c:v>
                </c:pt>
                <c:pt idx="81">
                  <c:v>9.0379181000000006</c:v>
                </c:pt>
                <c:pt idx="82">
                  <c:v>9.0193961999999992</c:v>
                </c:pt>
                <c:pt idx="83">
                  <c:v>9.0006623999999995</c:v>
                </c:pt>
                <c:pt idx="84">
                  <c:v>8.9836570000000009</c:v>
                </c:pt>
                <c:pt idx="85">
                  <c:v>8.9681859999999993</c:v>
                </c:pt>
                <c:pt idx="86">
                  <c:v>8.9534179999999992</c:v>
                </c:pt>
                <c:pt idx="87">
                  <c:v>8.9376320000000007</c:v>
                </c:pt>
                <c:pt idx="88">
                  <c:v>8.9242779999999993</c:v>
                </c:pt>
                <c:pt idx="89">
                  <c:v>8.9107649999999996</c:v>
                </c:pt>
                <c:pt idx="90">
                  <c:v>8.8982069999999993</c:v>
                </c:pt>
                <c:pt idx="91">
                  <c:v>8.8867460000000005</c:v>
                </c:pt>
                <c:pt idx="92">
                  <c:v>8.8722499999999993</c:v>
                </c:pt>
                <c:pt idx="93">
                  <c:v>8.8548559999999998</c:v>
                </c:pt>
                <c:pt idx="94">
                  <c:v>8.8416239999999995</c:v>
                </c:pt>
                <c:pt idx="95">
                  <c:v>8.8262909999999994</c:v>
                </c:pt>
                <c:pt idx="96">
                  <c:v>8.814589999999999</c:v>
                </c:pt>
                <c:pt idx="97">
                  <c:v>8.801245999999999</c:v>
                </c:pt>
                <c:pt idx="98">
                  <c:v>8.7884650000000004</c:v>
                </c:pt>
                <c:pt idx="99">
                  <c:v>8.776389</c:v>
                </c:pt>
                <c:pt idx="100">
                  <c:v>8.7632010000000005</c:v>
                </c:pt>
                <c:pt idx="101">
                  <c:v>8.7510779999999997</c:v>
                </c:pt>
                <c:pt idx="102">
                  <c:v>8.7374650000000003</c:v>
                </c:pt>
                <c:pt idx="103">
                  <c:v>8.7252240000000008</c:v>
                </c:pt>
                <c:pt idx="104">
                  <c:v>8.7120239999999995</c:v>
                </c:pt>
                <c:pt idx="105">
                  <c:v>8.7027570000000001</c:v>
                </c:pt>
                <c:pt idx="106">
                  <c:v>8.6906630000000007</c:v>
                </c:pt>
                <c:pt idx="107">
                  <c:v>8.6809419999999999</c:v>
                </c:pt>
                <c:pt idx="108">
                  <c:v>8.6709049999999994</c:v>
                </c:pt>
                <c:pt idx="109">
                  <c:v>8.6580340000000007</c:v>
                </c:pt>
                <c:pt idx="110">
                  <c:v>8.644838</c:v>
                </c:pt>
                <c:pt idx="111">
                  <c:v>8.6335680000000004</c:v>
                </c:pt>
                <c:pt idx="112">
                  <c:v>8.6232959999999999</c:v>
                </c:pt>
                <c:pt idx="113">
                  <c:v>8.61538</c:v>
                </c:pt>
                <c:pt idx="114">
                  <c:v>8.604417999999999</c:v>
                </c:pt>
                <c:pt idx="115">
                  <c:v>8.5921140000000005</c:v>
                </c:pt>
                <c:pt idx="116">
                  <c:v>8.5812899999999992</c:v>
                </c:pt>
                <c:pt idx="117">
                  <c:v>8.5712279999999996</c:v>
                </c:pt>
                <c:pt idx="118">
                  <c:v>8.5618099999999995</c:v>
                </c:pt>
                <c:pt idx="119">
                  <c:v>8.5532620000000001</c:v>
                </c:pt>
                <c:pt idx="120">
                  <c:v>8.5445399999999996</c:v>
                </c:pt>
                <c:pt idx="121">
                  <c:v>8.5357210000000006</c:v>
                </c:pt>
                <c:pt idx="122">
                  <c:v>8.5257839999999998</c:v>
                </c:pt>
                <c:pt idx="123">
                  <c:v>8.5157640000000008</c:v>
                </c:pt>
                <c:pt idx="124">
                  <c:v>8.5063849999999999</c:v>
                </c:pt>
                <c:pt idx="125">
                  <c:v>8.4977219999999996</c:v>
                </c:pt>
                <c:pt idx="126">
                  <c:v>8.4855060000000009</c:v>
                </c:pt>
                <c:pt idx="127">
                  <c:v>8.4769059999999996</c:v>
                </c:pt>
                <c:pt idx="128">
                  <c:v>8.4693129999999996</c:v>
                </c:pt>
                <c:pt idx="129">
                  <c:v>8.4628519999999998</c:v>
                </c:pt>
                <c:pt idx="130">
                  <c:v>8.4565239999999999</c:v>
                </c:pt>
                <c:pt idx="131">
                  <c:v>8.4466239999999999</c:v>
                </c:pt>
                <c:pt idx="132">
                  <c:v>8.4350570000000005</c:v>
                </c:pt>
                <c:pt idx="133">
                  <c:v>8.428018999999999</c:v>
                </c:pt>
                <c:pt idx="134">
                  <c:v>8.4220039999999994</c:v>
                </c:pt>
                <c:pt idx="135">
                  <c:v>8.4168590000000005</c:v>
                </c:pt>
                <c:pt idx="136">
                  <c:v>8.4080119999999994</c:v>
                </c:pt>
                <c:pt idx="137">
                  <c:v>8.3986830000000001</c:v>
                </c:pt>
                <c:pt idx="138">
                  <c:v>8.390505000000001</c:v>
                </c:pt>
                <c:pt idx="139">
                  <c:v>8.3794059999999995</c:v>
                </c:pt>
                <c:pt idx="140">
                  <c:v>8.372795</c:v>
                </c:pt>
                <c:pt idx="141">
                  <c:v>8.3666319999999992</c:v>
                </c:pt>
                <c:pt idx="142">
                  <c:v>8.3600740000000009</c:v>
                </c:pt>
                <c:pt idx="143">
                  <c:v>8.3564910000000001</c:v>
                </c:pt>
                <c:pt idx="144">
                  <c:v>8.3509609999999999</c:v>
                </c:pt>
                <c:pt idx="145">
                  <c:v>8.3429660000000005</c:v>
                </c:pt>
                <c:pt idx="146">
                  <c:v>8.3360819999999993</c:v>
                </c:pt>
                <c:pt idx="147">
                  <c:v>8.3297399999999993</c:v>
                </c:pt>
                <c:pt idx="148">
                  <c:v>8.3227659999999997</c:v>
                </c:pt>
                <c:pt idx="149">
                  <c:v>8.317914</c:v>
                </c:pt>
                <c:pt idx="150">
                  <c:v>8.3101109999999991</c:v>
                </c:pt>
                <c:pt idx="151">
                  <c:v>8.3026289999999996</c:v>
                </c:pt>
                <c:pt idx="152">
                  <c:v>8.2963039999999992</c:v>
                </c:pt>
                <c:pt idx="153">
                  <c:v>8.2916690000000006</c:v>
                </c:pt>
                <c:pt idx="154">
                  <c:v>8.286283000000001</c:v>
                </c:pt>
                <c:pt idx="155">
                  <c:v>8.2814149999999991</c:v>
                </c:pt>
                <c:pt idx="156">
                  <c:v>8.2755840000000003</c:v>
                </c:pt>
                <c:pt idx="157">
                  <c:v>8.2696249999999996</c:v>
                </c:pt>
                <c:pt idx="158">
                  <c:v>8.2625460000000004</c:v>
                </c:pt>
                <c:pt idx="159">
                  <c:v>8.2559660000000008</c:v>
                </c:pt>
                <c:pt idx="160">
                  <c:v>8.2506009999999996</c:v>
                </c:pt>
                <c:pt idx="161">
                  <c:v>8.2444819999999996</c:v>
                </c:pt>
                <c:pt idx="162">
                  <c:v>8.2398439999999997</c:v>
                </c:pt>
                <c:pt idx="163">
                  <c:v>8.2357119999999995</c:v>
                </c:pt>
                <c:pt idx="164">
                  <c:v>8.2315280000000008</c:v>
                </c:pt>
                <c:pt idx="165">
                  <c:v>8.2276209999999992</c:v>
                </c:pt>
                <c:pt idx="166">
                  <c:v>8.2220790000000008</c:v>
                </c:pt>
                <c:pt idx="167">
                  <c:v>8.2148830000000004</c:v>
                </c:pt>
                <c:pt idx="168">
                  <c:v>8.2102810000000002</c:v>
                </c:pt>
                <c:pt idx="169">
                  <c:v>8.206112000000001</c:v>
                </c:pt>
                <c:pt idx="170">
                  <c:v>8.2021829999999998</c:v>
                </c:pt>
                <c:pt idx="171">
                  <c:v>8.1976390000000006</c:v>
                </c:pt>
                <c:pt idx="172">
                  <c:v>8.1922739999999994</c:v>
                </c:pt>
                <c:pt idx="173">
                  <c:v>8.1869680000000002</c:v>
                </c:pt>
                <c:pt idx="174">
                  <c:v>8.1825960000000002</c:v>
                </c:pt>
                <c:pt idx="175">
                  <c:v>8.179138</c:v>
                </c:pt>
                <c:pt idx="176">
                  <c:v>8.1757620000000006</c:v>
                </c:pt>
                <c:pt idx="177">
                  <c:v>8.1722780000000004</c:v>
                </c:pt>
                <c:pt idx="178">
                  <c:v>8.1684350000000006</c:v>
                </c:pt>
                <c:pt idx="179">
                  <c:v>8.1623020000000004</c:v>
                </c:pt>
                <c:pt idx="180">
                  <c:v>8.1565060000000003</c:v>
                </c:pt>
                <c:pt idx="181">
                  <c:v>8.1528580000000002</c:v>
                </c:pt>
                <c:pt idx="182">
                  <c:v>8.1501640000000002</c:v>
                </c:pt>
                <c:pt idx="183">
                  <c:v>8.147075000000001</c:v>
                </c:pt>
                <c:pt idx="184">
                  <c:v>8.1432160000000007</c:v>
                </c:pt>
                <c:pt idx="185">
                  <c:v>8.1383530000000004</c:v>
                </c:pt>
                <c:pt idx="186">
                  <c:v>8.1335090000000001</c:v>
                </c:pt>
                <c:pt idx="187">
                  <c:v>8.1301400000000008</c:v>
                </c:pt>
                <c:pt idx="188">
                  <c:v>8.1265750000000008</c:v>
                </c:pt>
                <c:pt idx="189">
                  <c:v>8.1239779999999993</c:v>
                </c:pt>
                <c:pt idx="190">
                  <c:v>8.1206600000000009</c:v>
                </c:pt>
                <c:pt idx="191">
                  <c:v>8.1171849999999992</c:v>
                </c:pt>
                <c:pt idx="192">
                  <c:v>8.1135669999999998</c:v>
                </c:pt>
                <c:pt idx="193">
                  <c:v>8.1099499999999995</c:v>
                </c:pt>
                <c:pt idx="194">
                  <c:v>8.1070960000000003</c:v>
                </c:pt>
                <c:pt idx="195">
                  <c:v>8.1040500000000009</c:v>
                </c:pt>
                <c:pt idx="196">
                  <c:v>8.1006149999999995</c:v>
                </c:pt>
                <c:pt idx="197">
                  <c:v>8.0967900000000004</c:v>
                </c:pt>
                <c:pt idx="198">
                  <c:v>8.0924440000000004</c:v>
                </c:pt>
                <c:pt idx="199">
                  <c:v>8.0894250000000003</c:v>
                </c:pt>
                <c:pt idx="200">
                  <c:v>8.08643</c:v>
                </c:pt>
                <c:pt idx="201">
                  <c:v>8.0839160000000003</c:v>
                </c:pt>
                <c:pt idx="202">
                  <c:v>8.0818940000000001</c:v>
                </c:pt>
                <c:pt idx="203">
                  <c:v>8.0795399999999997</c:v>
                </c:pt>
                <c:pt idx="204">
                  <c:v>8.0755580000000009</c:v>
                </c:pt>
                <c:pt idx="205">
                  <c:v>8.0713349999999995</c:v>
                </c:pt>
                <c:pt idx="206">
                  <c:v>8.0677389999999995</c:v>
                </c:pt>
                <c:pt idx="207">
                  <c:v>8.0653579999999998</c:v>
                </c:pt>
                <c:pt idx="208">
                  <c:v>8.0636290000000006</c:v>
                </c:pt>
                <c:pt idx="209">
                  <c:v>8.0615710000000007</c:v>
                </c:pt>
                <c:pt idx="210">
                  <c:v>8.0581379999999996</c:v>
                </c:pt>
                <c:pt idx="211">
                  <c:v>8.0548590000000004</c:v>
                </c:pt>
                <c:pt idx="212">
                  <c:v>8.052308</c:v>
                </c:pt>
                <c:pt idx="213">
                  <c:v>8.0503420000000006</c:v>
                </c:pt>
                <c:pt idx="214">
                  <c:v>8.0482720000000008</c:v>
                </c:pt>
                <c:pt idx="215">
                  <c:v>8.0455199999999998</c:v>
                </c:pt>
                <c:pt idx="216">
                  <c:v>8.0436639999999997</c:v>
                </c:pt>
                <c:pt idx="217">
                  <c:v>8.0416919999999994</c:v>
                </c:pt>
                <c:pt idx="218">
                  <c:v>8.0392139999999994</c:v>
                </c:pt>
                <c:pt idx="219">
                  <c:v>8.0360650000000007</c:v>
                </c:pt>
                <c:pt idx="220">
                  <c:v>8.0311120000000003</c:v>
                </c:pt>
                <c:pt idx="221">
                  <c:v>8.0275510000000008</c:v>
                </c:pt>
                <c:pt idx="222">
                  <c:v>8.0255410000000005</c:v>
                </c:pt>
                <c:pt idx="223">
                  <c:v>8.0243900000000004</c:v>
                </c:pt>
                <c:pt idx="224">
                  <c:v>8.0236249999999991</c:v>
                </c:pt>
                <c:pt idx="225">
                  <c:v>8.0219470000000008</c:v>
                </c:pt>
                <c:pt idx="226">
                  <c:v>8.0195980000000002</c:v>
                </c:pt>
                <c:pt idx="227">
                  <c:v>8.0171019999999995</c:v>
                </c:pt>
                <c:pt idx="228">
                  <c:v>8.0148720000000004</c:v>
                </c:pt>
                <c:pt idx="229">
                  <c:v>8.0128149999999998</c:v>
                </c:pt>
                <c:pt idx="230">
                  <c:v>8.0112640000000006</c:v>
                </c:pt>
                <c:pt idx="231">
                  <c:v>8.0094519999999996</c:v>
                </c:pt>
                <c:pt idx="232">
                  <c:v>8.0076879999999999</c:v>
                </c:pt>
                <c:pt idx="233">
                  <c:v>8.005172</c:v>
                </c:pt>
                <c:pt idx="234">
                  <c:v>8.0028769999999998</c:v>
                </c:pt>
                <c:pt idx="235">
                  <c:v>8.0008020000000002</c:v>
                </c:pt>
                <c:pt idx="236">
                  <c:v>7.9988010000000003</c:v>
                </c:pt>
                <c:pt idx="237">
                  <c:v>7.9972569999999994</c:v>
                </c:pt>
                <c:pt idx="238">
                  <c:v>7.9962909999999994</c:v>
                </c:pt>
                <c:pt idx="239">
                  <c:v>7.9947949999999999</c:v>
                </c:pt>
                <c:pt idx="240">
                  <c:v>7.9931029999999996</c:v>
                </c:pt>
                <c:pt idx="241">
                  <c:v>7.9906269999999999</c:v>
                </c:pt>
                <c:pt idx="242">
                  <c:v>7.9879610000000003</c:v>
                </c:pt>
                <c:pt idx="243">
                  <c:v>7.9854079999999996</c:v>
                </c:pt>
                <c:pt idx="244">
                  <c:v>7.9830269999999999</c:v>
                </c:pt>
                <c:pt idx="245">
                  <c:v>7.9813530000000004</c:v>
                </c:pt>
                <c:pt idx="246">
                  <c:v>7.9800889999999995</c:v>
                </c:pt>
                <c:pt idx="247">
                  <c:v>7.978396</c:v>
                </c:pt>
                <c:pt idx="248">
                  <c:v>7.9769769999999998</c:v>
                </c:pt>
                <c:pt idx="249">
                  <c:v>7.975428</c:v>
                </c:pt>
                <c:pt idx="250">
                  <c:v>7.9735639999999997</c:v>
                </c:pt>
                <c:pt idx="251">
                  <c:v>7.9724199999999996</c:v>
                </c:pt>
                <c:pt idx="252">
                  <c:v>7.970853</c:v>
                </c:pt>
                <c:pt idx="253">
                  <c:v>7.9692799999999995</c:v>
                </c:pt>
                <c:pt idx="254">
                  <c:v>7.9681769999999998</c:v>
                </c:pt>
                <c:pt idx="255">
                  <c:v>7.9668559999999999</c:v>
                </c:pt>
                <c:pt idx="256">
                  <c:v>7.9656219999999998</c:v>
                </c:pt>
                <c:pt idx="257">
                  <c:v>7.9643829999999998</c:v>
                </c:pt>
                <c:pt idx="258">
                  <c:v>7.9627340000000002</c:v>
                </c:pt>
                <c:pt idx="259">
                  <c:v>7.9612129999999999</c:v>
                </c:pt>
                <c:pt idx="260">
                  <c:v>7.960121</c:v>
                </c:pt>
                <c:pt idx="261">
                  <c:v>7.9590999999999994</c:v>
                </c:pt>
                <c:pt idx="262">
                  <c:v>7.9580260000000003</c:v>
                </c:pt>
                <c:pt idx="263">
                  <c:v>7.9571040000000002</c:v>
                </c:pt>
                <c:pt idx="264">
                  <c:v>7.9560589999999998</c:v>
                </c:pt>
                <c:pt idx="265">
                  <c:v>7.9545259999999995</c:v>
                </c:pt>
                <c:pt idx="266">
                  <c:v>7.9531419999999997</c:v>
                </c:pt>
                <c:pt idx="267">
                  <c:v>7.9517220000000002</c:v>
                </c:pt>
                <c:pt idx="268">
                  <c:v>7.950304</c:v>
                </c:pt>
                <c:pt idx="269">
                  <c:v>7.948658</c:v>
                </c:pt>
                <c:pt idx="270">
                  <c:v>7.9467270000000001</c:v>
                </c:pt>
                <c:pt idx="271">
                  <c:v>7.9448360000000005</c:v>
                </c:pt>
                <c:pt idx="272">
                  <c:v>7.9436520000000002</c:v>
                </c:pt>
                <c:pt idx="273">
                  <c:v>7.942666</c:v>
                </c:pt>
                <c:pt idx="274">
                  <c:v>7.9416310000000001</c:v>
                </c:pt>
                <c:pt idx="275">
                  <c:v>7.9405619999999999</c:v>
                </c:pt>
                <c:pt idx="276">
                  <c:v>7.9394530000000003</c:v>
                </c:pt>
                <c:pt idx="277">
                  <c:v>7.9384820000000005</c:v>
                </c:pt>
                <c:pt idx="278">
                  <c:v>7.9376689999999996</c:v>
                </c:pt>
                <c:pt idx="279">
                  <c:v>7.936598</c:v>
                </c:pt>
                <c:pt idx="280">
                  <c:v>7.9356089999999995</c:v>
                </c:pt>
                <c:pt idx="281">
                  <c:v>7.9344780000000004</c:v>
                </c:pt>
                <c:pt idx="282">
                  <c:v>7.9329960000000002</c:v>
                </c:pt>
                <c:pt idx="283">
                  <c:v>7.9318810000000006</c:v>
                </c:pt>
                <c:pt idx="284">
                  <c:v>7.9305370000000002</c:v>
                </c:pt>
                <c:pt idx="285">
                  <c:v>7.9292009999999999</c:v>
                </c:pt>
                <c:pt idx="286">
                  <c:v>7.9285389999999998</c:v>
                </c:pt>
                <c:pt idx="287">
                  <c:v>7.9278399999999998</c:v>
                </c:pt>
                <c:pt idx="288">
                  <c:v>7.9270890000000005</c:v>
                </c:pt>
                <c:pt idx="289">
                  <c:v>7.9262370000000004</c:v>
                </c:pt>
                <c:pt idx="290">
                  <c:v>7.9250319999999999</c:v>
                </c:pt>
                <c:pt idx="291">
                  <c:v>7.9236380000000004</c:v>
                </c:pt>
                <c:pt idx="292">
                  <c:v>7.9226399999999995</c:v>
                </c:pt>
                <c:pt idx="293">
                  <c:v>7.9216820000000006</c:v>
                </c:pt>
                <c:pt idx="294">
                  <c:v>7.9208359999999995</c:v>
                </c:pt>
                <c:pt idx="295">
                  <c:v>7.9194180000000003</c:v>
                </c:pt>
                <c:pt idx="296">
                  <c:v>7.9180720000000004</c:v>
                </c:pt>
                <c:pt idx="297">
                  <c:v>7.916982</c:v>
                </c:pt>
                <c:pt idx="298">
                  <c:v>7.9162249999999998</c:v>
                </c:pt>
                <c:pt idx="299">
                  <c:v>7.915699</c:v>
                </c:pt>
                <c:pt idx="300">
                  <c:v>7.9149460000000005</c:v>
                </c:pt>
                <c:pt idx="301">
                  <c:v>7.913926</c:v>
                </c:pt>
                <c:pt idx="302">
                  <c:v>7.9127080000000003</c:v>
                </c:pt>
                <c:pt idx="303">
                  <c:v>7.9114559999999994</c:v>
                </c:pt>
                <c:pt idx="304">
                  <c:v>7.9103209999999997</c:v>
                </c:pt>
                <c:pt idx="305">
                  <c:v>7.9093689999999999</c:v>
                </c:pt>
                <c:pt idx="306">
                  <c:v>7.9083209999999999</c:v>
                </c:pt>
                <c:pt idx="307">
                  <c:v>7.9074689999999999</c:v>
                </c:pt>
                <c:pt idx="308">
                  <c:v>7.90679</c:v>
                </c:pt>
                <c:pt idx="309">
                  <c:v>7.9063850000000002</c:v>
                </c:pt>
                <c:pt idx="310">
                  <c:v>7.9058950000000001</c:v>
                </c:pt>
                <c:pt idx="311">
                  <c:v>7.9051</c:v>
                </c:pt>
                <c:pt idx="312">
                  <c:v>7.9041639999999997</c:v>
                </c:pt>
                <c:pt idx="313">
                  <c:v>7.9034339999999998</c:v>
                </c:pt>
                <c:pt idx="314">
                  <c:v>7.9030339999999999</c:v>
                </c:pt>
                <c:pt idx="315">
                  <c:v>7.9026770000000006</c:v>
                </c:pt>
                <c:pt idx="316">
                  <c:v>7.9022420000000002</c:v>
                </c:pt>
                <c:pt idx="317">
                  <c:v>7.9015520000000006</c:v>
                </c:pt>
                <c:pt idx="318">
                  <c:v>7.9004580000000004</c:v>
                </c:pt>
                <c:pt idx="319">
                  <c:v>7.8993690000000001</c:v>
                </c:pt>
                <c:pt idx="320">
                  <c:v>7.8986789999999996</c:v>
                </c:pt>
                <c:pt idx="321">
                  <c:v>7.8980630000000005</c:v>
                </c:pt>
                <c:pt idx="322">
                  <c:v>7.8974600000000006</c:v>
                </c:pt>
                <c:pt idx="323">
                  <c:v>7.8968340000000001</c:v>
                </c:pt>
                <c:pt idx="324">
                  <c:v>7.8959609999999998</c:v>
                </c:pt>
                <c:pt idx="325">
                  <c:v>7.8950829999999996</c:v>
                </c:pt>
                <c:pt idx="326">
                  <c:v>7.8944049999999999</c:v>
                </c:pt>
                <c:pt idx="327">
                  <c:v>7.8933939999999998</c:v>
                </c:pt>
                <c:pt idx="328">
                  <c:v>7.8923459999999999</c:v>
                </c:pt>
                <c:pt idx="329">
                  <c:v>7.8917339999999996</c:v>
                </c:pt>
                <c:pt idx="330">
                  <c:v>7.8910529999999994</c:v>
                </c:pt>
                <c:pt idx="331">
                  <c:v>7.8906019999999994</c:v>
                </c:pt>
                <c:pt idx="332">
                  <c:v>7.8901710000000005</c:v>
                </c:pt>
                <c:pt idx="333">
                  <c:v>7.8896940000000004</c:v>
                </c:pt>
                <c:pt idx="334">
                  <c:v>7.889138</c:v>
                </c:pt>
                <c:pt idx="335">
                  <c:v>7.8885420000000002</c:v>
                </c:pt>
                <c:pt idx="336">
                  <c:v>7.8877799999999993</c:v>
                </c:pt>
                <c:pt idx="337">
                  <c:v>7.8869319999999998</c:v>
                </c:pt>
                <c:pt idx="338">
                  <c:v>7.8859320000000004</c:v>
                </c:pt>
                <c:pt idx="339">
                  <c:v>7.8851230000000001</c:v>
                </c:pt>
                <c:pt idx="340">
                  <c:v>7.8845239999999999</c:v>
                </c:pt>
                <c:pt idx="341">
                  <c:v>7.8840159999999999</c:v>
                </c:pt>
                <c:pt idx="342">
                  <c:v>7.8835499999999996</c:v>
                </c:pt>
                <c:pt idx="343">
                  <c:v>7.8830710000000002</c:v>
                </c:pt>
                <c:pt idx="344">
                  <c:v>7.882498</c:v>
                </c:pt>
                <c:pt idx="345">
                  <c:v>7.8817620000000002</c:v>
                </c:pt>
                <c:pt idx="346">
                  <c:v>7.880598</c:v>
                </c:pt>
                <c:pt idx="347">
                  <c:v>7.8799589999999995</c:v>
                </c:pt>
                <c:pt idx="348">
                  <c:v>7.879264</c:v>
                </c:pt>
                <c:pt idx="349">
                  <c:v>7.878673</c:v>
                </c:pt>
                <c:pt idx="350">
                  <c:v>7.8780619999999999</c:v>
                </c:pt>
                <c:pt idx="351">
                  <c:v>7.877535</c:v>
                </c:pt>
                <c:pt idx="352">
                  <c:v>7.8770299999999995</c:v>
                </c:pt>
                <c:pt idx="353">
                  <c:v>7.8765230000000006</c:v>
                </c:pt>
                <c:pt idx="354">
                  <c:v>7.8758680000000005</c:v>
                </c:pt>
                <c:pt idx="355">
                  <c:v>7.8749400000000005</c:v>
                </c:pt>
                <c:pt idx="356">
                  <c:v>7.8740120000000005</c:v>
                </c:pt>
                <c:pt idx="357">
                  <c:v>7.873367</c:v>
                </c:pt>
                <c:pt idx="358">
                  <c:v>7.8726979999999998</c:v>
                </c:pt>
                <c:pt idx="359">
                  <c:v>7.8721879999999995</c:v>
                </c:pt>
                <c:pt idx="360">
                  <c:v>7.8716780000000002</c:v>
                </c:pt>
                <c:pt idx="361">
                  <c:v>7.8711400000000005</c:v>
                </c:pt>
                <c:pt idx="362">
                  <c:v>7.8706180000000003</c:v>
                </c:pt>
                <c:pt idx="363">
                  <c:v>7.8700919999999996</c:v>
                </c:pt>
                <c:pt idx="364">
                  <c:v>7.8695539999999999</c:v>
                </c:pt>
                <c:pt idx="365">
                  <c:v>7.8690199999999999</c:v>
                </c:pt>
                <c:pt idx="366">
                  <c:v>7.8684599999999998</c:v>
                </c:pt>
                <c:pt idx="367">
                  <c:v>7.8677139999999994</c:v>
                </c:pt>
                <c:pt idx="368">
                  <c:v>7.8669139999999995</c:v>
                </c:pt>
                <c:pt idx="369">
                  <c:v>7.8660879999999995</c:v>
                </c:pt>
                <c:pt idx="370">
                  <c:v>7.8653270000000006</c:v>
                </c:pt>
                <c:pt idx="371">
                  <c:v>7.8647390000000001</c:v>
                </c:pt>
                <c:pt idx="372">
                  <c:v>7.864166</c:v>
                </c:pt>
                <c:pt idx="373">
                  <c:v>7.8635739999999998</c:v>
                </c:pt>
                <c:pt idx="374">
                  <c:v>7.862959</c:v>
                </c:pt>
                <c:pt idx="375">
                  <c:v>7.862387</c:v>
                </c:pt>
                <c:pt idx="376">
                  <c:v>7.8618299999999994</c:v>
                </c:pt>
                <c:pt idx="377">
                  <c:v>7.8611880000000003</c:v>
                </c:pt>
                <c:pt idx="378">
                  <c:v>7.8605040000000006</c:v>
                </c:pt>
                <c:pt idx="379">
                  <c:v>7.8598420000000004</c:v>
                </c:pt>
                <c:pt idx="380">
                  <c:v>7.8588800000000001</c:v>
                </c:pt>
                <c:pt idx="381">
                  <c:v>7.8582049999999999</c:v>
                </c:pt>
                <c:pt idx="382">
                  <c:v>7.8575889999999999</c:v>
                </c:pt>
                <c:pt idx="383">
                  <c:v>7.8569879999999994</c:v>
                </c:pt>
                <c:pt idx="384">
                  <c:v>7.8564030000000002</c:v>
                </c:pt>
                <c:pt idx="385">
                  <c:v>7.8558380000000003</c:v>
                </c:pt>
                <c:pt idx="386">
                  <c:v>7.8552800000000005</c:v>
                </c:pt>
                <c:pt idx="387">
                  <c:v>7.8547580000000004</c:v>
                </c:pt>
                <c:pt idx="388">
                  <c:v>7.8542240000000003</c:v>
                </c:pt>
                <c:pt idx="389">
                  <c:v>7.8535970000000006</c:v>
                </c:pt>
                <c:pt idx="390">
                  <c:v>7.8527079999999998</c:v>
                </c:pt>
                <c:pt idx="391">
                  <c:v>7.8514819999999999</c:v>
                </c:pt>
                <c:pt idx="392">
                  <c:v>7.8506479999999996</c:v>
                </c:pt>
                <c:pt idx="393">
                  <c:v>7.8500779999999999</c:v>
                </c:pt>
                <c:pt idx="394">
                  <c:v>7.849532</c:v>
                </c:pt>
                <c:pt idx="395">
                  <c:v>7.8489789999999999</c:v>
                </c:pt>
                <c:pt idx="396">
                  <c:v>7.8484280000000002</c:v>
                </c:pt>
                <c:pt idx="397">
                  <c:v>7.8478580000000004</c:v>
                </c:pt>
                <c:pt idx="398">
                  <c:v>7.8470779999999998</c:v>
                </c:pt>
                <c:pt idx="399">
                  <c:v>7.8461949999999998</c:v>
                </c:pt>
                <c:pt idx="400">
                  <c:v>7.8456000000000001</c:v>
                </c:pt>
                <c:pt idx="401">
                  <c:v>7.8450069999999998</c:v>
                </c:pt>
                <c:pt idx="402">
                  <c:v>7.8443959999999997</c:v>
                </c:pt>
                <c:pt idx="403">
                  <c:v>7.8434600000000003</c:v>
                </c:pt>
                <c:pt idx="404">
                  <c:v>7.8424440000000004</c:v>
                </c:pt>
                <c:pt idx="405">
                  <c:v>7.841869</c:v>
                </c:pt>
                <c:pt idx="406">
                  <c:v>7.8413319999999995</c:v>
                </c:pt>
                <c:pt idx="407">
                  <c:v>7.8407719999999994</c:v>
                </c:pt>
                <c:pt idx="408">
                  <c:v>7.8401060000000005</c:v>
                </c:pt>
                <c:pt idx="409">
                  <c:v>7.8389449999999998</c:v>
                </c:pt>
                <c:pt idx="410">
                  <c:v>7.8378920000000001</c:v>
                </c:pt>
                <c:pt idx="411">
                  <c:v>7.8372080000000004</c:v>
                </c:pt>
                <c:pt idx="412">
                  <c:v>7.8365799999999997</c:v>
                </c:pt>
                <c:pt idx="413">
                  <c:v>7.8358780000000001</c:v>
                </c:pt>
                <c:pt idx="414">
                  <c:v>7.8352369999999993</c:v>
                </c:pt>
                <c:pt idx="415">
                  <c:v>7.8346580000000001</c:v>
                </c:pt>
                <c:pt idx="416">
                  <c:v>7.8340560000000004</c:v>
                </c:pt>
                <c:pt idx="417">
                  <c:v>7.833475</c:v>
                </c:pt>
                <c:pt idx="418">
                  <c:v>7.8329120000000003</c:v>
                </c:pt>
                <c:pt idx="419">
                  <c:v>7.8321959999999997</c:v>
                </c:pt>
                <c:pt idx="420">
                  <c:v>7.8310240000000002</c:v>
                </c:pt>
                <c:pt idx="421">
                  <c:v>7.830114</c:v>
                </c:pt>
                <c:pt idx="422">
                  <c:v>7.8293249999999999</c:v>
                </c:pt>
                <c:pt idx="423">
                  <c:v>7.8287370000000003</c:v>
                </c:pt>
                <c:pt idx="424">
                  <c:v>7.8281520000000002</c:v>
                </c:pt>
                <c:pt idx="425">
                  <c:v>7.8275709999999998</c:v>
                </c:pt>
                <c:pt idx="426">
                  <c:v>7.8269700000000002</c:v>
                </c:pt>
                <c:pt idx="427">
                  <c:v>7.8263259999999999</c:v>
                </c:pt>
                <c:pt idx="428">
                  <c:v>7.8256009999999998</c:v>
                </c:pt>
                <c:pt idx="429">
                  <c:v>7.8247479999999996</c:v>
                </c:pt>
                <c:pt idx="430">
                  <c:v>7.8239400000000003</c:v>
                </c:pt>
                <c:pt idx="431">
                  <c:v>7.823169</c:v>
                </c:pt>
                <c:pt idx="432">
                  <c:v>7.8224479999999996</c:v>
                </c:pt>
                <c:pt idx="433">
                  <c:v>7.8217850000000002</c:v>
                </c:pt>
                <c:pt idx="434">
                  <c:v>7.8210940000000004</c:v>
                </c:pt>
                <c:pt idx="435">
                  <c:v>7.82036</c:v>
                </c:pt>
                <c:pt idx="436">
                  <c:v>7.819731</c:v>
                </c:pt>
                <c:pt idx="437">
                  <c:v>7.8190759999999999</c:v>
                </c:pt>
                <c:pt idx="438">
                  <c:v>7.8185140000000004</c:v>
                </c:pt>
                <c:pt idx="439">
                  <c:v>7.8179300000000005</c:v>
                </c:pt>
                <c:pt idx="440">
                  <c:v>7.8172980000000001</c:v>
                </c:pt>
                <c:pt idx="441">
                  <c:v>7.8165089999999999</c:v>
                </c:pt>
                <c:pt idx="442">
                  <c:v>7.8157519999999998</c:v>
                </c:pt>
                <c:pt idx="443">
                  <c:v>7.8150779999999997</c:v>
                </c:pt>
                <c:pt idx="444">
                  <c:v>7.8143139999999995</c:v>
                </c:pt>
                <c:pt idx="445">
                  <c:v>7.8133020000000002</c:v>
                </c:pt>
                <c:pt idx="446">
                  <c:v>7.8123199999999997</c:v>
                </c:pt>
                <c:pt idx="447">
                  <c:v>7.8116029999999999</c:v>
                </c:pt>
                <c:pt idx="448">
                  <c:v>7.8109700000000002</c:v>
                </c:pt>
                <c:pt idx="449">
                  <c:v>7.8103060000000006</c:v>
                </c:pt>
                <c:pt idx="450">
                  <c:v>7.8096999999999994</c:v>
                </c:pt>
                <c:pt idx="451">
                  <c:v>7.8090679999999999</c:v>
                </c:pt>
                <c:pt idx="452">
                  <c:v>7.8084299999999995</c:v>
                </c:pt>
                <c:pt idx="453">
                  <c:v>7.8078020000000006</c:v>
                </c:pt>
                <c:pt idx="454">
                  <c:v>7.8069439999999997</c:v>
                </c:pt>
                <c:pt idx="455">
                  <c:v>7.805288</c:v>
                </c:pt>
                <c:pt idx="456">
                  <c:v>7.8043259999999997</c:v>
                </c:pt>
                <c:pt idx="457">
                  <c:v>7.8036599999999998</c:v>
                </c:pt>
                <c:pt idx="458">
                  <c:v>7.8026939999999998</c:v>
                </c:pt>
                <c:pt idx="459">
                  <c:v>7.8018260000000001</c:v>
                </c:pt>
                <c:pt idx="460">
                  <c:v>7.8008920000000002</c:v>
                </c:pt>
                <c:pt idx="461">
                  <c:v>7.8000670000000003</c:v>
                </c:pt>
                <c:pt idx="462">
                  <c:v>7.7993740000000003</c:v>
                </c:pt>
                <c:pt idx="463">
                  <c:v>7.7986839999999997</c:v>
                </c:pt>
                <c:pt idx="464">
                  <c:v>7.7975320000000004</c:v>
                </c:pt>
                <c:pt idx="465">
                  <c:v>7.7962299999999995</c:v>
                </c:pt>
                <c:pt idx="466">
                  <c:v>7.795166</c:v>
                </c:pt>
                <c:pt idx="467">
                  <c:v>7.7945530000000005</c:v>
                </c:pt>
                <c:pt idx="468">
                  <c:v>7.7939419999999995</c:v>
                </c:pt>
                <c:pt idx="469">
                  <c:v>7.7932319999999997</c:v>
                </c:pt>
                <c:pt idx="470">
                  <c:v>7.7920660000000002</c:v>
                </c:pt>
                <c:pt idx="471">
                  <c:v>7.7901799999999994</c:v>
                </c:pt>
                <c:pt idx="472">
                  <c:v>7.7880699999999994</c:v>
                </c:pt>
                <c:pt idx="473">
                  <c:v>7.7865280000000006</c:v>
                </c:pt>
                <c:pt idx="474">
                  <c:v>7.7856100000000001</c:v>
                </c:pt>
                <c:pt idx="475">
                  <c:v>7.7849079999999997</c:v>
                </c:pt>
                <c:pt idx="476">
                  <c:v>7.7841000000000005</c:v>
                </c:pt>
                <c:pt idx="477">
                  <c:v>7.7829680000000003</c:v>
                </c:pt>
                <c:pt idx="478">
                  <c:v>7.7817340000000002</c:v>
                </c:pt>
                <c:pt idx="479">
                  <c:v>7.7806860000000002</c:v>
                </c:pt>
                <c:pt idx="480">
                  <c:v>7.7797999999999998</c:v>
                </c:pt>
                <c:pt idx="481">
                  <c:v>7.77895</c:v>
                </c:pt>
                <c:pt idx="482">
                  <c:v>7.7779419999999995</c:v>
                </c:pt>
                <c:pt idx="483">
                  <c:v>7.7769659999999998</c:v>
                </c:pt>
                <c:pt idx="484">
                  <c:v>7.7757509999999996</c:v>
                </c:pt>
                <c:pt idx="485">
                  <c:v>7.7745739999999994</c:v>
                </c:pt>
                <c:pt idx="486">
                  <c:v>7.7734399999999999</c:v>
                </c:pt>
                <c:pt idx="487">
                  <c:v>7.7723320000000005</c:v>
                </c:pt>
                <c:pt idx="488">
                  <c:v>7.770556</c:v>
                </c:pt>
                <c:pt idx="489">
                  <c:v>7.7687240000000006</c:v>
                </c:pt>
                <c:pt idx="490">
                  <c:v>7.7674780000000005</c:v>
                </c:pt>
                <c:pt idx="491">
                  <c:v>7.7666339999999998</c:v>
                </c:pt>
                <c:pt idx="492">
                  <c:v>7.7657699999999998</c:v>
                </c:pt>
                <c:pt idx="493">
                  <c:v>7.7645049999999998</c:v>
                </c:pt>
                <c:pt idx="494">
                  <c:v>7.7620520000000006</c:v>
                </c:pt>
                <c:pt idx="495">
                  <c:v>7.7599330000000002</c:v>
                </c:pt>
                <c:pt idx="496">
                  <c:v>7.7582740000000001</c:v>
                </c:pt>
                <c:pt idx="497">
                  <c:v>7.7565379999999999</c:v>
                </c:pt>
                <c:pt idx="498">
                  <c:v>7.7552940000000001</c:v>
                </c:pt>
                <c:pt idx="499">
                  <c:v>7.7540309999999995</c:v>
                </c:pt>
                <c:pt idx="500">
                  <c:v>7.7521959999999996</c:v>
                </c:pt>
                <c:pt idx="501">
                  <c:v>7.7502019999999998</c:v>
                </c:pt>
                <c:pt idx="502">
                  <c:v>7.7485889999999999</c:v>
                </c:pt>
                <c:pt idx="503">
                  <c:v>7.7471390000000007</c:v>
                </c:pt>
                <c:pt idx="504">
                  <c:v>7.7455029999999994</c:v>
                </c:pt>
                <c:pt idx="505">
                  <c:v>7.74376</c:v>
                </c:pt>
                <c:pt idx="506">
                  <c:v>7.741663</c:v>
                </c:pt>
                <c:pt idx="507">
                  <c:v>7.7397559999999999</c:v>
                </c:pt>
                <c:pt idx="508">
                  <c:v>7.7381080000000004</c:v>
                </c:pt>
                <c:pt idx="509">
                  <c:v>7.7358669999999998</c:v>
                </c:pt>
                <c:pt idx="510">
                  <c:v>7.7334649999999998</c:v>
                </c:pt>
                <c:pt idx="511">
                  <c:v>7.73149</c:v>
                </c:pt>
                <c:pt idx="512">
                  <c:v>7.7299910000000001</c:v>
                </c:pt>
                <c:pt idx="513">
                  <c:v>7.7287110000000006</c:v>
                </c:pt>
                <c:pt idx="514">
                  <c:v>7.7270070000000004</c:v>
                </c:pt>
                <c:pt idx="515">
                  <c:v>7.7246199999999998</c:v>
                </c:pt>
                <c:pt idx="516">
                  <c:v>7.7222949999999999</c:v>
                </c:pt>
                <c:pt idx="517">
                  <c:v>7.720688</c:v>
                </c:pt>
                <c:pt idx="518">
                  <c:v>7.7192780000000001</c:v>
                </c:pt>
                <c:pt idx="519">
                  <c:v>7.7173980000000002</c:v>
                </c:pt>
                <c:pt idx="520">
                  <c:v>7.7150859999999994</c:v>
                </c:pt>
                <c:pt idx="521">
                  <c:v>7.7122549999999999</c:v>
                </c:pt>
                <c:pt idx="522">
                  <c:v>7.7098770000000005</c:v>
                </c:pt>
                <c:pt idx="523">
                  <c:v>7.7076989999999999</c:v>
                </c:pt>
                <c:pt idx="524">
                  <c:v>7.704955</c:v>
                </c:pt>
                <c:pt idx="525">
                  <c:v>7.7026789999999998</c:v>
                </c:pt>
                <c:pt idx="526">
                  <c:v>7.7004540000000006</c:v>
                </c:pt>
                <c:pt idx="527">
                  <c:v>7.6985619999999999</c:v>
                </c:pt>
                <c:pt idx="528">
                  <c:v>7.6965389999999996</c:v>
                </c:pt>
                <c:pt idx="529">
                  <c:v>7.6943640000000002</c:v>
                </c:pt>
                <c:pt idx="530">
                  <c:v>7.6922959999999998</c:v>
                </c:pt>
                <c:pt idx="531">
                  <c:v>7.6906750000000006</c:v>
                </c:pt>
                <c:pt idx="532">
                  <c:v>7.6892160000000001</c:v>
                </c:pt>
                <c:pt idx="533">
                  <c:v>7.6870919999999998</c:v>
                </c:pt>
                <c:pt idx="534">
                  <c:v>7.684393</c:v>
                </c:pt>
                <c:pt idx="535">
                  <c:v>7.6811629999999997</c:v>
                </c:pt>
                <c:pt idx="536">
                  <c:v>7.6773679999999995</c:v>
                </c:pt>
                <c:pt idx="537">
                  <c:v>7.6749559999999999</c:v>
                </c:pt>
                <c:pt idx="538">
                  <c:v>7.6734810000000007</c:v>
                </c:pt>
                <c:pt idx="539">
                  <c:v>7.6719249999999999</c:v>
                </c:pt>
                <c:pt idx="540">
                  <c:v>7.6701110000000003</c:v>
                </c:pt>
                <c:pt idx="541">
                  <c:v>7.6674030000000002</c:v>
                </c:pt>
                <c:pt idx="542">
                  <c:v>7.6644410000000001</c:v>
                </c:pt>
                <c:pt idx="543">
                  <c:v>7.6616770000000001</c:v>
                </c:pt>
                <c:pt idx="544">
                  <c:v>7.6595200000000006</c:v>
                </c:pt>
                <c:pt idx="545">
                  <c:v>7.6571499999999997</c:v>
                </c:pt>
                <c:pt idx="546">
                  <c:v>7.6545889999999996</c:v>
                </c:pt>
                <c:pt idx="547">
                  <c:v>7.6515780000000007</c:v>
                </c:pt>
                <c:pt idx="548">
                  <c:v>7.6480370000000004</c:v>
                </c:pt>
                <c:pt idx="549">
                  <c:v>7.6442410000000001</c:v>
                </c:pt>
                <c:pt idx="550">
                  <c:v>7.6415819999999997</c:v>
                </c:pt>
                <c:pt idx="551">
                  <c:v>7.6396949999999997</c:v>
                </c:pt>
                <c:pt idx="552">
                  <c:v>7.6381589999999999</c:v>
                </c:pt>
                <c:pt idx="553">
                  <c:v>7.6363570000000003</c:v>
                </c:pt>
                <c:pt idx="554">
                  <c:v>7.633718</c:v>
                </c:pt>
                <c:pt idx="555">
                  <c:v>7.6310479999999998</c:v>
                </c:pt>
                <c:pt idx="556">
                  <c:v>7.6290849999999999</c:v>
                </c:pt>
                <c:pt idx="557">
                  <c:v>7.6272149999999996</c:v>
                </c:pt>
                <c:pt idx="558">
                  <c:v>7.624606</c:v>
                </c:pt>
                <c:pt idx="559">
                  <c:v>7.6215700000000002</c:v>
                </c:pt>
                <c:pt idx="560">
                  <c:v>7.6186880000000006</c:v>
                </c:pt>
                <c:pt idx="561">
                  <c:v>7.6158520000000003</c:v>
                </c:pt>
                <c:pt idx="562">
                  <c:v>7.6134629999999994</c:v>
                </c:pt>
                <c:pt idx="563">
                  <c:v>7.6111640000000005</c:v>
                </c:pt>
                <c:pt idx="564">
                  <c:v>7.6086390000000002</c:v>
                </c:pt>
                <c:pt idx="565">
                  <c:v>7.6062209999999997</c:v>
                </c:pt>
                <c:pt idx="566">
                  <c:v>7.6040700000000001</c:v>
                </c:pt>
                <c:pt idx="567">
                  <c:v>7.6015759999999997</c:v>
                </c:pt>
                <c:pt idx="568">
                  <c:v>7.5985779999999998</c:v>
                </c:pt>
                <c:pt idx="569">
                  <c:v>7.5943939999999994</c:v>
                </c:pt>
                <c:pt idx="570">
                  <c:v>7.5900820000000007</c:v>
                </c:pt>
                <c:pt idx="571">
                  <c:v>7.5866090000000002</c:v>
                </c:pt>
                <c:pt idx="572">
                  <c:v>7.5839460000000001</c:v>
                </c:pt>
                <c:pt idx="573">
                  <c:v>7.5820620000000005</c:v>
                </c:pt>
                <c:pt idx="574">
                  <c:v>7.5795940000000002</c:v>
                </c:pt>
                <c:pt idx="575">
                  <c:v>7.5768719999999998</c:v>
                </c:pt>
                <c:pt idx="576">
                  <c:v>7.5749930000000001</c:v>
                </c:pt>
                <c:pt idx="577">
                  <c:v>7.5736720000000002</c:v>
                </c:pt>
                <c:pt idx="578">
                  <c:v>7.571955</c:v>
                </c:pt>
                <c:pt idx="579">
                  <c:v>7.569725</c:v>
                </c:pt>
                <c:pt idx="580">
                  <c:v>7.5661559999999994</c:v>
                </c:pt>
                <c:pt idx="581">
                  <c:v>7.5628120000000001</c:v>
                </c:pt>
                <c:pt idx="582">
                  <c:v>7.5599729999999994</c:v>
                </c:pt>
                <c:pt idx="583">
                  <c:v>7.5575609999999998</c:v>
                </c:pt>
                <c:pt idx="584">
                  <c:v>7.5553949999999999</c:v>
                </c:pt>
                <c:pt idx="585">
                  <c:v>7.5533260000000002</c:v>
                </c:pt>
                <c:pt idx="586">
                  <c:v>7.5510890000000002</c:v>
                </c:pt>
                <c:pt idx="587">
                  <c:v>7.5490300000000001</c:v>
                </c:pt>
                <c:pt idx="588">
                  <c:v>7.5469100000000005</c:v>
                </c:pt>
                <c:pt idx="589">
                  <c:v>7.5448360000000001</c:v>
                </c:pt>
                <c:pt idx="590">
                  <c:v>7.5427169999999997</c:v>
                </c:pt>
                <c:pt idx="591">
                  <c:v>7.5400390000000002</c:v>
                </c:pt>
                <c:pt idx="592">
                  <c:v>7.537973</c:v>
                </c:pt>
                <c:pt idx="593">
                  <c:v>7.5360010000000006</c:v>
                </c:pt>
                <c:pt idx="594">
                  <c:v>7.5343119999999999</c:v>
                </c:pt>
                <c:pt idx="595">
                  <c:v>7.5326319999999996</c:v>
                </c:pt>
                <c:pt idx="596">
                  <c:v>7.5302530000000001</c:v>
                </c:pt>
                <c:pt idx="597">
                  <c:v>7.5272679999999994</c:v>
                </c:pt>
                <c:pt idx="598">
                  <c:v>7.5252920000000003</c:v>
                </c:pt>
                <c:pt idx="599">
                  <c:v>7.5240799999999997</c:v>
                </c:pt>
                <c:pt idx="600">
                  <c:v>7.5228419999999998</c:v>
                </c:pt>
                <c:pt idx="601">
                  <c:v>7.5212760000000003</c:v>
                </c:pt>
                <c:pt idx="602">
                  <c:v>7.5192259999999997</c:v>
                </c:pt>
                <c:pt idx="603">
                  <c:v>7.5170840000000005</c:v>
                </c:pt>
                <c:pt idx="604">
                  <c:v>7.5153499999999998</c:v>
                </c:pt>
                <c:pt idx="605">
                  <c:v>7.5139279999999999</c:v>
                </c:pt>
                <c:pt idx="606">
                  <c:v>7.5126849999999994</c:v>
                </c:pt>
                <c:pt idx="607">
                  <c:v>7.51166</c:v>
                </c:pt>
                <c:pt idx="608">
                  <c:v>7.5108350000000002</c:v>
                </c:pt>
                <c:pt idx="609">
                  <c:v>7.5102929999999999</c:v>
                </c:pt>
                <c:pt idx="610">
                  <c:v>7.50976</c:v>
                </c:pt>
                <c:pt idx="611">
                  <c:v>7.5093259999999997</c:v>
                </c:pt>
                <c:pt idx="612">
                  <c:v>7.5088919999999995</c:v>
                </c:pt>
                <c:pt idx="613">
                  <c:v>7.5085040000000003</c:v>
                </c:pt>
                <c:pt idx="614">
                  <c:v>7.5081199999999999</c:v>
                </c:pt>
                <c:pt idx="615">
                  <c:v>7.5077929999999995</c:v>
                </c:pt>
                <c:pt idx="616">
                  <c:v>7.5074800000000002</c:v>
                </c:pt>
                <c:pt idx="617">
                  <c:v>7.5072539999999996</c:v>
                </c:pt>
                <c:pt idx="618">
                  <c:v>7.5070359999999994</c:v>
                </c:pt>
                <c:pt idx="619">
                  <c:v>7.5068479999999997</c:v>
                </c:pt>
                <c:pt idx="620">
                  <c:v>7.5064060000000001</c:v>
                </c:pt>
                <c:pt idx="621">
                  <c:v>7.5062040000000003</c:v>
                </c:pt>
                <c:pt idx="622">
                  <c:v>7.5060690000000001</c:v>
                </c:pt>
                <c:pt idx="623">
                  <c:v>7.5059959999999997</c:v>
                </c:pt>
                <c:pt idx="624">
                  <c:v>7.50596</c:v>
                </c:pt>
                <c:pt idx="625">
                  <c:v>7.50596</c:v>
                </c:pt>
                <c:pt idx="626">
                  <c:v>7.5059889999999996</c:v>
                </c:pt>
                <c:pt idx="627">
                  <c:v>7.5060120000000001</c:v>
                </c:pt>
                <c:pt idx="628">
                  <c:v>7.5060419999999999</c:v>
                </c:pt>
                <c:pt idx="629">
                  <c:v>7.506094</c:v>
                </c:pt>
                <c:pt idx="630">
                  <c:v>7.5062090000000001</c:v>
                </c:pt>
                <c:pt idx="631">
                  <c:v>7.5065559999999998</c:v>
                </c:pt>
                <c:pt idx="632">
                  <c:v>7.5070040000000002</c:v>
                </c:pt>
                <c:pt idx="633">
                  <c:v>7.5075539999999998</c:v>
                </c:pt>
                <c:pt idx="634">
                  <c:v>7.5082520000000006</c:v>
                </c:pt>
                <c:pt idx="635">
                  <c:v>7.5093049999999995</c:v>
                </c:pt>
                <c:pt idx="636">
                  <c:v>7.5108090000000001</c:v>
                </c:pt>
                <c:pt idx="637">
                  <c:v>7.5132159999999999</c:v>
                </c:pt>
                <c:pt idx="638">
                  <c:v>7.5156340000000004</c:v>
                </c:pt>
                <c:pt idx="639">
                  <c:v>7.51858</c:v>
                </c:pt>
                <c:pt idx="640">
                  <c:v>7.5217809999999998</c:v>
                </c:pt>
                <c:pt idx="641">
                  <c:v>7.5252540000000003</c:v>
                </c:pt>
                <c:pt idx="642">
                  <c:v>7.5289280000000005</c:v>
                </c:pt>
                <c:pt idx="643">
                  <c:v>7.5317780000000001</c:v>
                </c:pt>
                <c:pt idx="644">
                  <c:v>7.5355509999999999</c:v>
                </c:pt>
                <c:pt idx="645">
                  <c:v>7.5403190000000002</c:v>
                </c:pt>
                <c:pt idx="646">
                  <c:v>7.5446229999999996</c:v>
                </c:pt>
                <c:pt idx="647">
                  <c:v>7.548546</c:v>
                </c:pt>
                <c:pt idx="648">
                  <c:v>7.5524369999999994</c:v>
                </c:pt>
                <c:pt idx="649">
                  <c:v>7.5551960000000005</c:v>
                </c:pt>
                <c:pt idx="650">
                  <c:v>7.5583729999999996</c:v>
                </c:pt>
                <c:pt idx="651">
                  <c:v>7.5620770000000004</c:v>
                </c:pt>
                <c:pt idx="652">
                  <c:v>7.5655079999999995</c:v>
                </c:pt>
                <c:pt idx="653">
                  <c:v>7.5696700000000003</c:v>
                </c:pt>
                <c:pt idx="654">
                  <c:v>7.5743689999999999</c:v>
                </c:pt>
                <c:pt idx="655">
                  <c:v>7.5798450000000006</c:v>
                </c:pt>
                <c:pt idx="656">
                  <c:v>7.585045</c:v>
                </c:pt>
                <c:pt idx="657">
                  <c:v>7.5893239999999995</c:v>
                </c:pt>
                <c:pt idx="658">
                  <c:v>7.5917469999999998</c:v>
                </c:pt>
                <c:pt idx="659">
                  <c:v>7.5935299999999994</c:v>
                </c:pt>
                <c:pt idx="660">
                  <c:v>7.5954040000000003</c:v>
                </c:pt>
                <c:pt idx="661">
                  <c:v>7.5987799999999996</c:v>
                </c:pt>
                <c:pt idx="662">
                  <c:v>7.6031130000000005</c:v>
                </c:pt>
                <c:pt idx="663">
                  <c:v>7.6083879999999997</c:v>
                </c:pt>
                <c:pt idx="664">
                  <c:v>7.61341</c:v>
                </c:pt>
                <c:pt idx="665">
                  <c:v>7.617642</c:v>
                </c:pt>
                <c:pt idx="666">
                  <c:v>7.6207560000000001</c:v>
                </c:pt>
                <c:pt idx="667">
                  <c:v>7.6232229999999994</c:v>
                </c:pt>
                <c:pt idx="668">
                  <c:v>7.6250999999999998</c:v>
                </c:pt>
                <c:pt idx="669">
                  <c:v>7.626487</c:v>
                </c:pt>
                <c:pt idx="670">
                  <c:v>7.6274169999999994</c:v>
                </c:pt>
                <c:pt idx="671">
                  <c:v>7.6287950000000002</c:v>
                </c:pt>
                <c:pt idx="672">
                  <c:v>7.6314010000000003</c:v>
                </c:pt>
                <c:pt idx="673">
                  <c:v>7.6358790000000001</c:v>
                </c:pt>
                <c:pt idx="674">
                  <c:v>7.6407579999999999</c:v>
                </c:pt>
                <c:pt idx="675">
                  <c:v>7.6434110000000004</c:v>
                </c:pt>
                <c:pt idx="676">
                  <c:v>7.6447850000000006</c:v>
                </c:pt>
                <c:pt idx="677">
                  <c:v>7.6462729999999999</c:v>
                </c:pt>
                <c:pt idx="678">
                  <c:v>7.6478989999999998</c:v>
                </c:pt>
                <c:pt idx="679">
                  <c:v>7.6500909999999998</c:v>
                </c:pt>
                <c:pt idx="680">
                  <c:v>7.6523380000000003</c:v>
                </c:pt>
                <c:pt idx="681">
                  <c:v>7.6545160000000001</c:v>
                </c:pt>
                <c:pt idx="682">
                  <c:v>7.6566659999999995</c:v>
                </c:pt>
                <c:pt idx="683">
                  <c:v>7.6582840000000001</c:v>
                </c:pt>
                <c:pt idx="684">
                  <c:v>7.6599529999999998</c:v>
                </c:pt>
                <c:pt idx="685">
                  <c:v>7.6615250000000001</c:v>
                </c:pt>
                <c:pt idx="686">
                  <c:v>7.6630029999999998</c:v>
                </c:pt>
                <c:pt idx="687">
                  <c:v>7.6645909999999997</c:v>
                </c:pt>
                <c:pt idx="688">
                  <c:v>7.6657960000000003</c:v>
                </c:pt>
                <c:pt idx="689">
                  <c:v>7.6669020000000003</c:v>
                </c:pt>
                <c:pt idx="690">
                  <c:v>7.6683149999999998</c:v>
                </c:pt>
                <c:pt idx="691">
                  <c:v>7.669778</c:v>
                </c:pt>
                <c:pt idx="692">
                  <c:v>7.6712679999999995</c:v>
                </c:pt>
                <c:pt idx="693">
                  <c:v>7.6728939999999994</c:v>
                </c:pt>
                <c:pt idx="694">
                  <c:v>7.6743459999999999</c:v>
                </c:pt>
                <c:pt idx="695">
                  <c:v>7.6755429999999993</c:v>
                </c:pt>
                <c:pt idx="696">
                  <c:v>7.6765279999999994</c:v>
                </c:pt>
                <c:pt idx="697">
                  <c:v>7.677549</c:v>
                </c:pt>
                <c:pt idx="698">
                  <c:v>7.6786560000000001</c:v>
                </c:pt>
                <c:pt idx="699">
                  <c:v>7.6797269999999997</c:v>
                </c:pt>
                <c:pt idx="700">
                  <c:v>7.6807780000000001</c:v>
                </c:pt>
                <c:pt idx="701">
                  <c:v>7.6816529999999998</c:v>
                </c:pt>
                <c:pt idx="702">
                  <c:v>7.6824899999999996</c:v>
                </c:pt>
                <c:pt idx="703">
                  <c:v>7.683128</c:v>
                </c:pt>
                <c:pt idx="704">
                  <c:v>7.6838150000000001</c:v>
                </c:pt>
                <c:pt idx="705">
                  <c:v>7.6849729999999994</c:v>
                </c:pt>
                <c:pt idx="706">
                  <c:v>7.6861459999999999</c:v>
                </c:pt>
                <c:pt idx="707">
                  <c:v>7.6873420000000001</c:v>
                </c:pt>
                <c:pt idx="708">
                  <c:v>7.6882339999999996</c:v>
                </c:pt>
                <c:pt idx="709">
                  <c:v>7.6887919999999994</c:v>
                </c:pt>
                <c:pt idx="710">
                  <c:v>7.6894229999999997</c:v>
                </c:pt>
                <c:pt idx="711">
                  <c:v>7.6903430000000004</c:v>
                </c:pt>
                <c:pt idx="712">
                  <c:v>7.6914449999999999</c:v>
                </c:pt>
                <c:pt idx="713">
                  <c:v>7.6921629999999999</c:v>
                </c:pt>
                <c:pt idx="714">
                  <c:v>7.6927020000000006</c:v>
                </c:pt>
                <c:pt idx="715">
                  <c:v>7.6932109999999998</c:v>
                </c:pt>
                <c:pt idx="716">
                  <c:v>7.6938510000000004</c:v>
                </c:pt>
                <c:pt idx="717">
                  <c:v>7.6943009999999994</c:v>
                </c:pt>
                <c:pt idx="718">
                  <c:v>7.694782</c:v>
                </c:pt>
                <c:pt idx="719">
                  <c:v>7.6951099999999997</c:v>
                </c:pt>
                <c:pt idx="720">
                  <c:v>7.6955179999999999</c:v>
                </c:pt>
                <c:pt idx="721">
                  <c:v>7.6959080000000002</c:v>
                </c:pt>
                <c:pt idx="722">
                  <c:v>7.6962159999999997</c:v>
                </c:pt>
                <c:pt idx="723">
                  <c:v>7.6965649999999997</c:v>
                </c:pt>
                <c:pt idx="724">
                  <c:v>7.6969060000000002</c:v>
                </c:pt>
                <c:pt idx="725">
                  <c:v>7.6972120000000004</c:v>
                </c:pt>
                <c:pt idx="726">
                  <c:v>7.6975289999999994</c:v>
                </c:pt>
                <c:pt idx="727">
                  <c:v>7.6979179999999996</c:v>
                </c:pt>
                <c:pt idx="728">
                  <c:v>7.698296</c:v>
                </c:pt>
                <c:pt idx="729">
                  <c:v>7.6985849999999996</c:v>
                </c:pt>
                <c:pt idx="730">
                  <c:v>7.6988690000000002</c:v>
                </c:pt>
                <c:pt idx="731">
                  <c:v>7.6991820000000004</c:v>
                </c:pt>
                <c:pt idx="732">
                  <c:v>7.6996289999999998</c:v>
                </c:pt>
                <c:pt idx="733">
                  <c:v>7.700151</c:v>
                </c:pt>
                <c:pt idx="734">
                  <c:v>7.7005140000000001</c:v>
                </c:pt>
                <c:pt idx="735">
                  <c:v>7.700825</c:v>
                </c:pt>
                <c:pt idx="736">
                  <c:v>7.7011330000000005</c:v>
                </c:pt>
                <c:pt idx="737">
                  <c:v>7.7014390000000006</c:v>
                </c:pt>
                <c:pt idx="738">
                  <c:v>7.7017629999999997</c:v>
                </c:pt>
                <c:pt idx="739">
                  <c:v>7.7020900000000001</c:v>
                </c:pt>
                <c:pt idx="740">
                  <c:v>7.7024290000000004</c:v>
                </c:pt>
                <c:pt idx="741">
                  <c:v>7.702782</c:v>
                </c:pt>
                <c:pt idx="742">
                  <c:v>7.7031480000000006</c:v>
                </c:pt>
                <c:pt idx="743">
                  <c:v>7.7035219999999995</c:v>
                </c:pt>
                <c:pt idx="744">
                  <c:v>7.703875</c:v>
                </c:pt>
                <c:pt idx="745">
                  <c:v>7.7041959999999996</c:v>
                </c:pt>
                <c:pt idx="746">
                  <c:v>7.7045019999999997</c:v>
                </c:pt>
                <c:pt idx="747">
                  <c:v>7.7048360000000002</c:v>
                </c:pt>
                <c:pt idx="748">
                  <c:v>7.70519</c:v>
                </c:pt>
                <c:pt idx="749">
                  <c:v>7.7055249999999997</c:v>
                </c:pt>
                <c:pt idx="750">
                  <c:v>7.7058350000000004</c:v>
                </c:pt>
                <c:pt idx="751">
                  <c:v>7.7061460000000004</c:v>
                </c:pt>
                <c:pt idx="752">
                  <c:v>7.7064180000000002</c:v>
                </c:pt>
                <c:pt idx="753">
                  <c:v>7.7066699999999999</c:v>
                </c:pt>
                <c:pt idx="754">
                  <c:v>7.7069489999999998</c:v>
                </c:pt>
                <c:pt idx="755">
                  <c:v>7.7072380000000003</c:v>
                </c:pt>
                <c:pt idx="756">
                  <c:v>7.7075149999999999</c:v>
                </c:pt>
                <c:pt idx="757">
                  <c:v>7.7078170000000004</c:v>
                </c:pt>
                <c:pt idx="758">
                  <c:v>7.7081140000000001</c:v>
                </c:pt>
                <c:pt idx="759">
                  <c:v>7.7083919999999999</c:v>
                </c:pt>
                <c:pt idx="760">
                  <c:v>7.7086489999999994</c:v>
                </c:pt>
                <c:pt idx="761">
                  <c:v>7.7088710000000003</c:v>
                </c:pt>
                <c:pt idx="762">
                  <c:v>7.7090890000000005</c:v>
                </c:pt>
                <c:pt idx="763">
                  <c:v>7.709346</c:v>
                </c:pt>
                <c:pt idx="764">
                  <c:v>7.709613</c:v>
                </c:pt>
                <c:pt idx="765">
                  <c:v>7.709886</c:v>
                </c:pt>
                <c:pt idx="766">
                  <c:v>7.7101240000000004</c:v>
                </c:pt>
                <c:pt idx="767">
                  <c:v>7.7103440000000001</c:v>
                </c:pt>
                <c:pt idx="768">
                  <c:v>7.7105610000000002</c:v>
                </c:pt>
                <c:pt idx="769">
                  <c:v>7.7107809999999999</c:v>
                </c:pt>
                <c:pt idx="770">
                  <c:v>7.710998</c:v>
                </c:pt>
                <c:pt idx="771">
                  <c:v>7.7112490000000005</c:v>
                </c:pt>
                <c:pt idx="772">
                  <c:v>7.7114880000000001</c:v>
                </c:pt>
                <c:pt idx="773">
                  <c:v>7.7117079999999998</c:v>
                </c:pt>
                <c:pt idx="774">
                  <c:v>7.7119200000000001</c:v>
                </c:pt>
                <c:pt idx="775">
                  <c:v>7.7121080000000006</c:v>
                </c:pt>
                <c:pt idx="776">
                  <c:v>7.7122849999999996</c:v>
                </c:pt>
                <c:pt idx="777">
                  <c:v>7.712459</c:v>
                </c:pt>
                <c:pt idx="778">
                  <c:v>7.71265</c:v>
                </c:pt>
                <c:pt idx="779">
                  <c:v>7.712834</c:v>
                </c:pt>
                <c:pt idx="780">
                  <c:v>7.7130030000000005</c:v>
                </c:pt>
                <c:pt idx="781">
                  <c:v>7.7131419999999995</c:v>
                </c:pt>
                <c:pt idx="782">
                  <c:v>7.7132740000000002</c:v>
                </c:pt>
                <c:pt idx="783">
                  <c:v>7.713425</c:v>
                </c:pt>
                <c:pt idx="784">
                  <c:v>7.7136040000000001</c:v>
                </c:pt>
                <c:pt idx="785">
                  <c:v>7.7137779999999996</c:v>
                </c:pt>
                <c:pt idx="786">
                  <c:v>7.7139199999999999</c:v>
                </c:pt>
                <c:pt idx="787">
                  <c:v>7.7140559999999994</c:v>
                </c:pt>
                <c:pt idx="788">
                  <c:v>7.7141540000000006</c:v>
                </c:pt>
                <c:pt idx="789">
                  <c:v>7.7142490000000006</c:v>
                </c:pt>
                <c:pt idx="790">
                  <c:v>7.7143619999999995</c:v>
                </c:pt>
                <c:pt idx="791">
                  <c:v>7.7144339999999998</c:v>
                </c:pt>
                <c:pt idx="792">
                  <c:v>7.7144960000000005</c:v>
                </c:pt>
                <c:pt idx="793">
                  <c:v>7.7145679999999999</c:v>
                </c:pt>
                <c:pt idx="794">
                  <c:v>7.7146360000000005</c:v>
                </c:pt>
                <c:pt idx="795">
                  <c:v>7.7147399999999999</c:v>
                </c:pt>
                <c:pt idx="796">
                  <c:v>7.7148570000000003</c:v>
                </c:pt>
                <c:pt idx="797">
                  <c:v>7.7149640000000002</c:v>
                </c:pt>
                <c:pt idx="798">
                  <c:v>7.7150460000000001</c:v>
                </c:pt>
                <c:pt idx="799">
                  <c:v>7.7151119999999995</c:v>
                </c:pt>
                <c:pt idx="800">
                  <c:v>7.7151999999999994</c:v>
                </c:pt>
                <c:pt idx="801">
                  <c:v>7.7152519999999996</c:v>
                </c:pt>
                <c:pt idx="802">
                  <c:v>7.7152840000000005</c:v>
                </c:pt>
                <c:pt idx="803">
                  <c:v>7.715306</c:v>
                </c:pt>
                <c:pt idx="804">
                  <c:v>7.7153299999999998</c:v>
                </c:pt>
                <c:pt idx="805">
                  <c:v>7.7153740000000006</c:v>
                </c:pt>
                <c:pt idx="806">
                  <c:v>7.7154369999999997</c:v>
                </c:pt>
                <c:pt idx="807">
                  <c:v>7.7154860000000003</c:v>
                </c:pt>
                <c:pt idx="808">
                  <c:v>7.7155170000000002</c:v>
                </c:pt>
                <c:pt idx="809">
                  <c:v>7.7154819999999997</c:v>
                </c:pt>
                <c:pt idx="810">
                  <c:v>7.7154240000000005</c:v>
                </c:pt>
                <c:pt idx="811">
                  <c:v>7.7154020000000001</c:v>
                </c:pt>
                <c:pt idx="812">
                  <c:v>7.7154120000000006</c:v>
                </c:pt>
                <c:pt idx="813">
                  <c:v>7.7154240000000005</c:v>
                </c:pt>
                <c:pt idx="814">
                  <c:v>7.7154360000000004</c:v>
                </c:pt>
                <c:pt idx="815">
                  <c:v>7.7154179999999997</c:v>
                </c:pt>
                <c:pt idx="816">
                  <c:v>7.7153799999999997</c:v>
                </c:pt>
                <c:pt idx="817">
                  <c:v>7.7153170000000006</c:v>
                </c:pt>
                <c:pt idx="818">
                  <c:v>7.7152709999999995</c:v>
                </c:pt>
                <c:pt idx="819">
                  <c:v>7.715204</c:v>
                </c:pt>
                <c:pt idx="820">
                  <c:v>7.7151630000000004</c:v>
                </c:pt>
                <c:pt idx="821">
                  <c:v>7.7151200000000006</c:v>
                </c:pt>
                <c:pt idx="822">
                  <c:v>7.715058</c:v>
                </c:pt>
                <c:pt idx="823">
                  <c:v>7.7149920000000005</c:v>
                </c:pt>
                <c:pt idx="824">
                  <c:v>7.7149459999999994</c:v>
                </c:pt>
                <c:pt idx="825">
                  <c:v>7.7149000000000001</c:v>
                </c:pt>
                <c:pt idx="826">
                  <c:v>7.7148339999999997</c:v>
                </c:pt>
                <c:pt idx="827">
                  <c:v>7.7147610000000002</c:v>
                </c:pt>
                <c:pt idx="828">
                  <c:v>7.7146720000000002</c:v>
                </c:pt>
                <c:pt idx="829">
                  <c:v>7.7145700000000001</c:v>
                </c:pt>
                <c:pt idx="830">
                  <c:v>7.7144740000000001</c:v>
                </c:pt>
                <c:pt idx="831">
                  <c:v>7.7143680000000003</c:v>
                </c:pt>
                <c:pt idx="832">
                  <c:v>7.7142219999999995</c:v>
                </c:pt>
                <c:pt idx="833">
                  <c:v>7.7140640000000005</c:v>
                </c:pt>
                <c:pt idx="834">
                  <c:v>7.7139199999999999</c:v>
                </c:pt>
                <c:pt idx="835">
                  <c:v>7.7138039999999997</c:v>
                </c:pt>
                <c:pt idx="836">
                  <c:v>7.7137120000000001</c:v>
                </c:pt>
                <c:pt idx="837">
                  <c:v>7.7136230000000001</c:v>
                </c:pt>
                <c:pt idx="838">
                  <c:v>7.7135440000000006</c:v>
                </c:pt>
                <c:pt idx="839">
                  <c:v>7.7134619999999998</c:v>
                </c:pt>
                <c:pt idx="840">
                  <c:v>7.7133620000000001</c:v>
                </c:pt>
                <c:pt idx="841">
                  <c:v>7.7132319999999996</c:v>
                </c:pt>
                <c:pt idx="842">
                  <c:v>7.7130860000000006</c:v>
                </c:pt>
                <c:pt idx="843">
                  <c:v>7.7129250000000003</c:v>
                </c:pt>
                <c:pt idx="844">
                  <c:v>7.712764</c:v>
                </c:pt>
                <c:pt idx="845">
                  <c:v>7.7125839999999997</c:v>
                </c:pt>
                <c:pt idx="846">
                  <c:v>7.7124139999999999</c:v>
                </c:pt>
                <c:pt idx="847">
                  <c:v>7.7122250000000001</c:v>
                </c:pt>
                <c:pt idx="848">
                  <c:v>7.7120329999999999</c:v>
                </c:pt>
                <c:pt idx="849">
                  <c:v>7.7118250000000002</c:v>
                </c:pt>
                <c:pt idx="850">
                  <c:v>7.7115980000000004</c:v>
                </c:pt>
                <c:pt idx="851">
                  <c:v>7.7114039999999999</c:v>
                </c:pt>
                <c:pt idx="852">
                  <c:v>7.7112400000000001</c:v>
                </c:pt>
                <c:pt idx="853">
                  <c:v>7.7110799999999999</c:v>
                </c:pt>
                <c:pt idx="854">
                  <c:v>7.7109160000000001</c:v>
                </c:pt>
                <c:pt idx="855">
                  <c:v>7.7107270000000003</c:v>
                </c:pt>
                <c:pt idx="856">
                  <c:v>7.7105180000000004</c:v>
                </c:pt>
                <c:pt idx="857">
                  <c:v>7.7102940000000002</c:v>
                </c:pt>
                <c:pt idx="858">
                  <c:v>7.7100679999999997</c:v>
                </c:pt>
                <c:pt idx="859">
                  <c:v>7.7098200000000006</c:v>
                </c:pt>
                <c:pt idx="860">
                  <c:v>7.7095690000000001</c:v>
                </c:pt>
                <c:pt idx="861">
                  <c:v>7.7093360000000004</c:v>
                </c:pt>
                <c:pt idx="862">
                  <c:v>7.7091019999999997</c:v>
                </c:pt>
                <c:pt idx="863">
                  <c:v>7.7088960000000002</c:v>
                </c:pt>
                <c:pt idx="864">
                  <c:v>7.7087140000000005</c:v>
                </c:pt>
                <c:pt idx="865">
                  <c:v>7.7084700000000002</c:v>
                </c:pt>
                <c:pt idx="866">
                  <c:v>7.7082130000000006</c:v>
                </c:pt>
                <c:pt idx="867">
                  <c:v>7.7079380000000004</c:v>
                </c:pt>
                <c:pt idx="868">
                  <c:v>7.7076639999999994</c:v>
                </c:pt>
                <c:pt idx="869">
                  <c:v>7.7074110000000005</c:v>
                </c:pt>
                <c:pt idx="870">
                  <c:v>7.7071749999999994</c:v>
                </c:pt>
                <c:pt idx="871">
                  <c:v>7.70695</c:v>
                </c:pt>
                <c:pt idx="872">
                  <c:v>7.7067199999999998</c:v>
                </c:pt>
                <c:pt idx="873">
                  <c:v>7.7064719999999998</c:v>
                </c:pt>
                <c:pt idx="874">
                  <c:v>7.7062150000000003</c:v>
                </c:pt>
                <c:pt idx="875">
                  <c:v>7.7059340000000001</c:v>
                </c:pt>
                <c:pt idx="876">
                  <c:v>7.7056420000000001</c:v>
                </c:pt>
                <c:pt idx="877">
                  <c:v>7.7053370000000001</c:v>
                </c:pt>
                <c:pt idx="878">
                  <c:v>7.7050260000000002</c:v>
                </c:pt>
                <c:pt idx="879">
                  <c:v>7.7047299999999996</c:v>
                </c:pt>
                <c:pt idx="880">
                  <c:v>7.7044290000000002</c:v>
                </c:pt>
                <c:pt idx="881">
                  <c:v>7.7041490000000001</c:v>
                </c:pt>
                <c:pt idx="882">
                  <c:v>7.7038919999999997</c:v>
                </c:pt>
                <c:pt idx="883">
                  <c:v>7.7036230000000003</c:v>
                </c:pt>
                <c:pt idx="884">
                  <c:v>7.7033450000000006</c:v>
                </c:pt>
                <c:pt idx="885">
                  <c:v>7.7030560000000001</c:v>
                </c:pt>
                <c:pt idx="886">
                  <c:v>7.7027339999999995</c:v>
                </c:pt>
                <c:pt idx="887">
                  <c:v>7.7023700000000002</c:v>
                </c:pt>
                <c:pt idx="888">
                  <c:v>7.7020599999999995</c:v>
                </c:pt>
                <c:pt idx="889">
                  <c:v>7.7017950000000006</c:v>
                </c:pt>
                <c:pt idx="890">
                  <c:v>7.7015139999999995</c:v>
                </c:pt>
                <c:pt idx="891">
                  <c:v>7.7012</c:v>
                </c:pt>
                <c:pt idx="892">
                  <c:v>7.7008770000000002</c:v>
                </c:pt>
                <c:pt idx="893">
                  <c:v>7.7005309999999998</c:v>
                </c:pt>
                <c:pt idx="894">
                  <c:v>7.7002050000000004</c:v>
                </c:pt>
                <c:pt idx="895">
                  <c:v>7.6998790000000001</c:v>
                </c:pt>
                <c:pt idx="896">
                  <c:v>7.699516</c:v>
                </c:pt>
                <c:pt idx="897">
                  <c:v>7.6990619999999996</c:v>
                </c:pt>
                <c:pt idx="898">
                  <c:v>7.6986699999999999</c:v>
                </c:pt>
                <c:pt idx="899">
                  <c:v>7.6983250000000005</c:v>
                </c:pt>
                <c:pt idx="900">
                  <c:v>7.6980089999999999</c:v>
                </c:pt>
                <c:pt idx="901">
                  <c:v>7.6977000000000002</c:v>
                </c:pt>
                <c:pt idx="902">
                  <c:v>7.6973560000000001</c:v>
                </c:pt>
                <c:pt idx="903">
                  <c:v>7.6969709999999996</c:v>
                </c:pt>
                <c:pt idx="904">
                  <c:v>7.6964819999999996</c:v>
                </c:pt>
                <c:pt idx="905">
                  <c:v>7.6961040000000001</c:v>
                </c:pt>
                <c:pt idx="906">
                  <c:v>7.6957579999999997</c:v>
                </c:pt>
                <c:pt idx="907">
                  <c:v>7.6954060000000002</c:v>
                </c:pt>
                <c:pt idx="908">
                  <c:v>7.695049</c:v>
                </c:pt>
                <c:pt idx="909">
                  <c:v>7.6946840000000005</c:v>
                </c:pt>
                <c:pt idx="910">
                  <c:v>7.6943140000000003</c:v>
                </c:pt>
                <c:pt idx="911">
                  <c:v>7.6939000000000002</c:v>
                </c:pt>
                <c:pt idx="912">
                  <c:v>7.6934900000000006</c:v>
                </c:pt>
                <c:pt idx="913">
                  <c:v>7.6931019999999997</c:v>
                </c:pt>
                <c:pt idx="914">
                  <c:v>7.6927300000000001</c:v>
                </c:pt>
                <c:pt idx="915">
                  <c:v>7.6923899999999996</c:v>
                </c:pt>
                <c:pt idx="916">
                  <c:v>7.6920630000000001</c:v>
                </c:pt>
                <c:pt idx="917">
                  <c:v>7.6916799999999999</c:v>
                </c:pt>
                <c:pt idx="918">
                  <c:v>7.6912219999999998</c:v>
                </c:pt>
                <c:pt idx="919">
                  <c:v>7.6906720000000002</c:v>
                </c:pt>
                <c:pt idx="920">
                  <c:v>7.6900200000000005</c:v>
                </c:pt>
                <c:pt idx="921">
                  <c:v>7.6896120000000003</c:v>
                </c:pt>
                <c:pt idx="922">
                  <c:v>7.689228</c:v>
                </c:pt>
                <c:pt idx="923">
                  <c:v>7.6888719999999999</c:v>
                </c:pt>
                <c:pt idx="924">
                  <c:v>7.6885279999999998</c:v>
                </c:pt>
                <c:pt idx="925">
                  <c:v>7.6881520000000005</c:v>
                </c:pt>
                <c:pt idx="926">
                  <c:v>7.6877360000000001</c:v>
                </c:pt>
                <c:pt idx="927">
                  <c:v>7.6873040000000001</c:v>
                </c:pt>
                <c:pt idx="928">
                  <c:v>7.6868789999999994</c:v>
                </c:pt>
                <c:pt idx="929">
                  <c:v>7.686477</c:v>
                </c:pt>
                <c:pt idx="930">
                  <c:v>7.6860850000000003</c:v>
                </c:pt>
                <c:pt idx="931">
                  <c:v>7.6856779999999993</c:v>
                </c:pt>
                <c:pt idx="932">
                  <c:v>7.6852479999999996</c:v>
                </c:pt>
                <c:pt idx="933">
                  <c:v>7.6848190000000001</c:v>
                </c:pt>
                <c:pt idx="934">
                  <c:v>7.684399</c:v>
                </c:pt>
                <c:pt idx="935">
                  <c:v>7.6839650000000006</c:v>
                </c:pt>
                <c:pt idx="936">
                  <c:v>7.6835100000000001</c:v>
                </c:pt>
                <c:pt idx="937">
                  <c:v>7.6830750000000005</c:v>
                </c:pt>
                <c:pt idx="938">
                  <c:v>7.6826480000000004</c:v>
                </c:pt>
                <c:pt idx="939">
                  <c:v>7.6822059999999999</c:v>
                </c:pt>
                <c:pt idx="940">
                  <c:v>7.6817720000000005</c:v>
                </c:pt>
                <c:pt idx="941">
                  <c:v>7.681349</c:v>
                </c:pt>
                <c:pt idx="942">
                  <c:v>7.68093</c:v>
                </c:pt>
                <c:pt idx="943">
                  <c:v>7.6805099999999999</c:v>
                </c:pt>
                <c:pt idx="944">
                  <c:v>7.6800490000000003</c:v>
                </c:pt>
                <c:pt idx="945">
                  <c:v>7.6795460000000002</c:v>
                </c:pt>
                <c:pt idx="946">
                  <c:v>7.6790609999999999</c:v>
                </c:pt>
                <c:pt idx="947">
                  <c:v>7.6784750000000006</c:v>
                </c:pt>
                <c:pt idx="948">
                  <c:v>7.6779779999999995</c:v>
                </c:pt>
                <c:pt idx="949">
                  <c:v>7.6775099999999998</c:v>
                </c:pt>
                <c:pt idx="950">
                  <c:v>7.6770639999999997</c:v>
                </c:pt>
                <c:pt idx="951">
                  <c:v>7.6766369999999995</c:v>
                </c:pt>
                <c:pt idx="952">
                  <c:v>7.676183</c:v>
                </c:pt>
                <c:pt idx="953">
                  <c:v>7.6757200000000001</c:v>
                </c:pt>
                <c:pt idx="954">
                  <c:v>7.6752479999999998</c:v>
                </c:pt>
                <c:pt idx="955">
                  <c:v>7.674766</c:v>
                </c:pt>
                <c:pt idx="956">
                  <c:v>7.6742840000000001</c:v>
                </c:pt>
                <c:pt idx="957">
                  <c:v>7.6736190000000004</c:v>
                </c:pt>
                <c:pt idx="958">
                  <c:v>7.6730020000000003</c:v>
                </c:pt>
                <c:pt idx="959">
                  <c:v>7.672517</c:v>
                </c:pt>
                <c:pt idx="960">
                  <c:v>7.6720600000000001</c:v>
                </c:pt>
                <c:pt idx="961">
                  <c:v>7.671602</c:v>
                </c:pt>
                <c:pt idx="962">
                  <c:v>7.6711419999999997</c:v>
                </c:pt>
                <c:pt idx="963">
                  <c:v>7.6706850000000006</c:v>
                </c:pt>
                <c:pt idx="964">
                  <c:v>7.670204</c:v>
                </c:pt>
                <c:pt idx="965">
                  <c:v>7.6697039999999994</c:v>
                </c:pt>
                <c:pt idx="966">
                  <c:v>7.6692109999999998</c:v>
                </c:pt>
                <c:pt idx="967">
                  <c:v>7.6687130000000003</c:v>
                </c:pt>
                <c:pt idx="968">
                  <c:v>7.6682109999999994</c:v>
                </c:pt>
                <c:pt idx="969">
                  <c:v>7.6677520000000001</c:v>
                </c:pt>
                <c:pt idx="970">
                  <c:v>7.6672859999999998</c:v>
                </c:pt>
                <c:pt idx="971">
                  <c:v>7.6668149999999997</c:v>
                </c:pt>
                <c:pt idx="972">
                  <c:v>7.6663230000000002</c:v>
                </c:pt>
                <c:pt idx="973">
                  <c:v>7.6658240000000006</c:v>
                </c:pt>
                <c:pt idx="974">
                  <c:v>7.665362</c:v>
                </c:pt>
                <c:pt idx="975">
                  <c:v>7.6649159999999998</c:v>
                </c:pt>
                <c:pt idx="976">
                  <c:v>7.6644389999999998</c:v>
                </c:pt>
                <c:pt idx="977">
                  <c:v>7.663951</c:v>
                </c:pt>
                <c:pt idx="978">
                  <c:v>7.6633659999999999</c:v>
                </c:pt>
                <c:pt idx="979">
                  <c:v>7.6627270000000003</c:v>
                </c:pt>
                <c:pt idx="980">
                  <c:v>7.662236</c:v>
                </c:pt>
                <c:pt idx="981">
                  <c:v>7.6617420000000003</c:v>
                </c:pt>
                <c:pt idx="982">
                  <c:v>7.6612559999999998</c:v>
                </c:pt>
                <c:pt idx="983">
                  <c:v>7.6607710000000004</c:v>
                </c:pt>
                <c:pt idx="984">
                  <c:v>7.6602480000000002</c:v>
                </c:pt>
                <c:pt idx="985">
                  <c:v>7.659694</c:v>
                </c:pt>
                <c:pt idx="986">
                  <c:v>7.6591769999999997</c:v>
                </c:pt>
                <c:pt idx="987">
                  <c:v>7.6586460000000001</c:v>
                </c:pt>
                <c:pt idx="988">
                  <c:v>7.658137</c:v>
                </c:pt>
                <c:pt idx="989">
                  <c:v>7.6576330000000006</c:v>
                </c:pt>
                <c:pt idx="990">
                  <c:v>7.657127</c:v>
                </c:pt>
                <c:pt idx="991">
                  <c:v>7.6566229999999997</c:v>
                </c:pt>
                <c:pt idx="992">
                  <c:v>7.6561050000000002</c:v>
                </c:pt>
                <c:pt idx="993">
                  <c:v>7.6555900000000001</c:v>
                </c:pt>
                <c:pt idx="994">
                  <c:v>7.6551019999999994</c:v>
                </c:pt>
                <c:pt idx="995">
                  <c:v>7.6545899999999998</c:v>
                </c:pt>
                <c:pt idx="996">
                  <c:v>7.654013</c:v>
                </c:pt>
                <c:pt idx="997">
                  <c:v>7.6534379999999995</c:v>
                </c:pt>
                <c:pt idx="998">
                  <c:v>7.6529159999999994</c:v>
                </c:pt>
                <c:pt idx="999">
                  <c:v>7.6524140000000003</c:v>
                </c:pt>
                <c:pt idx="1000">
                  <c:v>7.6519209999999998</c:v>
                </c:pt>
                <c:pt idx="1001">
                  <c:v>7.6514380000000006</c:v>
                </c:pt>
                <c:pt idx="1002">
                  <c:v>7.650906</c:v>
                </c:pt>
                <c:pt idx="1003">
                  <c:v>7.650315</c:v>
                </c:pt>
                <c:pt idx="1004">
                  <c:v>7.6497779999999995</c:v>
                </c:pt>
                <c:pt idx="1005">
                  <c:v>7.6489500000000001</c:v>
                </c:pt>
                <c:pt idx="1006">
                  <c:v>7.6480750000000004</c:v>
                </c:pt>
                <c:pt idx="1007">
                  <c:v>7.6472259999999999</c:v>
                </c:pt>
                <c:pt idx="1008">
                  <c:v>7.6464560000000006</c:v>
                </c:pt>
                <c:pt idx="1009">
                  <c:v>7.6459399999999995</c:v>
                </c:pt>
                <c:pt idx="1010">
                  <c:v>7.6454240000000002</c:v>
                </c:pt>
                <c:pt idx="1011">
                  <c:v>7.6449029999999993</c:v>
                </c:pt>
                <c:pt idx="1012">
                  <c:v>7.6443639999999995</c:v>
                </c:pt>
                <c:pt idx="1013">
                  <c:v>7.6438179999999996</c:v>
                </c:pt>
                <c:pt idx="1014">
                  <c:v>7.6432920000000006</c:v>
                </c:pt>
                <c:pt idx="1015">
                  <c:v>7.6427519999999998</c:v>
                </c:pt>
                <c:pt idx="1016">
                  <c:v>7.6421929999999998</c:v>
                </c:pt>
                <c:pt idx="1017">
                  <c:v>7.6416319999999995</c:v>
                </c:pt>
                <c:pt idx="1018">
                  <c:v>7.6410900000000002</c:v>
                </c:pt>
                <c:pt idx="1019">
                  <c:v>7.6406039999999997</c:v>
                </c:pt>
                <c:pt idx="1020">
                  <c:v>7.6400980000000001</c:v>
                </c:pt>
                <c:pt idx="1021">
                  <c:v>7.639456</c:v>
                </c:pt>
                <c:pt idx="1022">
                  <c:v>7.6386560000000001</c:v>
                </c:pt>
                <c:pt idx="1023">
                  <c:v>7.6380400000000002</c:v>
                </c:pt>
                <c:pt idx="1024">
                  <c:v>7.6374969999999998</c:v>
                </c:pt>
                <c:pt idx="1025">
                  <c:v>7.6369760000000007</c:v>
                </c:pt>
                <c:pt idx="1026">
                  <c:v>7.6364359999999998</c:v>
                </c:pt>
                <c:pt idx="1027">
                  <c:v>7.6358060000000005</c:v>
                </c:pt>
                <c:pt idx="1028">
                  <c:v>7.6352460000000004</c:v>
                </c:pt>
                <c:pt idx="1029">
                  <c:v>7.634722</c:v>
                </c:pt>
                <c:pt idx="1030">
                  <c:v>7.6342119999999998</c:v>
                </c:pt>
                <c:pt idx="1031">
                  <c:v>7.6336919999999999</c:v>
                </c:pt>
                <c:pt idx="1032">
                  <c:v>7.6331579999999999</c:v>
                </c:pt>
                <c:pt idx="1033">
                  <c:v>7.6325989999999999</c:v>
                </c:pt>
                <c:pt idx="1034">
                  <c:v>7.6320320000000006</c:v>
                </c:pt>
                <c:pt idx="1035">
                  <c:v>7.6314669999999998</c:v>
                </c:pt>
                <c:pt idx="1036">
                  <c:v>7.6308939999999996</c:v>
                </c:pt>
                <c:pt idx="1037">
                  <c:v>7.6302769999999995</c:v>
                </c:pt>
                <c:pt idx="1038">
                  <c:v>7.6295839999999995</c:v>
                </c:pt>
                <c:pt idx="1039">
                  <c:v>7.6289800000000003</c:v>
                </c:pt>
                <c:pt idx="1040">
                  <c:v>7.6284279999999995</c:v>
                </c:pt>
                <c:pt idx="1041">
                  <c:v>7.6278640000000006</c:v>
                </c:pt>
                <c:pt idx="1042">
                  <c:v>7.6272120000000001</c:v>
                </c:pt>
                <c:pt idx="1043">
                  <c:v>7.6265400000000003</c:v>
                </c:pt>
                <c:pt idx="1044">
                  <c:v>7.6258300000000006</c:v>
                </c:pt>
                <c:pt idx="1045">
                  <c:v>7.6251769999999999</c:v>
                </c:pt>
                <c:pt idx="1046">
                  <c:v>7.6246279999999995</c:v>
                </c:pt>
                <c:pt idx="1047">
                  <c:v>7.6241020000000006</c:v>
                </c:pt>
                <c:pt idx="1048">
                  <c:v>7.6235809999999997</c:v>
                </c:pt>
                <c:pt idx="1049">
                  <c:v>7.6230659999999997</c:v>
                </c:pt>
                <c:pt idx="1050">
                  <c:v>7.6225350000000001</c:v>
                </c:pt>
                <c:pt idx="1051">
                  <c:v>7.6218859999999999</c:v>
                </c:pt>
                <c:pt idx="1052">
                  <c:v>7.6209799999999994</c:v>
                </c:pt>
                <c:pt idx="1053">
                  <c:v>7.6199840000000005</c:v>
                </c:pt>
                <c:pt idx="1054">
                  <c:v>7.6192000000000002</c:v>
                </c:pt>
                <c:pt idx="1055">
                  <c:v>7.6184720000000006</c:v>
                </c:pt>
                <c:pt idx="1056">
                  <c:v>7.617896</c:v>
                </c:pt>
                <c:pt idx="1057">
                  <c:v>7.6173039999999999</c:v>
                </c:pt>
                <c:pt idx="1058">
                  <c:v>7.6167639999999999</c:v>
                </c:pt>
                <c:pt idx="1059">
                  <c:v>7.6162200000000002</c:v>
                </c:pt>
                <c:pt idx="1060">
                  <c:v>7.6156609999999993</c:v>
                </c:pt>
                <c:pt idx="1061">
                  <c:v>7.6150989999999998</c:v>
                </c:pt>
                <c:pt idx="1062">
                  <c:v>7.6145519999999998</c:v>
                </c:pt>
                <c:pt idx="1063">
                  <c:v>7.6140059999999998</c:v>
                </c:pt>
                <c:pt idx="1064">
                  <c:v>7.6134319999999995</c:v>
                </c:pt>
                <c:pt idx="1065">
                  <c:v>7.6128099999999996</c:v>
                </c:pt>
                <c:pt idx="1066">
                  <c:v>7.6120749999999999</c:v>
                </c:pt>
                <c:pt idx="1067">
                  <c:v>7.6112679999999999</c:v>
                </c:pt>
                <c:pt idx="1068">
                  <c:v>7.6106660000000002</c:v>
                </c:pt>
                <c:pt idx="1069">
                  <c:v>7.6101279999999996</c:v>
                </c:pt>
                <c:pt idx="1070">
                  <c:v>7.6095679999999994</c:v>
                </c:pt>
                <c:pt idx="1071">
                  <c:v>7.6089889999999993</c:v>
                </c:pt>
                <c:pt idx="1072">
                  <c:v>7.6083259999999999</c:v>
                </c:pt>
                <c:pt idx="1073">
                  <c:v>7.6075059999999999</c:v>
                </c:pt>
                <c:pt idx="1074">
                  <c:v>7.6068730000000002</c:v>
                </c:pt>
                <c:pt idx="1075">
                  <c:v>7.6062989999999999</c:v>
                </c:pt>
                <c:pt idx="1076">
                  <c:v>7.6057179999999995</c:v>
                </c:pt>
                <c:pt idx="1077">
                  <c:v>7.6051479999999998</c:v>
                </c:pt>
                <c:pt idx="1078">
                  <c:v>7.6045879999999997</c:v>
                </c:pt>
                <c:pt idx="1079">
                  <c:v>7.6040320000000001</c:v>
                </c:pt>
                <c:pt idx="1080">
                  <c:v>7.6034799999999994</c:v>
                </c:pt>
                <c:pt idx="1081">
                  <c:v>7.6029219999999995</c:v>
                </c:pt>
                <c:pt idx="1082">
                  <c:v>7.6023560000000003</c:v>
                </c:pt>
                <c:pt idx="1083">
                  <c:v>7.6017700000000001</c:v>
                </c:pt>
                <c:pt idx="1084">
                  <c:v>7.6011839999999999</c:v>
                </c:pt>
                <c:pt idx="1085">
                  <c:v>7.6005959999999995</c:v>
                </c:pt>
                <c:pt idx="1086">
                  <c:v>7.5997000000000003</c:v>
                </c:pt>
                <c:pt idx="1087">
                  <c:v>7.5986770000000003</c:v>
                </c:pt>
                <c:pt idx="1088">
                  <c:v>7.5977399999999999</c:v>
                </c:pt>
                <c:pt idx="1089">
                  <c:v>7.5971069999999994</c:v>
                </c:pt>
                <c:pt idx="1090">
                  <c:v>7.5965379999999998</c:v>
                </c:pt>
                <c:pt idx="1091">
                  <c:v>7.5959599999999998</c:v>
                </c:pt>
                <c:pt idx="1092">
                  <c:v>7.5953099999999996</c:v>
                </c:pt>
                <c:pt idx="1093">
                  <c:v>7.5943509999999996</c:v>
                </c:pt>
                <c:pt idx="1094">
                  <c:v>7.5932849999999998</c:v>
                </c:pt>
                <c:pt idx="1095">
                  <c:v>7.5924510000000005</c:v>
                </c:pt>
                <c:pt idx="1096">
                  <c:v>7.5918519999999994</c:v>
                </c:pt>
                <c:pt idx="1097">
                  <c:v>7.5912920000000002</c:v>
                </c:pt>
                <c:pt idx="1098">
                  <c:v>7.5907339999999994</c:v>
                </c:pt>
                <c:pt idx="1099">
                  <c:v>7.5901820000000004</c:v>
                </c:pt>
                <c:pt idx="1100">
                  <c:v>7.5895100000000006</c:v>
                </c:pt>
                <c:pt idx="1101">
                  <c:v>7.5883839999999996</c:v>
                </c:pt>
                <c:pt idx="1102">
                  <c:v>7.5873159999999995</c:v>
                </c:pt>
                <c:pt idx="1103">
                  <c:v>7.5865659999999995</c:v>
                </c:pt>
                <c:pt idx="1104">
                  <c:v>7.5859779999999999</c:v>
                </c:pt>
                <c:pt idx="1105">
                  <c:v>7.5853799999999998</c:v>
                </c:pt>
                <c:pt idx="1106">
                  <c:v>7.5848519999999997</c:v>
                </c:pt>
                <c:pt idx="1107">
                  <c:v>7.5842989999999997</c:v>
                </c:pt>
                <c:pt idx="1108">
                  <c:v>7.5837190000000003</c:v>
                </c:pt>
                <c:pt idx="1109">
                  <c:v>7.5830760000000001</c:v>
                </c:pt>
                <c:pt idx="1110">
                  <c:v>7.5821149999999999</c:v>
                </c:pt>
                <c:pt idx="1111">
                  <c:v>7.5812559999999998</c:v>
                </c:pt>
                <c:pt idx="1112">
                  <c:v>7.5804809999999998</c:v>
                </c:pt>
                <c:pt idx="1113">
                  <c:v>7.5798769999999998</c:v>
                </c:pt>
                <c:pt idx="1114">
                  <c:v>7.5792929999999998</c:v>
                </c:pt>
                <c:pt idx="1115">
                  <c:v>7.5786820000000006</c:v>
                </c:pt>
                <c:pt idx="1116">
                  <c:v>7.5780940000000001</c:v>
                </c:pt>
                <c:pt idx="1117">
                  <c:v>7.5775030000000001</c:v>
                </c:pt>
                <c:pt idx="1118">
                  <c:v>7.5768219999999999</c:v>
                </c:pt>
                <c:pt idx="1119">
                  <c:v>7.5759729999999994</c:v>
                </c:pt>
                <c:pt idx="1120">
                  <c:v>7.5751330000000001</c:v>
                </c:pt>
                <c:pt idx="1121">
                  <c:v>7.5744639999999999</c:v>
                </c:pt>
                <c:pt idx="1122">
                  <c:v>7.5738520000000005</c:v>
                </c:pt>
                <c:pt idx="1123">
                  <c:v>7.5732379999999999</c:v>
                </c:pt>
                <c:pt idx="1124">
                  <c:v>7.5726460000000007</c:v>
                </c:pt>
                <c:pt idx="1125">
                  <c:v>7.5720469999999995</c:v>
                </c:pt>
                <c:pt idx="1126">
                  <c:v>7.5714589999999999</c:v>
                </c:pt>
                <c:pt idx="1127">
                  <c:v>7.5706129999999998</c:v>
                </c:pt>
                <c:pt idx="1128">
                  <c:v>7.5692199999999996</c:v>
                </c:pt>
                <c:pt idx="1129">
                  <c:v>7.567761</c:v>
                </c:pt>
                <c:pt idx="1130">
                  <c:v>7.5667070000000001</c:v>
                </c:pt>
                <c:pt idx="1131">
                  <c:v>7.5660699999999999</c:v>
                </c:pt>
                <c:pt idx="1132">
                  <c:v>7.5654750000000002</c:v>
                </c:pt>
                <c:pt idx="1133">
                  <c:v>7.5648949999999999</c:v>
                </c:pt>
                <c:pt idx="1134">
                  <c:v>7.5643039999999999</c:v>
                </c:pt>
                <c:pt idx="1135">
                  <c:v>7.5636399999999995</c:v>
                </c:pt>
                <c:pt idx="1136">
                  <c:v>7.5630100000000002</c:v>
                </c:pt>
                <c:pt idx="1137">
                  <c:v>7.5623950000000004</c:v>
                </c:pt>
                <c:pt idx="1138">
                  <c:v>7.5618059999999998</c:v>
                </c:pt>
                <c:pt idx="1139">
                  <c:v>7.5612159999999999</c:v>
                </c:pt>
                <c:pt idx="1140">
                  <c:v>7.5604490000000002</c:v>
                </c:pt>
                <c:pt idx="1141">
                  <c:v>7.5594900000000003</c:v>
                </c:pt>
                <c:pt idx="1142">
                  <c:v>7.5585439999999995</c:v>
                </c:pt>
                <c:pt idx="1143">
                  <c:v>7.5578889999999994</c:v>
                </c:pt>
                <c:pt idx="1144">
                  <c:v>7.5572660000000003</c:v>
                </c:pt>
                <c:pt idx="1145">
                  <c:v>7.5564439999999999</c:v>
                </c:pt>
                <c:pt idx="1146">
                  <c:v>7.5555099999999999</c:v>
                </c:pt>
                <c:pt idx="1147">
                  <c:v>7.5548859999999998</c:v>
                </c:pt>
                <c:pt idx="1148">
                  <c:v>7.554278</c:v>
                </c:pt>
                <c:pt idx="1149">
                  <c:v>7.5536960000000004</c:v>
                </c:pt>
                <c:pt idx="1150">
                  <c:v>7.5530710000000001</c:v>
                </c:pt>
                <c:pt idx="1151">
                  <c:v>7.5523959999999999</c:v>
                </c:pt>
                <c:pt idx="1152">
                  <c:v>7.5517750000000001</c:v>
                </c:pt>
                <c:pt idx="1153">
                  <c:v>7.5511200000000001</c:v>
                </c:pt>
                <c:pt idx="1154">
                  <c:v>7.5504619999999996</c:v>
                </c:pt>
                <c:pt idx="1155">
                  <c:v>7.5497399999999999</c:v>
                </c:pt>
                <c:pt idx="1156">
                  <c:v>7.5485550000000003</c:v>
                </c:pt>
                <c:pt idx="1157">
                  <c:v>7.5473520000000001</c:v>
                </c:pt>
                <c:pt idx="1158">
                  <c:v>7.5463740000000001</c:v>
                </c:pt>
                <c:pt idx="1159">
                  <c:v>7.5457390000000002</c:v>
                </c:pt>
                <c:pt idx="1160">
                  <c:v>7.545147</c:v>
                </c:pt>
                <c:pt idx="1161">
                  <c:v>7.5444619999999993</c:v>
                </c:pt>
                <c:pt idx="1162">
                  <c:v>7.543844</c:v>
                </c:pt>
                <c:pt idx="1163">
                  <c:v>7.5432249999999996</c:v>
                </c:pt>
                <c:pt idx="1164">
                  <c:v>7.5425979999999999</c:v>
                </c:pt>
                <c:pt idx="1165">
                  <c:v>7.5419400000000003</c:v>
                </c:pt>
                <c:pt idx="1166">
                  <c:v>7.5408550000000005</c:v>
                </c:pt>
                <c:pt idx="1167">
                  <c:v>7.5396070000000002</c:v>
                </c:pt>
                <c:pt idx="1168">
                  <c:v>7.5387070000000005</c:v>
                </c:pt>
                <c:pt idx="1169">
                  <c:v>7.5376469999999998</c:v>
                </c:pt>
                <c:pt idx="1170">
                  <c:v>7.5368580000000005</c:v>
                </c:pt>
                <c:pt idx="1171">
                  <c:v>7.536225</c:v>
                </c:pt>
                <c:pt idx="1172">
                  <c:v>7.53559</c:v>
                </c:pt>
                <c:pt idx="1173">
                  <c:v>7.534961</c:v>
                </c:pt>
                <c:pt idx="1174">
                  <c:v>7.5342630000000002</c:v>
                </c:pt>
                <c:pt idx="1175">
                  <c:v>7.5332360000000005</c:v>
                </c:pt>
                <c:pt idx="1176">
                  <c:v>7.5319409999999998</c:v>
                </c:pt>
                <c:pt idx="1177">
                  <c:v>7.530888</c:v>
                </c:pt>
                <c:pt idx="1178">
                  <c:v>7.5298090000000002</c:v>
                </c:pt>
                <c:pt idx="1179">
                  <c:v>7.5291040000000002</c:v>
                </c:pt>
                <c:pt idx="1180">
                  <c:v>7.5283329999999999</c:v>
                </c:pt>
                <c:pt idx="1181">
                  <c:v>7.5276610000000002</c:v>
                </c:pt>
                <c:pt idx="1182">
                  <c:v>7.5270589999999995</c:v>
                </c:pt>
                <c:pt idx="1183">
                  <c:v>7.5264600000000002</c:v>
                </c:pt>
                <c:pt idx="1184">
                  <c:v>7.5256080000000001</c:v>
                </c:pt>
                <c:pt idx="1185">
                  <c:v>7.5247279999999996</c:v>
                </c:pt>
                <c:pt idx="1186">
                  <c:v>7.5236999999999998</c:v>
                </c:pt>
                <c:pt idx="1187">
                  <c:v>7.522532</c:v>
                </c:pt>
                <c:pt idx="1188">
                  <c:v>7.5213529999999995</c:v>
                </c:pt>
                <c:pt idx="1189">
                  <c:v>7.5204240000000002</c:v>
                </c:pt>
                <c:pt idx="1190">
                  <c:v>7.5194640000000001</c:v>
                </c:pt>
                <c:pt idx="1191">
                  <c:v>7.5185979999999999</c:v>
                </c:pt>
                <c:pt idx="1192">
                  <c:v>7.5177999999999994</c:v>
                </c:pt>
                <c:pt idx="1193">
                  <c:v>7.5170630000000003</c:v>
                </c:pt>
                <c:pt idx="1194">
                  <c:v>7.5164030000000004</c:v>
                </c:pt>
                <c:pt idx="1195">
                  <c:v>7.5157980000000002</c:v>
                </c:pt>
                <c:pt idx="1196">
                  <c:v>7.5151599999999998</c:v>
                </c:pt>
                <c:pt idx="1197">
                  <c:v>7.5143900000000006</c:v>
                </c:pt>
                <c:pt idx="1198">
                  <c:v>7.5135719999999999</c:v>
                </c:pt>
                <c:pt idx="1199">
                  <c:v>7.5126569999999999</c:v>
                </c:pt>
                <c:pt idx="1200">
                  <c:v>7.5118510000000001</c:v>
                </c:pt>
                <c:pt idx="1201">
                  <c:v>7.511209</c:v>
                </c:pt>
                <c:pt idx="1202">
                  <c:v>7.5106190000000002</c:v>
                </c:pt>
                <c:pt idx="1203">
                  <c:v>7.5100230000000003</c:v>
                </c:pt>
                <c:pt idx="1204">
                  <c:v>7.5092999999999996</c:v>
                </c:pt>
                <c:pt idx="1205">
                  <c:v>7.5084569999999999</c:v>
                </c:pt>
                <c:pt idx="1206">
                  <c:v>7.5074519999999998</c:v>
                </c:pt>
                <c:pt idx="1207">
                  <c:v>7.5064299999999999</c:v>
                </c:pt>
                <c:pt idx="1208">
                  <c:v>7.5056779999999996</c:v>
                </c:pt>
                <c:pt idx="1209">
                  <c:v>7.504969</c:v>
                </c:pt>
                <c:pt idx="1210">
                  <c:v>7.5043299999999995</c:v>
                </c:pt>
                <c:pt idx="1211">
                  <c:v>7.5037039999999999</c:v>
                </c:pt>
                <c:pt idx="1212">
                  <c:v>7.5030730000000005</c:v>
                </c:pt>
                <c:pt idx="1213">
                  <c:v>7.5022660000000005</c:v>
                </c:pt>
                <c:pt idx="1214">
                  <c:v>7.5010500000000002</c:v>
                </c:pt>
                <c:pt idx="1215">
                  <c:v>7.4989279999999994</c:v>
                </c:pt>
                <c:pt idx="1216">
                  <c:v>7.4975199999999997</c:v>
                </c:pt>
                <c:pt idx="1217">
                  <c:v>7.4967039999999994</c:v>
                </c:pt>
                <c:pt idx="1218">
                  <c:v>7.4958689999999999</c:v>
                </c:pt>
                <c:pt idx="1219">
                  <c:v>7.4952640000000006</c:v>
                </c:pt>
                <c:pt idx="1220">
                  <c:v>7.4946060000000001</c:v>
                </c:pt>
                <c:pt idx="1221">
                  <c:v>7.4936559999999997</c:v>
                </c:pt>
                <c:pt idx="1222">
                  <c:v>7.4925560000000004</c:v>
                </c:pt>
                <c:pt idx="1223">
                  <c:v>7.4914000000000005</c:v>
                </c:pt>
                <c:pt idx="1224">
                  <c:v>7.4899610000000001</c:v>
                </c:pt>
                <c:pt idx="1225">
                  <c:v>7.4882330000000001</c:v>
                </c:pt>
                <c:pt idx="1226">
                  <c:v>7.4873139999999996</c:v>
                </c:pt>
                <c:pt idx="1227">
                  <c:v>7.4866580000000003</c:v>
                </c:pt>
                <c:pt idx="1228">
                  <c:v>7.4860159999999993</c:v>
                </c:pt>
                <c:pt idx="1229">
                  <c:v>7.4850580000000004</c:v>
                </c:pt>
                <c:pt idx="1230">
                  <c:v>7.4839859999999998</c:v>
                </c:pt>
                <c:pt idx="1231">
                  <c:v>7.4831000000000003</c:v>
                </c:pt>
                <c:pt idx="1232">
                  <c:v>7.4823930000000001</c:v>
                </c:pt>
                <c:pt idx="1233">
                  <c:v>7.4813019999999995</c:v>
                </c:pt>
                <c:pt idx="1234">
                  <c:v>7.4799959999999999</c:v>
                </c:pt>
                <c:pt idx="1235">
                  <c:v>7.4787629999999998</c:v>
                </c:pt>
                <c:pt idx="1236">
                  <c:v>7.4774949999999993</c:v>
                </c:pt>
                <c:pt idx="1237">
                  <c:v>7.476642</c:v>
                </c:pt>
                <c:pt idx="1238">
                  <c:v>7.4758420000000001</c:v>
                </c:pt>
                <c:pt idx="1239">
                  <c:v>7.4746459999999999</c:v>
                </c:pt>
                <c:pt idx="1240">
                  <c:v>7.4730749999999997</c:v>
                </c:pt>
                <c:pt idx="1241">
                  <c:v>7.4715129999999998</c:v>
                </c:pt>
                <c:pt idx="1242">
                  <c:v>7.469913</c:v>
                </c:pt>
                <c:pt idx="1243">
                  <c:v>7.4690200000000004</c:v>
                </c:pt>
                <c:pt idx="1244">
                  <c:v>7.4682240000000002</c:v>
                </c:pt>
                <c:pt idx="1245">
                  <c:v>7.4673560000000005</c:v>
                </c:pt>
                <c:pt idx="1246">
                  <c:v>7.4661439999999999</c:v>
                </c:pt>
                <c:pt idx="1247">
                  <c:v>7.464518</c:v>
                </c:pt>
                <c:pt idx="1248">
                  <c:v>7.4631400000000001</c:v>
                </c:pt>
                <c:pt idx="1249">
                  <c:v>7.4624969999999999</c:v>
                </c:pt>
                <c:pt idx="1250">
                  <c:v>7.4617240000000002</c:v>
                </c:pt>
                <c:pt idx="1251">
                  <c:v>7.4606539999999999</c:v>
                </c:pt>
                <c:pt idx="1252">
                  <c:v>7.4591200000000004</c:v>
                </c:pt>
                <c:pt idx="1253">
                  <c:v>7.4577960000000001</c:v>
                </c:pt>
                <c:pt idx="1254">
                  <c:v>7.4567800000000002</c:v>
                </c:pt>
                <c:pt idx="1255">
                  <c:v>7.456118</c:v>
                </c:pt>
                <c:pt idx="1256">
                  <c:v>7.4551599999999993</c:v>
                </c:pt>
                <c:pt idx="1257">
                  <c:v>7.4540459999999999</c:v>
                </c:pt>
                <c:pt idx="1258">
                  <c:v>7.4527679999999998</c:v>
                </c:pt>
                <c:pt idx="1259">
                  <c:v>7.4514269999999998</c:v>
                </c:pt>
                <c:pt idx="1260">
                  <c:v>7.4504700000000001</c:v>
                </c:pt>
                <c:pt idx="1261">
                  <c:v>7.4494020000000001</c:v>
                </c:pt>
                <c:pt idx="1262">
                  <c:v>7.4480740000000001</c:v>
                </c:pt>
                <c:pt idx="1263">
                  <c:v>7.4463279999999994</c:v>
                </c:pt>
                <c:pt idx="1264">
                  <c:v>7.4444530000000002</c:v>
                </c:pt>
                <c:pt idx="1265">
                  <c:v>7.442596</c:v>
                </c:pt>
                <c:pt idx="1266">
                  <c:v>7.4413160000000005</c:v>
                </c:pt>
                <c:pt idx="1267">
                  <c:v>7.440696</c:v>
                </c:pt>
                <c:pt idx="1268">
                  <c:v>7.4401460000000004</c:v>
                </c:pt>
                <c:pt idx="1269">
                  <c:v>7.4395939999999996</c:v>
                </c:pt>
                <c:pt idx="1270">
                  <c:v>7.4390099999999997</c:v>
                </c:pt>
                <c:pt idx="1271">
                  <c:v>7.4381520000000005</c:v>
                </c:pt>
                <c:pt idx="1272">
                  <c:v>7.4370630000000002</c:v>
                </c:pt>
                <c:pt idx="1273">
                  <c:v>7.4360789999999994</c:v>
                </c:pt>
                <c:pt idx="1274">
                  <c:v>7.4347189999999994</c:v>
                </c:pt>
                <c:pt idx="1275">
                  <c:v>7.4330560000000006</c:v>
                </c:pt>
                <c:pt idx="1276">
                  <c:v>7.4316659999999999</c:v>
                </c:pt>
                <c:pt idx="1277">
                  <c:v>7.4304269999999999</c:v>
                </c:pt>
                <c:pt idx="1278">
                  <c:v>7.4289959999999997</c:v>
                </c:pt>
                <c:pt idx="1279">
                  <c:v>7.4279650000000004</c:v>
                </c:pt>
                <c:pt idx="1280">
                  <c:v>7.4271929999999999</c:v>
                </c:pt>
                <c:pt idx="1281">
                  <c:v>7.4260869999999999</c:v>
                </c:pt>
                <c:pt idx="1282">
                  <c:v>7.4250500000000006</c:v>
                </c:pt>
                <c:pt idx="1283">
                  <c:v>7.4240779999999997</c:v>
                </c:pt>
                <c:pt idx="1284">
                  <c:v>7.4230400000000003</c:v>
                </c:pt>
                <c:pt idx="1285">
                  <c:v>7.4219109999999997</c:v>
                </c:pt>
                <c:pt idx="1286">
                  <c:v>7.4209209999999999</c:v>
                </c:pt>
                <c:pt idx="1287">
                  <c:v>7.419511</c:v>
                </c:pt>
                <c:pt idx="1288">
                  <c:v>7.4177300000000006</c:v>
                </c:pt>
                <c:pt idx="1289">
                  <c:v>7.4162800000000004</c:v>
                </c:pt>
                <c:pt idx="1290">
                  <c:v>7.4153260000000003</c:v>
                </c:pt>
                <c:pt idx="1291">
                  <c:v>7.4147850000000002</c:v>
                </c:pt>
                <c:pt idx="1292">
                  <c:v>7.4141460000000006</c:v>
                </c:pt>
                <c:pt idx="1293">
                  <c:v>7.4129870000000002</c:v>
                </c:pt>
                <c:pt idx="1294">
                  <c:v>7.4111770000000003</c:v>
                </c:pt>
                <c:pt idx="1295">
                  <c:v>7.4093540000000004</c:v>
                </c:pt>
                <c:pt idx="1296">
                  <c:v>7.4080050000000002</c:v>
                </c:pt>
                <c:pt idx="1297">
                  <c:v>7.4073320000000002</c:v>
                </c:pt>
                <c:pt idx="1298">
                  <c:v>7.4066700000000001</c:v>
                </c:pt>
                <c:pt idx="1299">
                  <c:v>7.4057840000000006</c:v>
                </c:pt>
                <c:pt idx="1300">
                  <c:v>7.4047599999999996</c:v>
                </c:pt>
                <c:pt idx="1301">
                  <c:v>7.4037660000000001</c:v>
                </c:pt>
                <c:pt idx="1302">
                  <c:v>7.4025699999999999</c:v>
                </c:pt>
                <c:pt idx="1303">
                  <c:v>7.4016450000000003</c:v>
                </c:pt>
                <c:pt idx="1304">
                  <c:v>7.4005200000000002</c:v>
                </c:pt>
                <c:pt idx="1305">
                  <c:v>7.3993780000000005</c:v>
                </c:pt>
                <c:pt idx="1306">
                  <c:v>7.3980030000000001</c:v>
                </c:pt>
                <c:pt idx="1307">
                  <c:v>7.3965329999999998</c:v>
                </c:pt>
                <c:pt idx="1308">
                  <c:v>7.394622</c:v>
                </c:pt>
                <c:pt idx="1309">
                  <c:v>7.3923100000000002</c:v>
                </c:pt>
                <c:pt idx="1310">
                  <c:v>7.390663</c:v>
                </c:pt>
                <c:pt idx="1311">
                  <c:v>7.389786</c:v>
                </c:pt>
                <c:pt idx="1312">
                  <c:v>7.3888859999999994</c:v>
                </c:pt>
                <c:pt idx="1313">
                  <c:v>7.3881649999999999</c:v>
                </c:pt>
                <c:pt idx="1314">
                  <c:v>7.3869220000000002</c:v>
                </c:pt>
                <c:pt idx="1315">
                  <c:v>7.3857010000000001</c:v>
                </c:pt>
                <c:pt idx="1316">
                  <c:v>7.3845840000000003</c:v>
                </c:pt>
                <c:pt idx="1317">
                  <c:v>7.3833289999999998</c:v>
                </c:pt>
                <c:pt idx="1318">
                  <c:v>7.382212</c:v>
                </c:pt>
                <c:pt idx="1319">
                  <c:v>7.381049</c:v>
                </c:pt>
                <c:pt idx="1320">
                  <c:v>7.3797060000000005</c:v>
                </c:pt>
                <c:pt idx="1321">
                  <c:v>7.3788819999999999</c:v>
                </c:pt>
                <c:pt idx="1322">
                  <c:v>7.3781249999999998</c:v>
                </c:pt>
                <c:pt idx="1323">
                  <c:v>7.3773559999999998</c:v>
                </c:pt>
                <c:pt idx="1324">
                  <c:v>7.3763819999999996</c:v>
                </c:pt>
                <c:pt idx="1325">
                  <c:v>7.3752650000000006</c:v>
                </c:pt>
                <c:pt idx="1326">
                  <c:v>7.3738000000000001</c:v>
                </c:pt>
                <c:pt idx="1327">
                  <c:v>7.3726349999999998</c:v>
                </c:pt>
                <c:pt idx="1328">
                  <c:v>7.37134</c:v>
                </c:pt>
                <c:pt idx="1329">
                  <c:v>7.3696339999999996</c:v>
                </c:pt>
                <c:pt idx="1330">
                  <c:v>7.3677109999999999</c:v>
                </c:pt>
                <c:pt idx="1331">
                  <c:v>7.3665780000000005</c:v>
                </c:pt>
                <c:pt idx="1332">
                  <c:v>7.3658950000000001</c:v>
                </c:pt>
                <c:pt idx="1333">
                  <c:v>7.3654019999999996</c:v>
                </c:pt>
                <c:pt idx="1334">
                  <c:v>7.3648439999999997</c:v>
                </c:pt>
                <c:pt idx="1335">
                  <c:v>7.3637820000000005</c:v>
                </c:pt>
                <c:pt idx="1336">
                  <c:v>7.3618139999999999</c:v>
                </c:pt>
                <c:pt idx="1337">
                  <c:v>7.359858</c:v>
                </c:pt>
                <c:pt idx="1338">
                  <c:v>7.3580749999999995</c:v>
                </c:pt>
                <c:pt idx="1339">
                  <c:v>7.3566880000000001</c:v>
                </c:pt>
                <c:pt idx="1340">
                  <c:v>7.3553560000000004</c:v>
                </c:pt>
                <c:pt idx="1341">
                  <c:v>7.3542260000000006</c:v>
                </c:pt>
                <c:pt idx="1342">
                  <c:v>7.3531719999999998</c:v>
                </c:pt>
                <c:pt idx="1343">
                  <c:v>7.3526280000000002</c:v>
                </c:pt>
                <c:pt idx="1344">
                  <c:v>7.3521140000000003</c:v>
                </c:pt>
                <c:pt idx="1345">
                  <c:v>7.3511489999999995</c:v>
                </c:pt>
                <c:pt idx="1346">
                  <c:v>7.3495369999999998</c:v>
                </c:pt>
                <c:pt idx="1347">
                  <c:v>7.3471589999999996</c:v>
                </c:pt>
                <c:pt idx="1348">
                  <c:v>7.3451019999999998</c:v>
                </c:pt>
                <c:pt idx="1349">
                  <c:v>7.3439160000000001</c:v>
                </c:pt>
                <c:pt idx="1350">
                  <c:v>7.3430660000000003</c:v>
                </c:pt>
                <c:pt idx="1351">
                  <c:v>7.342352</c:v>
                </c:pt>
                <c:pt idx="1352">
                  <c:v>7.341367</c:v>
                </c:pt>
                <c:pt idx="1353">
                  <c:v>7.3399800000000006</c:v>
                </c:pt>
                <c:pt idx="1354">
                  <c:v>7.338775</c:v>
                </c:pt>
                <c:pt idx="1355">
                  <c:v>7.3375849999999998</c:v>
                </c:pt>
                <c:pt idx="1356">
                  <c:v>7.336449</c:v>
                </c:pt>
                <c:pt idx="1357">
                  <c:v>7.3351500000000005</c:v>
                </c:pt>
                <c:pt idx="1358">
                  <c:v>7.3341189999999994</c:v>
                </c:pt>
                <c:pt idx="1359">
                  <c:v>7.33352</c:v>
                </c:pt>
                <c:pt idx="1360">
                  <c:v>7.3328889999999998</c:v>
                </c:pt>
                <c:pt idx="1361">
                  <c:v>7.3323070000000001</c:v>
                </c:pt>
                <c:pt idx="1362">
                  <c:v>7.3313120000000005</c:v>
                </c:pt>
                <c:pt idx="1363">
                  <c:v>7.3298699999999997</c:v>
                </c:pt>
                <c:pt idx="1364">
                  <c:v>7.3288250000000001</c:v>
                </c:pt>
                <c:pt idx="1365">
                  <c:v>7.3278049999999997</c:v>
                </c:pt>
                <c:pt idx="1366">
                  <c:v>7.3268140000000006</c:v>
                </c:pt>
                <c:pt idx="1367">
                  <c:v>7.32552</c:v>
                </c:pt>
                <c:pt idx="1368">
                  <c:v>7.324217</c:v>
                </c:pt>
                <c:pt idx="1369">
                  <c:v>7.3229629999999997</c:v>
                </c:pt>
                <c:pt idx="1370">
                  <c:v>7.3218220000000001</c:v>
                </c:pt>
                <c:pt idx="1371">
                  <c:v>7.3211379999999995</c:v>
                </c:pt>
                <c:pt idx="1372">
                  <c:v>7.3204039999999999</c:v>
                </c:pt>
                <c:pt idx="1373">
                  <c:v>7.3198500000000006</c:v>
                </c:pt>
                <c:pt idx="1374">
                  <c:v>7.3193599999999996</c:v>
                </c:pt>
                <c:pt idx="1375">
                  <c:v>7.31881</c:v>
                </c:pt>
                <c:pt idx="1376">
                  <c:v>7.3176079999999999</c:v>
                </c:pt>
                <c:pt idx="1377">
                  <c:v>7.3160310000000006</c:v>
                </c:pt>
                <c:pt idx="1378">
                  <c:v>7.3143209999999996</c:v>
                </c:pt>
                <c:pt idx="1379">
                  <c:v>7.3135840000000005</c:v>
                </c:pt>
                <c:pt idx="1380">
                  <c:v>7.3131000000000004</c:v>
                </c:pt>
                <c:pt idx="1381">
                  <c:v>7.3126169999999995</c:v>
                </c:pt>
                <c:pt idx="1382">
                  <c:v>7.3121170000000006</c:v>
                </c:pt>
                <c:pt idx="1383">
                  <c:v>7.3115740000000002</c:v>
                </c:pt>
                <c:pt idx="1384">
                  <c:v>7.3110689999999998</c:v>
                </c:pt>
                <c:pt idx="1385">
                  <c:v>7.3105659999999997</c:v>
                </c:pt>
                <c:pt idx="1386">
                  <c:v>7.3100529999999999</c:v>
                </c:pt>
                <c:pt idx="1387">
                  <c:v>7.3094850000000005</c:v>
                </c:pt>
                <c:pt idx="1388">
                  <c:v>7.3086149999999996</c:v>
                </c:pt>
                <c:pt idx="1389">
                  <c:v>7.3079200000000002</c:v>
                </c:pt>
                <c:pt idx="1390">
                  <c:v>7.3074139999999996</c:v>
                </c:pt>
                <c:pt idx="1391">
                  <c:v>7.3069199999999999</c:v>
                </c:pt>
                <c:pt idx="1392">
                  <c:v>7.3064119999999999</c:v>
                </c:pt>
                <c:pt idx="1393">
                  <c:v>7.3057219999999994</c:v>
                </c:pt>
                <c:pt idx="1394">
                  <c:v>7.3048400000000004</c:v>
                </c:pt>
                <c:pt idx="1395">
                  <c:v>7.3042850000000001</c:v>
                </c:pt>
                <c:pt idx="1396">
                  <c:v>7.3037700000000001</c:v>
                </c:pt>
                <c:pt idx="1397">
                  <c:v>7.3032620000000001</c:v>
                </c:pt>
                <c:pt idx="1398">
                  <c:v>7.3027440000000006</c:v>
                </c:pt>
                <c:pt idx="1399">
                  <c:v>7.3019699999999998</c:v>
                </c:pt>
                <c:pt idx="1400">
                  <c:v>7.3011910000000002</c:v>
                </c:pt>
                <c:pt idx="1401">
                  <c:v>7.3005940000000002</c:v>
                </c:pt>
                <c:pt idx="1402">
                  <c:v>7.3000449999999999</c:v>
                </c:pt>
                <c:pt idx="1403">
                  <c:v>7.2994979999999998</c:v>
                </c:pt>
                <c:pt idx="1404">
                  <c:v>7.2989490000000004</c:v>
                </c:pt>
                <c:pt idx="1405">
                  <c:v>7.2984039999999997</c:v>
                </c:pt>
                <c:pt idx="1406">
                  <c:v>7.2978679999999994</c:v>
                </c:pt>
                <c:pt idx="1407">
                  <c:v>7.2973479999999995</c:v>
                </c:pt>
                <c:pt idx="1408">
                  <c:v>7.2968410000000006</c:v>
                </c:pt>
                <c:pt idx="1409">
                  <c:v>7.2963059999999995</c:v>
                </c:pt>
                <c:pt idx="1410">
                  <c:v>7.2957780000000003</c:v>
                </c:pt>
                <c:pt idx="1411">
                  <c:v>7.2952589999999997</c:v>
                </c:pt>
                <c:pt idx="1412">
                  <c:v>7.2947620000000004</c:v>
                </c:pt>
                <c:pt idx="1413">
                  <c:v>7.2942540000000005</c:v>
                </c:pt>
                <c:pt idx="1414">
                  <c:v>7.2937200000000004</c:v>
                </c:pt>
                <c:pt idx="1415">
                  <c:v>7.2931949999999999</c:v>
                </c:pt>
                <c:pt idx="1416">
                  <c:v>7.2927080000000002</c:v>
                </c:pt>
                <c:pt idx="1417">
                  <c:v>7.2922410000000006</c:v>
                </c:pt>
                <c:pt idx="1418">
                  <c:v>7.2917769999999997</c:v>
                </c:pt>
                <c:pt idx="1419">
                  <c:v>7.2912859999999995</c:v>
                </c:pt>
                <c:pt idx="1420">
                  <c:v>7.2907860000000007</c:v>
                </c:pt>
                <c:pt idx="1421">
                  <c:v>7.2903120000000001</c:v>
                </c:pt>
                <c:pt idx="1422">
                  <c:v>7.2898680000000002</c:v>
                </c:pt>
                <c:pt idx="1423">
                  <c:v>7.2894670000000001</c:v>
                </c:pt>
                <c:pt idx="1424">
                  <c:v>7.289066</c:v>
                </c:pt>
                <c:pt idx="1425">
                  <c:v>7.2886249999999997</c:v>
                </c:pt>
                <c:pt idx="1426">
                  <c:v>7.2881780000000003</c:v>
                </c:pt>
                <c:pt idx="1427">
                  <c:v>7.2877600000000005</c:v>
                </c:pt>
                <c:pt idx="1428">
                  <c:v>7.2873839999999994</c:v>
                </c:pt>
                <c:pt idx="1429">
                  <c:v>7.2870419999999996</c:v>
                </c:pt>
                <c:pt idx="1430">
                  <c:v>7.2866859999999996</c:v>
                </c:pt>
                <c:pt idx="1431">
                  <c:v>7.2863179999999996</c:v>
                </c:pt>
                <c:pt idx="1432">
                  <c:v>7.2859400000000001</c:v>
                </c:pt>
                <c:pt idx="1433">
                  <c:v>7.2856000000000005</c:v>
                </c:pt>
                <c:pt idx="1434">
                  <c:v>7.2852680000000003</c:v>
                </c:pt>
                <c:pt idx="1435">
                  <c:v>7.2849550000000001</c:v>
                </c:pt>
                <c:pt idx="1436">
                  <c:v>7.284662</c:v>
                </c:pt>
                <c:pt idx="1437">
                  <c:v>7.2843540000000004</c:v>
                </c:pt>
                <c:pt idx="1438">
                  <c:v>7.2840400000000001</c:v>
                </c:pt>
                <c:pt idx="1439">
                  <c:v>7.2837639999999997</c:v>
                </c:pt>
                <c:pt idx="1440">
                  <c:v>7.2835390000000002</c:v>
                </c:pt>
                <c:pt idx="1441">
                  <c:v>7.2833360000000003</c:v>
                </c:pt>
                <c:pt idx="1442">
                  <c:v>7.28315</c:v>
                </c:pt>
                <c:pt idx="1443">
                  <c:v>7.2829300000000003</c:v>
                </c:pt>
                <c:pt idx="1444">
                  <c:v>7.2826909999999998</c:v>
                </c:pt>
                <c:pt idx="1445">
                  <c:v>7.282489</c:v>
                </c:pt>
                <c:pt idx="1446">
                  <c:v>7.282349</c:v>
                </c:pt>
                <c:pt idx="1447">
                  <c:v>7.2822290000000001</c:v>
                </c:pt>
                <c:pt idx="1448">
                  <c:v>7.2820900000000002</c:v>
                </c:pt>
                <c:pt idx="1449">
                  <c:v>7.2819729999999998</c:v>
                </c:pt>
                <c:pt idx="1450">
                  <c:v>7.2818760000000005</c:v>
                </c:pt>
                <c:pt idx="1451">
                  <c:v>7.2818249999999995</c:v>
                </c:pt>
                <c:pt idx="1452">
                  <c:v>7.281784</c:v>
                </c:pt>
                <c:pt idx="1453">
                  <c:v>7.2817109999999996</c:v>
                </c:pt>
                <c:pt idx="1454">
                  <c:v>7.2816260000000002</c:v>
                </c:pt>
                <c:pt idx="1455">
                  <c:v>7.2815620000000001</c:v>
                </c:pt>
                <c:pt idx="1456">
                  <c:v>7.2815189999999994</c:v>
                </c:pt>
                <c:pt idx="1457">
                  <c:v>7.2815300000000001</c:v>
                </c:pt>
                <c:pt idx="1458">
                  <c:v>7.2815589999999997</c:v>
                </c:pt>
                <c:pt idx="1459">
                  <c:v>7.28165</c:v>
                </c:pt>
                <c:pt idx="1460">
                  <c:v>7.281758</c:v>
                </c:pt>
                <c:pt idx="1461">
                  <c:v>7.2818299999999994</c:v>
                </c:pt>
                <c:pt idx="1462">
                  <c:v>7.2819900000000004</c:v>
                </c:pt>
                <c:pt idx="1463">
                  <c:v>7.2821600000000002</c:v>
                </c:pt>
                <c:pt idx="1464">
                  <c:v>7.2822560000000003</c:v>
                </c:pt>
                <c:pt idx="1465">
                  <c:v>7.2823399999999996</c:v>
                </c:pt>
                <c:pt idx="1466">
                  <c:v>7.2824109999999997</c:v>
                </c:pt>
                <c:pt idx="1467">
                  <c:v>7.2824930000000005</c:v>
                </c:pt>
                <c:pt idx="1468">
                  <c:v>7.2826260000000005</c:v>
                </c:pt>
                <c:pt idx="1469">
                  <c:v>7.2828350000000004</c:v>
                </c:pt>
                <c:pt idx="1470">
                  <c:v>7.2831239999999999</c:v>
                </c:pt>
                <c:pt idx="1471">
                  <c:v>7.2833959999999998</c:v>
                </c:pt>
                <c:pt idx="1472">
                  <c:v>7.2835679999999998</c:v>
                </c:pt>
                <c:pt idx="1473">
                  <c:v>7.2837379999999996</c:v>
                </c:pt>
                <c:pt idx="1474">
                  <c:v>7.2839279999999995</c:v>
                </c:pt>
                <c:pt idx="1475">
                  <c:v>7.2841079999999998</c:v>
                </c:pt>
                <c:pt idx="1476">
                  <c:v>7.2843520000000002</c:v>
                </c:pt>
                <c:pt idx="1477">
                  <c:v>7.2845599999999999</c:v>
                </c:pt>
                <c:pt idx="1478">
                  <c:v>7.2847970000000002</c:v>
                </c:pt>
                <c:pt idx="1479">
                  <c:v>7.2851340000000002</c:v>
                </c:pt>
                <c:pt idx="1480">
                  <c:v>7.2855439999999998</c:v>
                </c:pt>
                <c:pt idx="1481">
                  <c:v>7.2858429999999998</c:v>
                </c:pt>
                <c:pt idx="1482">
                  <c:v>7.2861120000000001</c:v>
                </c:pt>
                <c:pt idx="1483">
                  <c:v>7.2863740000000004</c:v>
                </c:pt>
                <c:pt idx="1484">
                  <c:v>7.2866479999999996</c:v>
                </c:pt>
                <c:pt idx="1485">
                  <c:v>7.2869359999999999</c:v>
                </c:pt>
                <c:pt idx="1486">
                  <c:v>7.2871939999999995</c:v>
                </c:pt>
                <c:pt idx="1487">
                  <c:v>7.2874599999999994</c:v>
                </c:pt>
                <c:pt idx="1488">
                  <c:v>7.2877190000000001</c:v>
                </c:pt>
                <c:pt idx="1489">
                  <c:v>7.2879629999999995</c:v>
                </c:pt>
                <c:pt idx="1490">
                  <c:v>7.2882230000000003</c:v>
                </c:pt>
                <c:pt idx="1491">
                  <c:v>7.2884770000000003</c:v>
                </c:pt>
                <c:pt idx="1492">
                  <c:v>7.2887360000000001</c:v>
                </c:pt>
                <c:pt idx="1493">
                  <c:v>7.2889840000000001</c:v>
                </c:pt>
                <c:pt idx="1494">
                  <c:v>7.2892539999999997</c:v>
                </c:pt>
                <c:pt idx="1495">
                  <c:v>7.2895260000000004</c:v>
                </c:pt>
                <c:pt idx="1496">
                  <c:v>7.2897999999999996</c:v>
                </c:pt>
                <c:pt idx="1497">
                  <c:v>7.2901120000000006</c:v>
                </c:pt>
                <c:pt idx="1498">
                  <c:v>7.290432</c:v>
                </c:pt>
                <c:pt idx="1499">
                  <c:v>7.2907419999999998</c:v>
                </c:pt>
                <c:pt idx="1500">
                  <c:v>7.2910620000000002</c:v>
                </c:pt>
                <c:pt idx="1501">
                  <c:v>7.2913300000000003</c:v>
                </c:pt>
                <c:pt idx="1502">
                  <c:v>7.2915709999999994</c:v>
                </c:pt>
                <c:pt idx="1503">
                  <c:v>7.2918099999999999</c:v>
                </c:pt>
                <c:pt idx="1504">
                  <c:v>7.2920759999999998</c:v>
                </c:pt>
                <c:pt idx="1505">
                  <c:v>7.292338</c:v>
                </c:pt>
                <c:pt idx="1506">
                  <c:v>7.2925930000000001</c:v>
                </c:pt>
                <c:pt idx="1507">
                  <c:v>7.2928320000000006</c:v>
                </c:pt>
                <c:pt idx="1508">
                  <c:v>7.2930760000000001</c:v>
                </c:pt>
                <c:pt idx="1509">
                  <c:v>7.2933199999999996</c:v>
                </c:pt>
                <c:pt idx="1510">
                  <c:v>7.293558</c:v>
                </c:pt>
                <c:pt idx="1511">
                  <c:v>7.2937759999999994</c:v>
                </c:pt>
                <c:pt idx="1512">
                  <c:v>7.29399</c:v>
                </c:pt>
                <c:pt idx="1513">
                  <c:v>7.2942</c:v>
                </c:pt>
                <c:pt idx="1514">
                  <c:v>7.2944040000000001</c:v>
                </c:pt>
                <c:pt idx="1515">
                  <c:v>7.2945919999999997</c:v>
                </c:pt>
                <c:pt idx="1516">
                  <c:v>7.2947799999999994</c:v>
                </c:pt>
                <c:pt idx="1517">
                  <c:v>7.2949710000000003</c:v>
                </c:pt>
                <c:pt idx="1518">
                  <c:v>7.2951709999999999</c:v>
                </c:pt>
                <c:pt idx="1519">
                  <c:v>7.2953849999999996</c:v>
                </c:pt>
                <c:pt idx="1520">
                  <c:v>7.2955959999999997</c:v>
                </c:pt>
                <c:pt idx="1521">
                  <c:v>7.2957920000000005</c:v>
                </c:pt>
                <c:pt idx="1522">
                  <c:v>7.2959670000000001</c:v>
                </c:pt>
                <c:pt idx="1523">
                  <c:v>7.2961330000000002</c:v>
                </c:pt>
                <c:pt idx="1524">
                  <c:v>7.2962989999999994</c:v>
                </c:pt>
                <c:pt idx="1525">
                  <c:v>7.2964599999999997</c:v>
                </c:pt>
                <c:pt idx="1526">
                  <c:v>7.2965900000000001</c:v>
                </c:pt>
                <c:pt idx="1527">
                  <c:v>7.2967089999999999</c:v>
                </c:pt>
                <c:pt idx="1528">
                  <c:v>7.296818</c:v>
                </c:pt>
                <c:pt idx="1529">
                  <c:v>7.296932</c:v>
                </c:pt>
                <c:pt idx="1530">
                  <c:v>7.2970259999999998</c:v>
                </c:pt>
                <c:pt idx="1531">
                  <c:v>7.2970930000000003</c:v>
                </c:pt>
                <c:pt idx="1532">
                  <c:v>7.2971070000000005</c:v>
                </c:pt>
                <c:pt idx="1533">
                  <c:v>7.2971279999999998</c:v>
                </c:pt>
                <c:pt idx="1534">
                  <c:v>7.29718</c:v>
                </c:pt>
                <c:pt idx="1535">
                  <c:v>7.2972479999999997</c:v>
                </c:pt>
                <c:pt idx="1536">
                  <c:v>7.2973289999999995</c:v>
                </c:pt>
                <c:pt idx="1537">
                  <c:v>7.2974060000000005</c:v>
                </c:pt>
                <c:pt idx="1538">
                  <c:v>7.2974490000000003</c:v>
                </c:pt>
                <c:pt idx="1539">
                  <c:v>7.2974680000000003</c:v>
                </c:pt>
                <c:pt idx="1540">
                  <c:v>7.2974890000000006</c:v>
                </c:pt>
                <c:pt idx="1541">
                  <c:v>7.2975219999999998</c:v>
                </c:pt>
                <c:pt idx="1542">
                  <c:v>7.2975650000000005</c:v>
                </c:pt>
                <c:pt idx="1543">
                  <c:v>7.2975490000000001</c:v>
                </c:pt>
                <c:pt idx="1544">
                  <c:v>7.2975019999999997</c:v>
                </c:pt>
                <c:pt idx="1545">
                  <c:v>7.297428</c:v>
                </c:pt>
                <c:pt idx="1546">
                  <c:v>7.2973870000000005</c:v>
                </c:pt>
                <c:pt idx="1547">
                  <c:v>7.2973379999999999</c:v>
                </c:pt>
                <c:pt idx="1548">
                  <c:v>7.2972649999999994</c:v>
                </c:pt>
                <c:pt idx="1549">
                  <c:v>7.2971729999999999</c:v>
                </c:pt>
                <c:pt idx="1550">
                  <c:v>7.297091</c:v>
                </c:pt>
                <c:pt idx="1551">
                  <c:v>7.2970160000000002</c:v>
                </c:pt>
                <c:pt idx="1552">
                  <c:v>7.2969299999999997</c:v>
                </c:pt>
                <c:pt idx="1553">
                  <c:v>7.2968279999999996</c:v>
                </c:pt>
                <c:pt idx="1554">
                  <c:v>7.2967089999999999</c:v>
                </c:pt>
                <c:pt idx="1555">
                  <c:v>7.2965479999999996</c:v>
                </c:pt>
                <c:pt idx="1556">
                  <c:v>7.2963909999999998</c:v>
                </c:pt>
                <c:pt idx="1557">
                  <c:v>7.2962500000000006</c:v>
                </c:pt>
                <c:pt idx="1558">
                  <c:v>7.2961010000000002</c:v>
                </c:pt>
                <c:pt idx="1559">
                  <c:v>7.2959300000000002</c:v>
                </c:pt>
                <c:pt idx="1560">
                  <c:v>7.2957459999999994</c:v>
                </c:pt>
                <c:pt idx="1561">
                  <c:v>7.2954189999999999</c:v>
                </c:pt>
                <c:pt idx="1562">
                  <c:v>7.2951309999999996</c:v>
                </c:pt>
                <c:pt idx="1563">
                  <c:v>7.2949400000000004</c:v>
                </c:pt>
                <c:pt idx="1564">
                  <c:v>7.2947059999999997</c:v>
                </c:pt>
                <c:pt idx="1565">
                  <c:v>7.294416</c:v>
                </c:pt>
                <c:pt idx="1566">
                  <c:v>7.2941260000000003</c:v>
                </c:pt>
                <c:pt idx="1567">
                  <c:v>7.2938200000000002</c:v>
                </c:pt>
                <c:pt idx="1568">
                  <c:v>7.2935759999999998</c:v>
                </c:pt>
                <c:pt idx="1569">
                  <c:v>7.2932670000000002</c:v>
                </c:pt>
                <c:pt idx="1570">
                  <c:v>7.2929719999999998</c:v>
                </c:pt>
                <c:pt idx="1571">
                  <c:v>7.2926590000000004</c:v>
                </c:pt>
                <c:pt idx="1572">
                  <c:v>7.2923200000000001</c:v>
                </c:pt>
                <c:pt idx="1573">
                  <c:v>7.2919780000000003</c:v>
                </c:pt>
                <c:pt idx="1574">
                  <c:v>7.2916530000000002</c:v>
                </c:pt>
                <c:pt idx="1575">
                  <c:v>7.2911679999999999</c:v>
                </c:pt>
                <c:pt idx="1576">
                  <c:v>7.2907460000000004</c:v>
                </c:pt>
                <c:pt idx="1577">
                  <c:v>7.2903250000000002</c:v>
                </c:pt>
                <c:pt idx="1578">
                  <c:v>7.2897800000000004</c:v>
                </c:pt>
                <c:pt idx="1579">
                  <c:v>7.2893699999999999</c:v>
                </c:pt>
                <c:pt idx="1580">
                  <c:v>7.2890230000000003</c:v>
                </c:pt>
                <c:pt idx="1581">
                  <c:v>7.2886500000000005</c:v>
                </c:pt>
                <c:pt idx="1582">
                  <c:v>7.2883119999999995</c:v>
                </c:pt>
                <c:pt idx="1583">
                  <c:v>7.2879620000000003</c:v>
                </c:pt>
                <c:pt idx="1584">
                  <c:v>7.2874720000000002</c:v>
                </c:pt>
                <c:pt idx="1585">
                  <c:v>7.2868539999999999</c:v>
                </c:pt>
                <c:pt idx="1586">
                  <c:v>7.2859119999999997</c:v>
                </c:pt>
                <c:pt idx="1587">
                  <c:v>7.2848389999999998</c:v>
                </c:pt>
                <c:pt idx="1588">
                  <c:v>7.2842599999999997</c:v>
                </c:pt>
                <c:pt idx="1589">
                  <c:v>7.2836549999999995</c:v>
                </c:pt>
                <c:pt idx="1590">
                  <c:v>7.2828420000000005</c:v>
                </c:pt>
                <c:pt idx="1591">
                  <c:v>7.2820459999999994</c:v>
                </c:pt>
                <c:pt idx="1592">
                  <c:v>7.281161</c:v>
                </c:pt>
                <c:pt idx="1593">
                  <c:v>7.2805479999999996</c:v>
                </c:pt>
                <c:pt idx="1594">
                  <c:v>7.2799899999999997</c:v>
                </c:pt>
                <c:pt idx="1595">
                  <c:v>7.2787249999999997</c:v>
                </c:pt>
                <c:pt idx="1596">
                  <c:v>7.277482</c:v>
                </c:pt>
                <c:pt idx="1597">
                  <c:v>7.2766079999999995</c:v>
                </c:pt>
                <c:pt idx="1598">
                  <c:v>7.2759510000000001</c:v>
                </c:pt>
                <c:pt idx="1599">
                  <c:v>7.2754690000000002</c:v>
                </c:pt>
                <c:pt idx="1600">
                  <c:v>7.2748989999999996</c:v>
                </c:pt>
                <c:pt idx="1601">
                  <c:v>7.2740559999999999</c:v>
                </c:pt>
                <c:pt idx="1602">
                  <c:v>7.2730920000000001</c:v>
                </c:pt>
                <c:pt idx="1603">
                  <c:v>7.2723170000000001</c:v>
                </c:pt>
                <c:pt idx="1604">
                  <c:v>7.2713020000000004</c:v>
                </c:pt>
                <c:pt idx="1605">
                  <c:v>7.2704269999999998</c:v>
                </c:pt>
                <c:pt idx="1606">
                  <c:v>7.2694600000000005</c:v>
                </c:pt>
                <c:pt idx="1607">
                  <c:v>7.2685580000000005</c:v>
                </c:pt>
                <c:pt idx="1608">
                  <c:v>7.2676040000000004</c:v>
                </c:pt>
                <c:pt idx="1609">
                  <c:v>7.2666880000000003</c:v>
                </c:pt>
                <c:pt idx="1610">
                  <c:v>7.26553</c:v>
                </c:pt>
                <c:pt idx="1611">
                  <c:v>7.2645559999999998</c:v>
                </c:pt>
                <c:pt idx="1612">
                  <c:v>7.2637390000000002</c:v>
                </c:pt>
                <c:pt idx="1613">
                  <c:v>7.262721</c:v>
                </c:pt>
                <c:pt idx="1614">
                  <c:v>7.2619639999999999</c:v>
                </c:pt>
                <c:pt idx="1615">
                  <c:v>7.2612040000000002</c:v>
                </c:pt>
                <c:pt idx="1616">
                  <c:v>7.2604199999999999</c:v>
                </c:pt>
                <c:pt idx="1617">
                  <c:v>7.2592669999999995</c:v>
                </c:pt>
                <c:pt idx="1618">
                  <c:v>7.257841</c:v>
                </c:pt>
                <c:pt idx="1619">
                  <c:v>7.2564840000000004</c:v>
                </c:pt>
                <c:pt idx="1620">
                  <c:v>7.2554979999999993</c:v>
                </c:pt>
                <c:pt idx="1621">
                  <c:v>7.2545160000000006</c:v>
                </c:pt>
                <c:pt idx="1622">
                  <c:v>7.2538580000000001</c:v>
                </c:pt>
                <c:pt idx="1623">
                  <c:v>7.2528109999999995</c:v>
                </c:pt>
                <c:pt idx="1624">
                  <c:v>7.2515499999999999</c:v>
                </c:pt>
                <c:pt idx="1625">
                  <c:v>7.2505039999999994</c:v>
                </c:pt>
                <c:pt idx="1626">
                  <c:v>7.2489679999999996</c:v>
                </c:pt>
                <c:pt idx="1627">
                  <c:v>7.2471739999999993</c:v>
                </c:pt>
                <c:pt idx="1628">
                  <c:v>7.2461520000000004</c:v>
                </c:pt>
                <c:pt idx="1629">
                  <c:v>7.2454049999999999</c:v>
                </c:pt>
                <c:pt idx="1630">
                  <c:v>7.2447300000000006</c:v>
                </c:pt>
                <c:pt idx="1631">
                  <c:v>7.2438799999999999</c:v>
                </c:pt>
                <c:pt idx="1632">
                  <c:v>7.2421280000000001</c:v>
                </c:pt>
                <c:pt idx="1633">
                  <c:v>7.2402150000000001</c:v>
                </c:pt>
                <c:pt idx="1634">
                  <c:v>7.2388960000000004</c:v>
                </c:pt>
                <c:pt idx="1635">
                  <c:v>7.2377020000000005</c:v>
                </c:pt>
                <c:pt idx="1636">
                  <c:v>7.2367419999999996</c:v>
                </c:pt>
                <c:pt idx="1637">
                  <c:v>7.2358890000000002</c:v>
                </c:pt>
                <c:pt idx="1638">
                  <c:v>7.2347099999999998</c:v>
                </c:pt>
                <c:pt idx="1639">
                  <c:v>7.2334449999999997</c:v>
                </c:pt>
                <c:pt idx="1640">
                  <c:v>7.2322819999999997</c:v>
                </c:pt>
                <c:pt idx="1641">
                  <c:v>7.2306189999999999</c:v>
                </c:pt>
                <c:pt idx="1642">
                  <c:v>7.2293000000000003</c:v>
                </c:pt>
                <c:pt idx="1643">
                  <c:v>7.2278199999999995</c:v>
                </c:pt>
                <c:pt idx="1644">
                  <c:v>7.2263199999999994</c:v>
                </c:pt>
                <c:pt idx="1645">
                  <c:v>7.2252460000000003</c:v>
                </c:pt>
                <c:pt idx="1646">
                  <c:v>7.2238959999999999</c:v>
                </c:pt>
                <c:pt idx="1647">
                  <c:v>7.2226549999999996</c:v>
                </c:pt>
                <c:pt idx="1648">
                  <c:v>7.2214790000000004</c:v>
                </c:pt>
                <c:pt idx="1649">
                  <c:v>7.2206919999999997</c:v>
                </c:pt>
                <c:pt idx="1650">
                  <c:v>7.2198770000000003</c:v>
                </c:pt>
                <c:pt idx="1651">
                  <c:v>7.21889</c:v>
                </c:pt>
                <c:pt idx="1652">
                  <c:v>7.2172450000000001</c:v>
                </c:pt>
                <c:pt idx="1653">
                  <c:v>7.2146880000000007</c:v>
                </c:pt>
                <c:pt idx="1654">
                  <c:v>7.2127040000000004</c:v>
                </c:pt>
                <c:pt idx="1655">
                  <c:v>7.2111689999999999</c:v>
                </c:pt>
                <c:pt idx="1656">
                  <c:v>7.2097929999999995</c:v>
                </c:pt>
                <c:pt idx="1657">
                  <c:v>7.2084299999999999</c:v>
                </c:pt>
                <c:pt idx="1658">
                  <c:v>7.2070959999999999</c:v>
                </c:pt>
                <c:pt idx="1659">
                  <c:v>7.205552</c:v>
                </c:pt>
                <c:pt idx="1660">
                  <c:v>7.204332</c:v>
                </c:pt>
                <c:pt idx="1661">
                  <c:v>7.2030599999999998</c:v>
                </c:pt>
                <c:pt idx="1662">
                  <c:v>7.2020099999999996</c:v>
                </c:pt>
                <c:pt idx="1663">
                  <c:v>7.2002389999999998</c:v>
                </c:pt>
                <c:pt idx="1664">
                  <c:v>7.1982699999999999</c:v>
                </c:pt>
                <c:pt idx="1665">
                  <c:v>7.1969469999999998</c:v>
                </c:pt>
                <c:pt idx="1666">
                  <c:v>7.1959090000000003</c:v>
                </c:pt>
                <c:pt idx="1667">
                  <c:v>7.1952350000000003</c:v>
                </c:pt>
                <c:pt idx="1668">
                  <c:v>7.1945180000000004</c:v>
                </c:pt>
                <c:pt idx="1669">
                  <c:v>7.1929189999999998</c:v>
                </c:pt>
                <c:pt idx="1670">
                  <c:v>7.1911620000000003</c:v>
                </c:pt>
                <c:pt idx="1671">
                  <c:v>7.1897970000000004</c:v>
                </c:pt>
                <c:pt idx="1672">
                  <c:v>7.1888299999999994</c:v>
                </c:pt>
                <c:pt idx="1673">
                  <c:v>7.1876899999999999</c:v>
                </c:pt>
                <c:pt idx="1674">
                  <c:v>7.1862430000000002</c:v>
                </c:pt>
                <c:pt idx="1675">
                  <c:v>7.1844269999999995</c:v>
                </c:pt>
                <c:pt idx="1676">
                  <c:v>7.1828339999999997</c:v>
                </c:pt>
                <c:pt idx="1677">
                  <c:v>7.181648</c:v>
                </c:pt>
                <c:pt idx="1678">
                  <c:v>7.1808119999999995</c:v>
                </c:pt>
                <c:pt idx="1679">
                  <c:v>7.1798660000000005</c:v>
                </c:pt>
                <c:pt idx="1680">
                  <c:v>7.1783280000000005</c:v>
                </c:pt>
                <c:pt idx="1681">
                  <c:v>7.176056</c:v>
                </c:pt>
                <c:pt idx="1682">
                  <c:v>7.1741700000000002</c:v>
                </c:pt>
                <c:pt idx="1683">
                  <c:v>7.1723129999999999</c:v>
                </c:pt>
                <c:pt idx="1684">
                  <c:v>7.1712530000000001</c:v>
                </c:pt>
                <c:pt idx="1685">
                  <c:v>7.1702599999999999</c:v>
                </c:pt>
                <c:pt idx="1686">
                  <c:v>7.1687960000000004</c:v>
                </c:pt>
                <c:pt idx="1687">
                  <c:v>7.1674660000000001</c:v>
                </c:pt>
                <c:pt idx="1688">
                  <c:v>7.1660310000000003</c:v>
                </c:pt>
                <c:pt idx="1689">
                  <c:v>7.1648639999999997</c:v>
                </c:pt>
                <c:pt idx="1690">
                  <c:v>7.1640999999999995</c:v>
                </c:pt>
                <c:pt idx="1691">
                  <c:v>7.1631420000000006</c:v>
                </c:pt>
                <c:pt idx="1692">
                  <c:v>7.161797</c:v>
                </c:pt>
                <c:pt idx="1693">
                  <c:v>7.1599110000000001</c:v>
                </c:pt>
                <c:pt idx="1694">
                  <c:v>7.1573519999999995</c:v>
                </c:pt>
                <c:pt idx="1695">
                  <c:v>7.1556949999999997</c:v>
                </c:pt>
                <c:pt idx="1696">
                  <c:v>7.1545000000000005</c:v>
                </c:pt>
                <c:pt idx="1697">
                  <c:v>7.1532520000000002</c:v>
                </c:pt>
                <c:pt idx="1698">
                  <c:v>7.1522319999999997</c:v>
                </c:pt>
                <c:pt idx="1699">
                  <c:v>7.1513550000000006</c:v>
                </c:pt>
                <c:pt idx="1700">
                  <c:v>7.1504599999999998</c:v>
                </c:pt>
                <c:pt idx="1701">
                  <c:v>7.1489200000000004</c:v>
                </c:pt>
                <c:pt idx="1702">
                  <c:v>7.1468310000000006</c:v>
                </c:pt>
                <c:pt idx="1703">
                  <c:v>7.1449250000000006</c:v>
                </c:pt>
                <c:pt idx="1704">
                  <c:v>7.143643</c:v>
                </c:pt>
                <c:pt idx="1705">
                  <c:v>7.1430570000000007</c:v>
                </c:pt>
                <c:pt idx="1706">
                  <c:v>7.1424240000000001</c:v>
                </c:pt>
                <c:pt idx="1707">
                  <c:v>7.1412149999999999</c:v>
                </c:pt>
                <c:pt idx="1708">
                  <c:v>7.1394029999999997</c:v>
                </c:pt>
                <c:pt idx="1709">
                  <c:v>7.1373440000000006</c:v>
                </c:pt>
                <c:pt idx="1710">
                  <c:v>7.1352349999999998</c:v>
                </c:pt>
                <c:pt idx="1711">
                  <c:v>7.1339160000000001</c:v>
                </c:pt>
                <c:pt idx="1712">
                  <c:v>7.1327199999999999</c:v>
                </c:pt>
                <c:pt idx="1713">
                  <c:v>7.1314929999999999</c:v>
                </c:pt>
                <c:pt idx="1714">
                  <c:v>7.1302780000000006</c:v>
                </c:pt>
                <c:pt idx="1715">
                  <c:v>7.1289350000000002</c:v>
                </c:pt>
                <c:pt idx="1716">
                  <c:v>7.1278319999999997</c:v>
                </c:pt>
                <c:pt idx="1717">
                  <c:v>7.1267360000000002</c:v>
                </c:pt>
                <c:pt idx="1718">
                  <c:v>7.1255639999999998</c:v>
                </c:pt>
                <c:pt idx="1719">
                  <c:v>7.123691</c:v>
                </c:pt>
                <c:pt idx="1720">
                  <c:v>7.1218140000000005</c:v>
                </c:pt>
                <c:pt idx="1721">
                  <c:v>7.1202209999999999</c:v>
                </c:pt>
                <c:pt idx="1722">
                  <c:v>7.1185360000000006</c:v>
                </c:pt>
                <c:pt idx="1723">
                  <c:v>7.1172360000000001</c:v>
                </c:pt>
                <c:pt idx="1724">
                  <c:v>7.1157529999999998</c:v>
                </c:pt>
                <c:pt idx="1725">
                  <c:v>7.1142349999999999</c:v>
                </c:pt>
                <c:pt idx="1726">
                  <c:v>7.1128439999999999</c:v>
                </c:pt>
                <c:pt idx="1727">
                  <c:v>7.1118459999999999</c:v>
                </c:pt>
                <c:pt idx="1728">
                  <c:v>7.1109830000000001</c:v>
                </c:pt>
                <c:pt idx="1729">
                  <c:v>7.1104539999999998</c:v>
                </c:pt>
                <c:pt idx="1730">
                  <c:v>7.1093570000000001</c:v>
                </c:pt>
                <c:pt idx="1731">
                  <c:v>7.1075219999999995</c:v>
                </c:pt>
                <c:pt idx="1732">
                  <c:v>7.1052460000000002</c:v>
                </c:pt>
                <c:pt idx="1733">
                  <c:v>7.1032690000000001</c:v>
                </c:pt>
                <c:pt idx="1734">
                  <c:v>7.1017700000000001</c:v>
                </c:pt>
                <c:pt idx="1735">
                  <c:v>7.1007289999999994</c:v>
                </c:pt>
                <c:pt idx="1736">
                  <c:v>7.0993060000000003</c:v>
                </c:pt>
                <c:pt idx="1737">
                  <c:v>7.0976470000000003</c:v>
                </c:pt>
                <c:pt idx="1738">
                  <c:v>7.0962429999999994</c:v>
                </c:pt>
                <c:pt idx="1739">
                  <c:v>7.0949740000000006</c:v>
                </c:pt>
                <c:pt idx="1740">
                  <c:v>7.0936000000000003</c:v>
                </c:pt>
                <c:pt idx="1741">
                  <c:v>7.0919159999999994</c:v>
                </c:pt>
                <c:pt idx="1742">
                  <c:v>7.0907219999999995</c:v>
                </c:pt>
                <c:pt idx="1743">
                  <c:v>7.0891920000000006</c:v>
                </c:pt>
                <c:pt idx="1744">
                  <c:v>7.0877949999999998</c:v>
                </c:pt>
                <c:pt idx="1745">
                  <c:v>7.0864720000000005</c:v>
                </c:pt>
                <c:pt idx="1746">
                  <c:v>7.0846499999999999</c:v>
                </c:pt>
                <c:pt idx="1747">
                  <c:v>7.0831210000000002</c:v>
                </c:pt>
                <c:pt idx="1748">
                  <c:v>7.081772</c:v>
                </c:pt>
                <c:pt idx="1749">
                  <c:v>7.0800909999999995</c:v>
                </c:pt>
                <c:pt idx="1750">
                  <c:v>7.0786150000000001</c:v>
                </c:pt>
                <c:pt idx="1751">
                  <c:v>7.0774050000000006</c:v>
                </c:pt>
                <c:pt idx="1752">
                  <c:v>7.0759400000000001</c:v>
                </c:pt>
                <c:pt idx="1753">
                  <c:v>7.0747350000000004</c:v>
                </c:pt>
                <c:pt idx="1754">
                  <c:v>7.073798</c:v>
                </c:pt>
                <c:pt idx="1755">
                  <c:v>7.072838</c:v>
                </c:pt>
                <c:pt idx="1756">
                  <c:v>7.0721480000000003</c:v>
                </c:pt>
                <c:pt idx="1757">
                  <c:v>7.071186</c:v>
                </c:pt>
                <c:pt idx="1758">
                  <c:v>7.0695350000000001</c:v>
                </c:pt>
                <c:pt idx="1759">
                  <c:v>7.067253</c:v>
                </c:pt>
                <c:pt idx="1760">
                  <c:v>7.0651290000000007</c:v>
                </c:pt>
                <c:pt idx="1761">
                  <c:v>7.0632900000000003</c:v>
                </c:pt>
                <c:pt idx="1762">
                  <c:v>7.0615540000000001</c:v>
                </c:pt>
                <c:pt idx="1763">
                  <c:v>7.0603940000000005</c:v>
                </c:pt>
                <c:pt idx="1764">
                  <c:v>7.0590159999999997</c:v>
                </c:pt>
                <c:pt idx="1765">
                  <c:v>7.0575130000000001</c:v>
                </c:pt>
                <c:pt idx="1766">
                  <c:v>7.0557680000000005</c:v>
                </c:pt>
                <c:pt idx="1767">
                  <c:v>7.053464</c:v>
                </c:pt>
                <c:pt idx="1768">
                  <c:v>7.0514960000000002</c:v>
                </c:pt>
                <c:pt idx="1769">
                  <c:v>7.0496119999999998</c:v>
                </c:pt>
                <c:pt idx="1770">
                  <c:v>7.0475650000000005</c:v>
                </c:pt>
                <c:pt idx="1771">
                  <c:v>7.0462959999999999</c:v>
                </c:pt>
                <c:pt idx="1772">
                  <c:v>7.0448979999999999</c:v>
                </c:pt>
                <c:pt idx="1773">
                  <c:v>7.0437960000000004</c:v>
                </c:pt>
                <c:pt idx="1774">
                  <c:v>7.0427059999999999</c:v>
                </c:pt>
                <c:pt idx="1775">
                  <c:v>7.0410260000000005</c:v>
                </c:pt>
                <c:pt idx="1776">
                  <c:v>7.0390009999999998</c:v>
                </c:pt>
                <c:pt idx="1777">
                  <c:v>7.0373749999999999</c:v>
                </c:pt>
                <c:pt idx="1778">
                  <c:v>7.0358090000000004</c:v>
                </c:pt>
                <c:pt idx="1779">
                  <c:v>7.0346250000000001</c:v>
                </c:pt>
                <c:pt idx="1780">
                  <c:v>7.0338209999999997</c:v>
                </c:pt>
                <c:pt idx="1781">
                  <c:v>7.0325199999999999</c:v>
                </c:pt>
                <c:pt idx="1782">
                  <c:v>7.0299610000000001</c:v>
                </c:pt>
                <c:pt idx="1783">
                  <c:v>7.027501</c:v>
                </c:pt>
                <c:pt idx="1784">
                  <c:v>7.0256489999999996</c:v>
                </c:pt>
                <c:pt idx="1785">
                  <c:v>7.0242249999999995</c:v>
                </c:pt>
                <c:pt idx="1786">
                  <c:v>7.0230959999999998</c:v>
                </c:pt>
                <c:pt idx="1787">
                  <c:v>7.0218249999999998</c:v>
                </c:pt>
                <c:pt idx="1788">
                  <c:v>7.0204170000000001</c:v>
                </c:pt>
                <c:pt idx="1789">
                  <c:v>7.0193089999999998</c:v>
                </c:pt>
                <c:pt idx="1790">
                  <c:v>7.0180910000000001</c:v>
                </c:pt>
                <c:pt idx="1791">
                  <c:v>7.0161440000000006</c:v>
                </c:pt>
                <c:pt idx="1792">
                  <c:v>7.0131700000000006</c:v>
                </c:pt>
                <c:pt idx="1793">
                  <c:v>7.0109050000000002</c:v>
                </c:pt>
                <c:pt idx="1794">
                  <c:v>7.0098000000000003</c:v>
                </c:pt>
                <c:pt idx="1795">
                  <c:v>7.0091939999999999</c:v>
                </c:pt>
                <c:pt idx="1796">
                  <c:v>7.0084970000000002</c:v>
                </c:pt>
                <c:pt idx="1797">
                  <c:v>7.00739</c:v>
                </c:pt>
                <c:pt idx="1798">
                  <c:v>7.0051800000000002</c:v>
                </c:pt>
                <c:pt idx="1799">
                  <c:v>7.0026359999999999</c:v>
                </c:pt>
                <c:pt idx="1800">
                  <c:v>6.9999440000000002</c:v>
                </c:pt>
                <c:pt idx="1801">
                  <c:v>6.9976099999999999</c:v>
                </c:pt>
                <c:pt idx="1802">
                  <c:v>6.9957519999999995</c:v>
                </c:pt>
                <c:pt idx="1803">
                  <c:v>6.9941060000000004</c:v>
                </c:pt>
                <c:pt idx="1804">
                  <c:v>6.9925410000000001</c:v>
                </c:pt>
                <c:pt idx="1805">
                  <c:v>6.991358</c:v>
                </c:pt>
                <c:pt idx="1806">
                  <c:v>6.9898609999999994</c:v>
                </c:pt>
                <c:pt idx="1807">
                  <c:v>6.988696</c:v>
                </c:pt>
                <c:pt idx="1808">
                  <c:v>6.9873899999999995</c:v>
                </c:pt>
                <c:pt idx="1809">
                  <c:v>6.9859299999999998</c:v>
                </c:pt>
                <c:pt idx="1810">
                  <c:v>6.9838789999999999</c:v>
                </c:pt>
                <c:pt idx="1811">
                  <c:v>6.9816079999999996</c:v>
                </c:pt>
                <c:pt idx="1812">
                  <c:v>6.979355</c:v>
                </c:pt>
                <c:pt idx="1813">
                  <c:v>6.9776880000000006</c:v>
                </c:pt>
                <c:pt idx="1814">
                  <c:v>6.976483</c:v>
                </c:pt>
                <c:pt idx="1815">
                  <c:v>6.97539</c:v>
                </c:pt>
                <c:pt idx="1816">
                  <c:v>6.97403</c:v>
                </c:pt>
                <c:pt idx="1817">
                  <c:v>6.9720560000000003</c:v>
                </c:pt>
                <c:pt idx="1818">
                  <c:v>6.9705820000000003</c:v>
                </c:pt>
                <c:pt idx="1819">
                  <c:v>6.9696189999999998</c:v>
                </c:pt>
                <c:pt idx="1820">
                  <c:v>6.9686699999999995</c:v>
                </c:pt>
                <c:pt idx="1821">
                  <c:v>6.9667300000000001</c:v>
                </c:pt>
                <c:pt idx="1822">
                  <c:v>6.9644189999999995</c:v>
                </c:pt>
                <c:pt idx="1823">
                  <c:v>6.9617399999999998</c:v>
                </c:pt>
                <c:pt idx="1824">
                  <c:v>6.9595190000000002</c:v>
                </c:pt>
                <c:pt idx="1825">
                  <c:v>6.9583060000000003</c:v>
                </c:pt>
                <c:pt idx="1826">
                  <c:v>6.9571079999999998</c:v>
                </c:pt>
                <c:pt idx="1827">
                  <c:v>6.9553669999999999</c:v>
                </c:pt>
                <c:pt idx="1828">
                  <c:v>6.9531799999999997</c:v>
                </c:pt>
                <c:pt idx="1829">
                  <c:v>6.9507460000000005</c:v>
                </c:pt>
                <c:pt idx="1830">
                  <c:v>6.9490110000000005</c:v>
                </c:pt>
                <c:pt idx="1831">
                  <c:v>6.9477899999999995</c:v>
                </c:pt>
                <c:pt idx="1832">
                  <c:v>6.9466109999999999</c:v>
                </c:pt>
                <c:pt idx="1833">
                  <c:v>6.9449709999999998</c:v>
                </c:pt>
                <c:pt idx="1834">
                  <c:v>6.9423189999999995</c:v>
                </c:pt>
                <c:pt idx="1835">
                  <c:v>6.9392999999999994</c:v>
                </c:pt>
                <c:pt idx="1836">
                  <c:v>6.936941</c:v>
                </c:pt>
                <c:pt idx="1837">
                  <c:v>6.9355000000000002</c:v>
                </c:pt>
                <c:pt idx="1838">
                  <c:v>6.9344199999999994</c:v>
                </c:pt>
                <c:pt idx="1839">
                  <c:v>6.9332310000000001</c:v>
                </c:pt>
                <c:pt idx="1840">
                  <c:v>6.9313149999999997</c:v>
                </c:pt>
                <c:pt idx="1841">
                  <c:v>6.9291970000000003</c:v>
                </c:pt>
                <c:pt idx="1842">
                  <c:v>6.9276610000000005</c:v>
                </c:pt>
                <c:pt idx="1843">
                  <c:v>6.9263119999999994</c:v>
                </c:pt>
                <c:pt idx="1844">
                  <c:v>6.9252750000000001</c:v>
                </c:pt>
                <c:pt idx="1845">
                  <c:v>6.9242400000000002</c:v>
                </c:pt>
                <c:pt idx="1846">
                  <c:v>6.922898</c:v>
                </c:pt>
                <c:pt idx="1847">
                  <c:v>6.921576</c:v>
                </c:pt>
                <c:pt idx="1848">
                  <c:v>6.9197160000000002</c:v>
                </c:pt>
                <c:pt idx="1849">
                  <c:v>6.9178060000000006</c:v>
                </c:pt>
                <c:pt idx="1850">
                  <c:v>6.9163060000000005</c:v>
                </c:pt>
                <c:pt idx="1851">
                  <c:v>6.9148390000000006</c:v>
                </c:pt>
                <c:pt idx="1852">
                  <c:v>6.9133639999999996</c:v>
                </c:pt>
                <c:pt idx="1853">
                  <c:v>6.9116619999999998</c:v>
                </c:pt>
                <c:pt idx="1854">
                  <c:v>6.910215</c:v>
                </c:pt>
                <c:pt idx="1855">
                  <c:v>6.9086669999999994</c:v>
                </c:pt>
                <c:pt idx="1856">
                  <c:v>6.906485</c:v>
                </c:pt>
                <c:pt idx="1857">
                  <c:v>6.9043619999999999</c:v>
                </c:pt>
                <c:pt idx="1858">
                  <c:v>6.9023729999999999</c:v>
                </c:pt>
                <c:pt idx="1859">
                  <c:v>6.9002420000000004</c:v>
                </c:pt>
                <c:pt idx="1860">
                  <c:v>6.8985159999999999</c:v>
                </c:pt>
                <c:pt idx="1861">
                  <c:v>6.8973049999999994</c:v>
                </c:pt>
                <c:pt idx="1862">
                  <c:v>6.8958279999999998</c:v>
                </c:pt>
                <c:pt idx="1863">
                  <c:v>6.8944589999999994</c:v>
                </c:pt>
                <c:pt idx="1864">
                  <c:v>6.8931500000000003</c:v>
                </c:pt>
                <c:pt idx="1865">
                  <c:v>6.8916190000000004</c:v>
                </c:pt>
                <c:pt idx="1866">
                  <c:v>6.8899050000000006</c:v>
                </c:pt>
                <c:pt idx="1867">
                  <c:v>6.8880119999999998</c:v>
                </c:pt>
                <c:pt idx="1868">
                  <c:v>6.8855079999999997</c:v>
                </c:pt>
                <c:pt idx="1869">
                  <c:v>6.8824319999999997</c:v>
                </c:pt>
                <c:pt idx="1870">
                  <c:v>6.88</c:v>
                </c:pt>
                <c:pt idx="1871">
                  <c:v>6.8784200000000002</c:v>
                </c:pt>
                <c:pt idx="1872">
                  <c:v>6.8770369999999996</c:v>
                </c:pt>
                <c:pt idx="1873">
                  <c:v>6.8759700000000006</c:v>
                </c:pt>
                <c:pt idx="1874">
                  <c:v>6.8749229999999999</c:v>
                </c:pt>
                <c:pt idx="1875">
                  <c:v>6.8730899999999995</c:v>
                </c:pt>
                <c:pt idx="1876">
                  <c:v>6.8707200000000004</c:v>
                </c:pt>
                <c:pt idx="1877">
                  <c:v>6.8681640000000002</c:v>
                </c:pt>
                <c:pt idx="1878">
                  <c:v>6.8655910000000002</c:v>
                </c:pt>
                <c:pt idx="1879">
                  <c:v>6.8632720000000003</c:v>
                </c:pt>
                <c:pt idx="1880">
                  <c:v>6.861491</c:v>
                </c:pt>
                <c:pt idx="1881">
                  <c:v>6.8598499999999998</c:v>
                </c:pt>
                <c:pt idx="1882">
                  <c:v>6.8581269999999996</c:v>
                </c:pt>
                <c:pt idx="1883">
                  <c:v>6.8561320000000006</c:v>
                </c:pt>
                <c:pt idx="1884">
                  <c:v>6.8541910000000001</c:v>
                </c:pt>
                <c:pt idx="1885">
                  <c:v>6.8521610000000006</c:v>
                </c:pt>
                <c:pt idx="1886">
                  <c:v>6.8500999999999994</c:v>
                </c:pt>
                <c:pt idx="1887">
                  <c:v>6.8479410000000005</c:v>
                </c:pt>
                <c:pt idx="1888">
                  <c:v>6.8462180000000004</c:v>
                </c:pt>
                <c:pt idx="1889">
                  <c:v>6.8443779999999999</c:v>
                </c:pt>
                <c:pt idx="1890">
                  <c:v>6.8424370000000003</c:v>
                </c:pt>
                <c:pt idx="1891">
                  <c:v>6.8403270000000003</c:v>
                </c:pt>
                <c:pt idx="1892">
                  <c:v>6.838381</c:v>
                </c:pt>
                <c:pt idx="1893">
                  <c:v>6.8367559999999994</c:v>
                </c:pt>
                <c:pt idx="1894">
                  <c:v>6.8348049999999994</c:v>
                </c:pt>
                <c:pt idx="1895">
                  <c:v>6.8314599999999999</c:v>
                </c:pt>
                <c:pt idx="1896">
                  <c:v>6.8275160000000001</c:v>
                </c:pt>
                <c:pt idx="1897">
                  <c:v>6.8245330000000006</c:v>
                </c:pt>
                <c:pt idx="1898">
                  <c:v>6.8228790000000004</c:v>
                </c:pt>
                <c:pt idx="1899">
                  <c:v>6.8217080000000001</c:v>
                </c:pt>
                <c:pt idx="1900">
                  <c:v>6.8208789999999997</c:v>
                </c:pt>
                <c:pt idx="1901">
                  <c:v>6.819509</c:v>
                </c:pt>
                <c:pt idx="1902">
                  <c:v>6.8181720000000006</c:v>
                </c:pt>
                <c:pt idx="1903">
                  <c:v>6.8163149999999995</c:v>
                </c:pt>
                <c:pt idx="1904">
                  <c:v>6.813866</c:v>
                </c:pt>
                <c:pt idx="1905">
                  <c:v>6.8109149999999996</c:v>
                </c:pt>
                <c:pt idx="1906">
                  <c:v>6.8078439999999993</c:v>
                </c:pt>
                <c:pt idx="1907">
                  <c:v>6.8048820000000001</c:v>
                </c:pt>
                <c:pt idx="1908">
                  <c:v>6.8026479999999996</c:v>
                </c:pt>
                <c:pt idx="1909">
                  <c:v>6.8008389999999999</c:v>
                </c:pt>
                <c:pt idx="1910">
                  <c:v>6.7987590000000004</c:v>
                </c:pt>
                <c:pt idx="1911">
                  <c:v>6.7971690000000002</c:v>
                </c:pt>
                <c:pt idx="1912">
                  <c:v>6.7957970000000003</c:v>
                </c:pt>
                <c:pt idx="1913">
                  <c:v>6.7942650000000002</c:v>
                </c:pt>
                <c:pt idx="1914">
                  <c:v>6.7923589999999994</c:v>
                </c:pt>
                <c:pt idx="1915">
                  <c:v>6.7899560000000001</c:v>
                </c:pt>
                <c:pt idx="1916">
                  <c:v>6.7872089999999998</c:v>
                </c:pt>
                <c:pt idx="1917">
                  <c:v>6.7850900000000003</c:v>
                </c:pt>
                <c:pt idx="1918">
                  <c:v>6.7835890000000001</c:v>
                </c:pt>
                <c:pt idx="1919">
                  <c:v>6.7821600000000002</c:v>
                </c:pt>
                <c:pt idx="1920">
                  <c:v>6.780691</c:v>
                </c:pt>
                <c:pt idx="1921">
                  <c:v>6.7786140000000001</c:v>
                </c:pt>
                <c:pt idx="1922">
                  <c:v>6.7760530000000001</c:v>
                </c:pt>
                <c:pt idx="1923">
                  <c:v>6.7736999999999998</c:v>
                </c:pt>
                <c:pt idx="1924">
                  <c:v>6.7712959999999995</c:v>
                </c:pt>
                <c:pt idx="1925">
                  <c:v>6.7695509999999999</c:v>
                </c:pt>
                <c:pt idx="1926">
                  <c:v>6.7676560000000006</c:v>
                </c:pt>
                <c:pt idx="1927">
                  <c:v>6.7659690000000001</c:v>
                </c:pt>
                <c:pt idx="1928">
                  <c:v>6.763738</c:v>
                </c:pt>
                <c:pt idx="1929">
                  <c:v>6.7614830000000001</c:v>
                </c:pt>
                <c:pt idx="1930">
                  <c:v>6.7585300000000004</c:v>
                </c:pt>
                <c:pt idx="1931">
                  <c:v>6.7553909999999995</c:v>
                </c:pt>
                <c:pt idx="1932">
                  <c:v>6.7528050000000004</c:v>
                </c:pt>
                <c:pt idx="1933">
                  <c:v>6.7510309999999993</c:v>
                </c:pt>
                <c:pt idx="1934">
                  <c:v>6.7495150000000006</c:v>
                </c:pt>
                <c:pt idx="1935">
                  <c:v>6.7474299999999996</c:v>
                </c:pt>
                <c:pt idx="1936">
                  <c:v>6.7441849999999999</c:v>
                </c:pt>
                <c:pt idx="1937">
                  <c:v>6.7409300000000005</c:v>
                </c:pt>
                <c:pt idx="1938">
                  <c:v>6.7385540000000006</c:v>
                </c:pt>
                <c:pt idx="1939">
                  <c:v>6.7361300000000002</c:v>
                </c:pt>
                <c:pt idx="1940">
                  <c:v>6.7340260000000001</c:v>
                </c:pt>
                <c:pt idx="1941">
                  <c:v>6.7310940000000006</c:v>
                </c:pt>
                <c:pt idx="1942">
                  <c:v>6.7284009999999999</c:v>
                </c:pt>
                <c:pt idx="1943">
                  <c:v>6.7265350000000002</c:v>
                </c:pt>
                <c:pt idx="1944">
                  <c:v>6.7247680000000001</c:v>
                </c:pt>
                <c:pt idx="1945">
                  <c:v>6.7228880000000002</c:v>
                </c:pt>
                <c:pt idx="1946">
                  <c:v>6.7207340000000002</c:v>
                </c:pt>
                <c:pt idx="1947">
                  <c:v>6.7183899999999994</c:v>
                </c:pt>
                <c:pt idx="1948">
                  <c:v>6.7166329999999999</c:v>
                </c:pt>
                <c:pt idx="1949">
                  <c:v>6.7149380000000001</c:v>
                </c:pt>
                <c:pt idx="1950">
                  <c:v>6.7132120000000004</c:v>
                </c:pt>
                <c:pt idx="1951">
                  <c:v>6.7108319999999999</c:v>
                </c:pt>
                <c:pt idx="1952">
                  <c:v>6.7072459999999996</c:v>
                </c:pt>
                <c:pt idx="1953">
                  <c:v>6.703964</c:v>
                </c:pt>
                <c:pt idx="1954">
                  <c:v>6.7012649999999994</c:v>
                </c:pt>
                <c:pt idx="1955">
                  <c:v>6.6989420000000006</c:v>
                </c:pt>
                <c:pt idx="1956">
                  <c:v>6.6968220000000001</c:v>
                </c:pt>
                <c:pt idx="1957">
                  <c:v>6.6943039999999998</c:v>
                </c:pt>
                <c:pt idx="1958">
                  <c:v>6.6914739999999995</c:v>
                </c:pt>
                <c:pt idx="1959">
                  <c:v>6.6886539999999997</c:v>
                </c:pt>
                <c:pt idx="1960">
                  <c:v>6.6866300000000001</c:v>
                </c:pt>
                <c:pt idx="1961">
                  <c:v>6.684793</c:v>
                </c:pt>
                <c:pt idx="1962">
                  <c:v>6.6819299999999995</c:v>
                </c:pt>
                <c:pt idx="1963">
                  <c:v>6.6782729999999999</c:v>
                </c:pt>
                <c:pt idx="1964">
                  <c:v>6.6751330000000006</c:v>
                </c:pt>
                <c:pt idx="1965">
                  <c:v>6.6730239999999998</c:v>
                </c:pt>
                <c:pt idx="1966">
                  <c:v>6.6704410000000003</c:v>
                </c:pt>
                <c:pt idx="1967">
                  <c:v>6.6684619999999999</c:v>
                </c:pt>
                <c:pt idx="1968">
                  <c:v>6.6660539999999999</c:v>
                </c:pt>
                <c:pt idx="1969">
                  <c:v>6.6633659999999999</c:v>
                </c:pt>
                <c:pt idx="1970">
                  <c:v>6.6611220000000007</c:v>
                </c:pt>
                <c:pt idx="1971">
                  <c:v>6.658684</c:v>
                </c:pt>
                <c:pt idx="1972">
                  <c:v>6.6549870000000002</c:v>
                </c:pt>
                <c:pt idx="1973">
                  <c:v>6.6504910000000006</c:v>
                </c:pt>
                <c:pt idx="1974">
                  <c:v>6.6469310000000004</c:v>
                </c:pt>
                <c:pt idx="1975">
                  <c:v>6.6438439999999996</c:v>
                </c:pt>
                <c:pt idx="1976">
                  <c:v>6.6413349999999998</c:v>
                </c:pt>
                <c:pt idx="1977">
                  <c:v>6.6389659999999999</c:v>
                </c:pt>
                <c:pt idx="1978">
                  <c:v>6.6356640000000002</c:v>
                </c:pt>
                <c:pt idx="1979">
                  <c:v>6.6333859999999998</c:v>
                </c:pt>
                <c:pt idx="1980">
                  <c:v>6.6305040000000002</c:v>
                </c:pt>
                <c:pt idx="1981">
                  <c:v>6.6275729999999999</c:v>
                </c:pt>
                <c:pt idx="1982">
                  <c:v>6.6242679999999998</c:v>
                </c:pt>
                <c:pt idx="1983">
                  <c:v>6.6201080000000001</c:v>
                </c:pt>
                <c:pt idx="1984">
                  <c:v>6.6158400000000004</c:v>
                </c:pt>
                <c:pt idx="1985">
                  <c:v>6.6126439999999995</c:v>
                </c:pt>
                <c:pt idx="1986">
                  <c:v>6.6091280000000001</c:v>
                </c:pt>
                <c:pt idx="1987">
                  <c:v>6.606268</c:v>
                </c:pt>
                <c:pt idx="1988">
                  <c:v>6.6034760000000006</c:v>
                </c:pt>
                <c:pt idx="1989">
                  <c:v>6.6010430000000007</c:v>
                </c:pt>
                <c:pt idx="1990">
                  <c:v>6.5990090000000006</c:v>
                </c:pt>
                <c:pt idx="1991">
                  <c:v>6.5964999999999998</c:v>
                </c:pt>
                <c:pt idx="1992">
                  <c:v>6.5938859999999995</c:v>
                </c:pt>
                <c:pt idx="1993">
                  <c:v>6.5905839999999998</c:v>
                </c:pt>
                <c:pt idx="1994">
                  <c:v>6.5864479999999999</c:v>
                </c:pt>
                <c:pt idx="1995">
                  <c:v>6.5821559999999995</c:v>
                </c:pt>
                <c:pt idx="1996">
                  <c:v>6.5772949999999994</c:v>
                </c:pt>
                <c:pt idx="1997">
                  <c:v>6.5733820000000005</c:v>
                </c:pt>
                <c:pt idx="1998">
                  <c:v>6.5697000000000001</c:v>
                </c:pt>
                <c:pt idx="1999">
                  <c:v>6.5658099999999999</c:v>
                </c:pt>
                <c:pt idx="2000">
                  <c:v>6.5628390000000003</c:v>
                </c:pt>
                <c:pt idx="2001">
                  <c:v>6.5605349999999998</c:v>
                </c:pt>
                <c:pt idx="2002">
                  <c:v>6.5578579999999995</c:v>
                </c:pt>
                <c:pt idx="2003">
                  <c:v>6.5549780000000002</c:v>
                </c:pt>
                <c:pt idx="2004">
                  <c:v>6.5505449999999996</c:v>
                </c:pt>
                <c:pt idx="2005">
                  <c:v>6.5456050000000001</c:v>
                </c:pt>
                <c:pt idx="2006">
                  <c:v>6.5416249999999998</c:v>
                </c:pt>
                <c:pt idx="2007">
                  <c:v>6.5378759999999998</c:v>
                </c:pt>
                <c:pt idx="2008">
                  <c:v>6.5345069999999996</c:v>
                </c:pt>
                <c:pt idx="2009">
                  <c:v>6.5307930000000001</c:v>
                </c:pt>
                <c:pt idx="2010">
                  <c:v>6.5267650000000001</c:v>
                </c:pt>
                <c:pt idx="2011">
                  <c:v>6.5227000000000004</c:v>
                </c:pt>
                <c:pt idx="2012">
                  <c:v>6.5193340000000006</c:v>
                </c:pt>
                <c:pt idx="2013">
                  <c:v>6.5159789999999997</c:v>
                </c:pt>
                <c:pt idx="2014">
                  <c:v>6.512594</c:v>
                </c:pt>
                <c:pt idx="2015">
                  <c:v>6.509417</c:v>
                </c:pt>
                <c:pt idx="2016">
                  <c:v>6.5058310000000006</c:v>
                </c:pt>
                <c:pt idx="2017">
                  <c:v>6.5016910000000001</c:v>
                </c:pt>
                <c:pt idx="2018">
                  <c:v>6.4978370000000005</c:v>
                </c:pt>
                <c:pt idx="2019">
                  <c:v>6.4936939999999996</c:v>
                </c:pt>
                <c:pt idx="2020">
                  <c:v>6.4887100000000002</c:v>
                </c:pt>
                <c:pt idx="2021">
                  <c:v>6.4836679999999998</c:v>
                </c:pt>
                <c:pt idx="2022">
                  <c:v>6.4774060000000002</c:v>
                </c:pt>
                <c:pt idx="2023">
                  <c:v>6.4711720000000001</c:v>
                </c:pt>
                <c:pt idx="2024">
                  <c:v>6.4676659999999995</c:v>
                </c:pt>
                <c:pt idx="2025">
                  <c:v>6.4658259999999999</c:v>
                </c:pt>
                <c:pt idx="2026">
                  <c:v>6.4635350000000003</c:v>
                </c:pt>
                <c:pt idx="2027">
                  <c:v>6.4607939999999999</c:v>
                </c:pt>
                <c:pt idx="2028">
                  <c:v>6.4555410000000002</c:v>
                </c:pt>
                <c:pt idx="2029">
                  <c:v>6.4493039999999997</c:v>
                </c:pt>
                <c:pt idx="2030">
                  <c:v>6.4439980000000006</c:v>
                </c:pt>
                <c:pt idx="2031">
                  <c:v>6.4393310000000001</c:v>
                </c:pt>
                <c:pt idx="2032">
                  <c:v>6.4345819999999998</c:v>
                </c:pt>
                <c:pt idx="2033">
                  <c:v>6.4313599999999997</c:v>
                </c:pt>
                <c:pt idx="2034">
                  <c:v>6.4273790000000002</c:v>
                </c:pt>
                <c:pt idx="2035">
                  <c:v>6.4219530000000002</c:v>
                </c:pt>
                <c:pt idx="2036">
                  <c:v>6.417408</c:v>
                </c:pt>
                <c:pt idx="2037">
                  <c:v>6.4115310000000001</c:v>
                </c:pt>
                <c:pt idx="2038">
                  <c:v>6.405208</c:v>
                </c:pt>
                <c:pt idx="2039">
                  <c:v>6.4004759999999994</c:v>
                </c:pt>
                <c:pt idx="2040">
                  <c:v>6.3959399999999995</c:v>
                </c:pt>
                <c:pt idx="2041">
                  <c:v>6.3910119999999999</c:v>
                </c:pt>
                <c:pt idx="2042">
                  <c:v>6.3860100000000006</c:v>
                </c:pt>
                <c:pt idx="2043">
                  <c:v>6.3799729999999997</c:v>
                </c:pt>
                <c:pt idx="2044">
                  <c:v>6.3746860000000005</c:v>
                </c:pt>
                <c:pt idx="2045">
                  <c:v>6.3705040000000004</c:v>
                </c:pt>
                <c:pt idx="2046">
                  <c:v>6.3657690000000002</c:v>
                </c:pt>
                <c:pt idx="2047">
                  <c:v>6.3601770000000002</c:v>
                </c:pt>
                <c:pt idx="2048">
                  <c:v>6.3528549999999999</c:v>
                </c:pt>
                <c:pt idx="2049">
                  <c:v>6.3472349999999995</c:v>
                </c:pt>
                <c:pt idx="2050">
                  <c:v>6.3430499999999999</c:v>
                </c:pt>
                <c:pt idx="2051">
                  <c:v>6.3389249999999997</c:v>
                </c:pt>
                <c:pt idx="2052">
                  <c:v>6.3339619999999996</c:v>
                </c:pt>
                <c:pt idx="2053">
                  <c:v>6.3272399999999998</c:v>
                </c:pt>
                <c:pt idx="2054">
                  <c:v>6.3188870000000001</c:v>
                </c:pt>
                <c:pt idx="2055">
                  <c:v>6.3129400000000002</c:v>
                </c:pt>
                <c:pt idx="2056">
                  <c:v>6.3069489999999995</c:v>
                </c:pt>
                <c:pt idx="2057">
                  <c:v>6.3012130000000006</c:v>
                </c:pt>
                <c:pt idx="2058">
                  <c:v>6.2953999999999999</c:v>
                </c:pt>
                <c:pt idx="2059">
                  <c:v>6.290565</c:v>
                </c:pt>
                <c:pt idx="2060">
                  <c:v>6.2848939999999995</c:v>
                </c:pt>
                <c:pt idx="2061">
                  <c:v>6.2797369999999999</c:v>
                </c:pt>
                <c:pt idx="2062">
                  <c:v>6.274006</c:v>
                </c:pt>
                <c:pt idx="2063">
                  <c:v>6.26729</c:v>
                </c:pt>
                <c:pt idx="2064">
                  <c:v>6.2604980000000001</c:v>
                </c:pt>
                <c:pt idx="2065">
                  <c:v>6.2517370000000003</c:v>
                </c:pt>
                <c:pt idx="2066">
                  <c:v>6.2439749999999998</c:v>
                </c:pt>
                <c:pt idx="2067">
                  <c:v>6.2388119999999994</c:v>
                </c:pt>
                <c:pt idx="2068">
                  <c:v>6.2349890000000006</c:v>
                </c:pt>
                <c:pt idx="2069">
                  <c:v>6.2294549999999997</c:v>
                </c:pt>
                <c:pt idx="2070">
                  <c:v>6.2229619999999999</c:v>
                </c:pt>
                <c:pt idx="2071">
                  <c:v>6.2131129999999999</c:v>
                </c:pt>
                <c:pt idx="2072">
                  <c:v>6.2047100000000004</c:v>
                </c:pt>
                <c:pt idx="2073">
                  <c:v>6.1990870000000005</c:v>
                </c:pt>
                <c:pt idx="2074">
                  <c:v>6.1944809999999997</c:v>
                </c:pt>
                <c:pt idx="2075">
                  <c:v>6.1880249999999997</c:v>
                </c:pt>
                <c:pt idx="2076">
                  <c:v>6.1798400000000004</c:v>
                </c:pt>
                <c:pt idx="2077">
                  <c:v>6.170839</c:v>
                </c:pt>
                <c:pt idx="2078">
                  <c:v>6.1624239999999997</c:v>
                </c:pt>
                <c:pt idx="2079">
                  <c:v>6.1528220000000005</c:v>
                </c:pt>
                <c:pt idx="2080">
                  <c:v>6.1466709999999996</c:v>
                </c:pt>
                <c:pt idx="2081">
                  <c:v>6.1391080000000002</c:v>
                </c:pt>
                <c:pt idx="2082">
                  <c:v>6.1329419999999999</c:v>
                </c:pt>
                <c:pt idx="2083">
                  <c:v>6.126709</c:v>
                </c:pt>
                <c:pt idx="2084">
                  <c:v>6.118817</c:v>
                </c:pt>
                <c:pt idx="2085">
                  <c:v>6.110366</c:v>
                </c:pt>
                <c:pt idx="2086">
                  <c:v>6.1032039999999999</c:v>
                </c:pt>
                <c:pt idx="2087">
                  <c:v>6.09396</c:v>
                </c:pt>
                <c:pt idx="2088">
                  <c:v>6.0836059999999996</c:v>
                </c:pt>
                <c:pt idx="2089">
                  <c:v>6.0740059999999998</c:v>
                </c:pt>
                <c:pt idx="2090">
                  <c:v>6.0665820000000004</c:v>
                </c:pt>
                <c:pt idx="2091">
                  <c:v>6.0581999999999994</c:v>
                </c:pt>
                <c:pt idx="2092">
                  <c:v>6.0527429999999995</c:v>
                </c:pt>
                <c:pt idx="2093">
                  <c:v>6.0474540000000001</c:v>
                </c:pt>
                <c:pt idx="2094">
                  <c:v>6.0387059999999995</c:v>
                </c:pt>
                <c:pt idx="2095">
                  <c:v>6.0290509999999999</c:v>
                </c:pt>
                <c:pt idx="2096">
                  <c:v>6.0193700000000003</c:v>
                </c:pt>
                <c:pt idx="2097">
                  <c:v>6.0069370000000006</c:v>
                </c:pt>
                <c:pt idx="2098">
                  <c:v>5.9993379999999998</c:v>
                </c:pt>
                <c:pt idx="2099">
                  <c:v>5.9915710000000004</c:v>
                </c:pt>
                <c:pt idx="2100">
                  <c:v>5.9821220000000004</c:v>
                </c:pt>
                <c:pt idx="2101">
                  <c:v>5.9709820000000002</c:v>
                </c:pt>
                <c:pt idx="2102">
                  <c:v>5.9614180000000001</c:v>
                </c:pt>
                <c:pt idx="2103">
                  <c:v>5.9519409999999997</c:v>
                </c:pt>
                <c:pt idx="2104">
                  <c:v>5.9452790000000002</c:v>
                </c:pt>
                <c:pt idx="2105">
                  <c:v>5.935225</c:v>
                </c:pt>
                <c:pt idx="2106">
                  <c:v>5.9273639999999999</c:v>
                </c:pt>
                <c:pt idx="2107">
                  <c:v>5.9153979999999997</c:v>
                </c:pt>
                <c:pt idx="2108">
                  <c:v>5.9042770000000004</c:v>
                </c:pt>
                <c:pt idx="2109">
                  <c:v>5.8942620000000003</c:v>
                </c:pt>
                <c:pt idx="2110">
                  <c:v>5.8849919999999996</c:v>
                </c:pt>
                <c:pt idx="2111">
                  <c:v>5.8751309999999997</c:v>
                </c:pt>
                <c:pt idx="2112">
                  <c:v>5.8665229999999999</c:v>
                </c:pt>
                <c:pt idx="2113">
                  <c:v>5.8551979999999997</c:v>
                </c:pt>
                <c:pt idx="2114">
                  <c:v>5.8444539999999998</c:v>
                </c:pt>
                <c:pt idx="2115">
                  <c:v>5.8345000000000002</c:v>
                </c:pt>
                <c:pt idx="2116">
                  <c:v>5.8218519999999998</c:v>
                </c:pt>
                <c:pt idx="2117">
                  <c:v>5.810962</c:v>
                </c:pt>
                <c:pt idx="2118">
                  <c:v>5.7980369999999999</c:v>
                </c:pt>
                <c:pt idx="2119">
                  <c:v>5.7873869999999998</c:v>
                </c:pt>
                <c:pt idx="2120">
                  <c:v>5.7766909999999996</c:v>
                </c:pt>
                <c:pt idx="2121">
                  <c:v>5.7663520000000004</c:v>
                </c:pt>
                <c:pt idx="2122">
                  <c:v>5.7551160000000001</c:v>
                </c:pt>
                <c:pt idx="2123">
                  <c:v>5.7412799999999997</c:v>
                </c:pt>
                <c:pt idx="2124">
                  <c:v>5.7259859999999998</c:v>
                </c:pt>
                <c:pt idx="2125">
                  <c:v>5.7140139999999997</c:v>
                </c:pt>
                <c:pt idx="2126">
                  <c:v>5.7053099999999999</c:v>
                </c:pt>
                <c:pt idx="2127">
                  <c:v>5.6973159999999998</c:v>
                </c:pt>
                <c:pt idx="2128">
                  <c:v>5.6853540000000002</c:v>
                </c:pt>
                <c:pt idx="2129">
                  <c:v>5.6729900000000004</c:v>
                </c:pt>
                <c:pt idx="2130">
                  <c:v>5.6579740000000003</c:v>
                </c:pt>
                <c:pt idx="2131">
                  <c:v>5.6437660000000003</c:v>
                </c:pt>
                <c:pt idx="2132">
                  <c:v>5.6319400000000002</c:v>
                </c:pt>
                <c:pt idx="2133">
                  <c:v>5.6185939999999999</c:v>
                </c:pt>
                <c:pt idx="2134">
                  <c:v>5.6055780000000004</c:v>
                </c:pt>
                <c:pt idx="2135">
                  <c:v>5.5923400000000001</c:v>
                </c:pt>
                <c:pt idx="2136">
                  <c:v>5.577744</c:v>
                </c:pt>
                <c:pt idx="2137">
                  <c:v>5.5633939999999997</c:v>
                </c:pt>
                <c:pt idx="2138">
                  <c:v>5.5522400000000003</c:v>
                </c:pt>
                <c:pt idx="2139">
                  <c:v>5.5394259999999997</c:v>
                </c:pt>
                <c:pt idx="2140">
                  <c:v>5.5269740000000001</c:v>
                </c:pt>
                <c:pt idx="2141">
                  <c:v>5.5117799999999999</c:v>
                </c:pt>
                <c:pt idx="2142">
                  <c:v>5.4950419999999998</c:v>
                </c:pt>
                <c:pt idx="2143">
                  <c:v>5.4799369999999996</c:v>
                </c:pt>
                <c:pt idx="2144">
                  <c:v>5.4664679999999999</c:v>
                </c:pt>
                <c:pt idx="2145">
                  <c:v>5.4527089999999996</c:v>
                </c:pt>
                <c:pt idx="2146">
                  <c:v>5.4383470000000003</c:v>
                </c:pt>
                <c:pt idx="2147">
                  <c:v>5.4243259999999998</c:v>
                </c:pt>
                <c:pt idx="2148">
                  <c:v>5.4098750000000004</c:v>
                </c:pt>
                <c:pt idx="2149">
                  <c:v>5.3950560000000003</c:v>
                </c:pt>
                <c:pt idx="2150">
                  <c:v>5.3814580000000003</c:v>
                </c:pt>
                <c:pt idx="2151">
                  <c:v>5.3647289999999996</c:v>
                </c:pt>
                <c:pt idx="2152">
                  <c:v>5.3471679999999999</c:v>
                </c:pt>
                <c:pt idx="2153">
                  <c:v>5.3296479999999997</c:v>
                </c:pt>
                <c:pt idx="2154">
                  <c:v>5.3126300000000004</c:v>
                </c:pt>
                <c:pt idx="2155">
                  <c:v>5.297828</c:v>
                </c:pt>
                <c:pt idx="2156">
                  <c:v>5.2831479999999997</c:v>
                </c:pt>
                <c:pt idx="2157">
                  <c:v>5.266648</c:v>
                </c:pt>
                <c:pt idx="2158">
                  <c:v>5.2509160000000001</c:v>
                </c:pt>
                <c:pt idx="2159">
                  <c:v>5.2330759999999996</c:v>
                </c:pt>
                <c:pt idx="2160">
                  <c:v>5.2129139999999996</c:v>
                </c:pt>
                <c:pt idx="2161">
                  <c:v>5.1967879999999997</c:v>
                </c:pt>
                <c:pt idx="2162">
                  <c:v>5.1800620000000004</c:v>
                </c:pt>
                <c:pt idx="2163">
                  <c:v>5.1650499999999999</c:v>
                </c:pt>
                <c:pt idx="2164">
                  <c:v>5.1466900000000004</c:v>
                </c:pt>
                <c:pt idx="2165">
                  <c:v>5.1277660000000003</c:v>
                </c:pt>
                <c:pt idx="2166">
                  <c:v>5.1088209999999998</c:v>
                </c:pt>
                <c:pt idx="2167">
                  <c:v>5.0907260000000001</c:v>
                </c:pt>
                <c:pt idx="2168">
                  <c:v>5.072546</c:v>
                </c:pt>
                <c:pt idx="2169">
                  <c:v>5.0538169999999996</c:v>
                </c:pt>
                <c:pt idx="2170">
                  <c:v>5.0324980000000004</c:v>
                </c:pt>
                <c:pt idx="2171">
                  <c:v>5.015002</c:v>
                </c:pt>
                <c:pt idx="2172">
                  <c:v>4.9954879999999999</c:v>
                </c:pt>
                <c:pt idx="2173">
                  <c:v>4.9758849999999999</c:v>
                </c:pt>
                <c:pt idx="2174">
                  <c:v>4.9561380000000002</c:v>
                </c:pt>
                <c:pt idx="2175">
                  <c:v>4.9359469999999996</c:v>
                </c:pt>
                <c:pt idx="2176">
                  <c:v>4.9180429999999999</c:v>
                </c:pt>
                <c:pt idx="2177">
                  <c:v>4.8979679999999997</c:v>
                </c:pt>
                <c:pt idx="2178">
                  <c:v>4.876519</c:v>
                </c:pt>
                <c:pt idx="2179">
                  <c:v>4.8543950000000002</c:v>
                </c:pt>
                <c:pt idx="2180">
                  <c:v>4.8333740000000001</c:v>
                </c:pt>
                <c:pt idx="2181">
                  <c:v>4.812945</c:v>
                </c:pt>
                <c:pt idx="2182">
                  <c:v>4.7938700000000001</c:v>
                </c:pt>
                <c:pt idx="2183">
                  <c:v>4.775976</c:v>
                </c:pt>
                <c:pt idx="2184">
                  <c:v>4.7550030000000003</c:v>
                </c:pt>
                <c:pt idx="2185">
                  <c:v>4.729984</c:v>
                </c:pt>
                <c:pt idx="2186">
                  <c:v>4.70906</c:v>
                </c:pt>
                <c:pt idx="2187">
                  <c:v>4.6870139999999996</c:v>
                </c:pt>
                <c:pt idx="2188">
                  <c:v>4.6654629999999999</c:v>
                </c:pt>
                <c:pt idx="2189">
                  <c:v>4.6452299999999997</c:v>
                </c:pt>
                <c:pt idx="2190">
                  <c:v>4.6223039999999997</c:v>
                </c:pt>
                <c:pt idx="2191">
                  <c:v>4.5988660000000001</c:v>
                </c:pt>
                <c:pt idx="2192">
                  <c:v>4.5776149999999998</c:v>
                </c:pt>
                <c:pt idx="2193">
                  <c:v>4.5556130000000001</c:v>
                </c:pt>
                <c:pt idx="2194">
                  <c:v>4.532216</c:v>
                </c:pt>
                <c:pt idx="2195">
                  <c:v>4.506907</c:v>
                </c:pt>
                <c:pt idx="2196">
                  <c:v>4.4855700000000001</c:v>
                </c:pt>
                <c:pt idx="2197">
                  <c:v>4.4622919999999997</c:v>
                </c:pt>
                <c:pt idx="2198">
                  <c:v>4.4400740000000001</c:v>
                </c:pt>
                <c:pt idx="2199">
                  <c:v>4.4177299999999997</c:v>
                </c:pt>
                <c:pt idx="2200">
                  <c:v>4.3928510000000003</c:v>
                </c:pt>
                <c:pt idx="2201">
                  <c:v>4.3688820000000002</c:v>
                </c:pt>
                <c:pt idx="2202">
                  <c:v>4.346546</c:v>
                </c:pt>
                <c:pt idx="2203">
                  <c:v>4.3233050000000004</c:v>
                </c:pt>
                <c:pt idx="2204">
                  <c:v>4.3034299999999996</c:v>
                </c:pt>
                <c:pt idx="2205">
                  <c:v>4.2820850000000004</c:v>
                </c:pt>
                <c:pt idx="2206">
                  <c:v>4.2556609999999999</c:v>
                </c:pt>
                <c:pt idx="2207">
                  <c:v>4.2304620000000002</c:v>
                </c:pt>
                <c:pt idx="2208">
                  <c:v>4.2055410000000002</c:v>
                </c:pt>
                <c:pt idx="2209">
                  <c:v>4.1824810000000001</c:v>
                </c:pt>
                <c:pt idx="2210">
                  <c:v>4.159834</c:v>
                </c:pt>
                <c:pt idx="2211">
                  <c:v>4.1377069999999998</c:v>
                </c:pt>
                <c:pt idx="2212">
                  <c:v>4.1157899999999996</c:v>
                </c:pt>
                <c:pt idx="2213">
                  <c:v>4.093159</c:v>
                </c:pt>
                <c:pt idx="2214">
                  <c:v>4.0696539999999999</c:v>
                </c:pt>
                <c:pt idx="2215">
                  <c:v>4.0464440000000002</c:v>
                </c:pt>
                <c:pt idx="2216">
                  <c:v>4.0230059999999996</c:v>
                </c:pt>
                <c:pt idx="2217">
                  <c:v>3.9985200000000001</c:v>
                </c:pt>
                <c:pt idx="2218">
                  <c:v>3.9770859999999999</c:v>
                </c:pt>
                <c:pt idx="2219">
                  <c:v>3.9572900000000004</c:v>
                </c:pt>
                <c:pt idx="2220">
                  <c:v>3.936553</c:v>
                </c:pt>
                <c:pt idx="2221">
                  <c:v>3.9150700000000001</c:v>
                </c:pt>
                <c:pt idx="2222">
                  <c:v>3.8931880000000003</c:v>
                </c:pt>
                <c:pt idx="2223">
                  <c:v>3.8726459999999996</c:v>
                </c:pt>
                <c:pt idx="2224">
                  <c:v>3.8516399999999997</c:v>
                </c:pt>
                <c:pt idx="2225">
                  <c:v>3.8294959999999998</c:v>
                </c:pt>
                <c:pt idx="2226">
                  <c:v>3.8083739999999997</c:v>
                </c:pt>
                <c:pt idx="2227">
                  <c:v>3.787318</c:v>
                </c:pt>
                <c:pt idx="2228">
                  <c:v>3.7693139999999996</c:v>
                </c:pt>
                <c:pt idx="2229">
                  <c:v>3.7519099999999996</c:v>
                </c:pt>
                <c:pt idx="2230">
                  <c:v>3.7318949999999997</c:v>
                </c:pt>
                <c:pt idx="2231">
                  <c:v>3.7141719999999996</c:v>
                </c:pt>
                <c:pt idx="2232">
                  <c:v>3.695722</c:v>
                </c:pt>
                <c:pt idx="2233">
                  <c:v>3.6795099999999996</c:v>
                </c:pt>
                <c:pt idx="2234">
                  <c:v>3.6648240000000003</c:v>
                </c:pt>
                <c:pt idx="2235">
                  <c:v>3.6495110000000004</c:v>
                </c:pt>
                <c:pt idx="2236">
                  <c:v>3.6328100000000001</c:v>
                </c:pt>
                <c:pt idx="2237">
                  <c:v>3.6159699999999999</c:v>
                </c:pt>
                <c:pt idx="2238">
                  <c:v>3.5988800000000003</c:v>
                </c:pt>
                <c:pt idx="2239">
                  <c:v>3.5852659999999998</c:v>
                </c:pt>
                <c:pt idx="2240">
                  <c:v>3.5726740000000001</c:v>
                </c:pt>
                <c:pt idx="2241">
                  <c:v>3.5609130000000002</c:v>
                </c:pt>
                <c:pt idx="2242">
                  <c:v>3.5495070000000002</c:v>
                </c:pt>
                <c:pt idx="2243">
                  <c:v>3.5398480000000001</c:v>
                </c:pt>
                <c:pt idx="2244">
                  <c:v>3.5294739999999996</c:v>
                </c:pt>
                <c:pt idx="2245">
                  <c:v>3.5222519999999999</c:v>
                </c:pt>
                <c:pt idx="2246">
                  <c:v>3.51553</c:v>
                </c:pt>
                <c:pt idx="2247">
                  <c:v>3.5069650000000001</c:v>
                </c:pt>
                <c:pt idx="2248">
                  <c:v>3.4978559999999996</c:v>
                </c:pt>
                <c:pt idx="2249">
                  <c:v>3.4933759999999996</c:v>
                </c:pt>
                <c:pt idx="2250">
                  <c:v>3.4872120000000004</c:v>
                </c:pt>
                <c:pt idx="2251">
                  <c:v>3.4848739999999996</c:v>
                </c:pt>
                <c:pt idx="2252">
                  <c:v>3.4837150000000001</c:v>
                </c:pt>
                <c:pt idx="2253">
                  <c:v>3.4808399999999997</c:v>
                </c:pt>
                <c:pt idx="2254">
                  <c:v>3.4804199999999996</c:v>
                </c:pt>
                <c:pt idx="2255">
                  <c:v>3.4805299999999999</c:v>
                </c:pt>
                <c:pt idx="2256">
                  <c:v>3.4812940000000001</c:v>
                </c:pt>
                <c:pt idx="2257">
                  <c:v>3.4845610000000002</c:v>
                </c:pt>
                <c:pt idx="2258">
                  <c:v>3.4940939999999996</c:v>
                </c:pt>
                <c:pt idx="2259">
                  <c:v>3.5006539999999999</c:v>
                </c:pt>
                <c:pt idx="2260">
                  <c:v>3.508731</c:v>
                </c:pt>
                <c:pt idx="2261">
                  <c:v>3.5161239999999996</c:v>
                </c:pt>
                <c:pt idx="2262">
                  <c:v>3.5249759999999997</c:v>
                </c:pt>
                <c:pt idx="2263">
                  <c:v>3.5384840000000004</c:v>
                </c:pt>
                <c:pt idx="2264">
                  <c:v>3.5567130000000002</c:v>
                </c:pt>
                <c:pt idx="2265">
                  <c:v>3.5758099999999997</c:v>
                </c:pt>
                <c:pt idx="2266">
                  <c:v>3.5983539999999996</c:v>
                </c:pt>
                <c:pt idx="2267">
                  <c:v>3.6270980000000002</c:v>
                </c:pt>
                <c:pt idx="2268">
                  <c:v>3.6599700000000004</c:v>
                </c:pt>
                <c:pt idx="2269">
                  <c:v>3.6948740000000004</c:v>
                </c:pt>
                <c:pt idx="2270">
                  <c:v>3.7327149999999998</c:v>
                </c:pt>
                <c:pt idx="2271">
                  <c:v>3.7683900000000001</c:v>
                </c:pt>
                <c:pt idx="2272">
                  <c:v>3.8111370000000004</c:v>
                </c:pt>
                <c:pt idx="2273">
                  <c:v>3.8578080000000003</c:v>
                </c:pt>
                <c:pt idx="2274">
                  <c:v>3.9099820000000003</c:v>
                </c:pt>
                <c:pt idx="2275">
                  <c:v>3.9693040000000002</c:v>
                </c:pt>
                <c:pt idx="2276">
                  <c:v>4.03125</c:v>
                </c:pt>
                <c:pt idx="2277">
                  <c:v>4.1011119999999996</c:v>
                </c:pt>
                <c:pt idx="2278">
                  <c:v>4.174239</c:v>
                </c:pt>
                <c:pt idx="2279">
                  <c:v>4.2518289999999999</c:v>
                </c:pt>
                <c:pt idx="2280">
                  <c:v>4.3292919999999997</c:v>
                </c:pt>
                <c:pt idx="2281">
                  <c:v>4.4140100000000002</c:v>
                </c:pt>
                <c:pt idx="2282">
                  <c:v>4.501798</c:v>
                </c:pt>
                <c:pt idx="2283">
                  <c:v>4.5935620000000004</c:v>
                </c:pt>
                <c:pt idx="2284">
                  <c:v>4.6867010000000002</c:v>
                </c:pt>
                <c:pt idx="2285">
                  <c:v>4.7767869999999997</c:v>
                </c:pt>
                <c:pt idx="2286">
                  <c:v>4.8661060000000003</c:v>
                </c:pt>
                <c:pt idx="2287">
                  <c:v>4.9566759999999999</c:v>
                </c:pt>
                <c:pt idx="2288">
                  <c:v>5.0450759999999999</c:v>
                </c:pt>
                <c:pt idx="2289">
                  <c:v>5.1301249999999996</c:v>
                </c:pt>
                <c:pt idx="2290">
                  <c:v>5.2151370000000004</c:v>
                </c:pt>
                <c:pt idx="2291">
                  <c:v>5.2953599999999996</c:v>
                </c:pt>
                <c:pt idx="2292">
                  <c:v>5.3755639999999998</c:v>
                </c:pt>
                <c:pt idx="2293">
                  <c:v>5.4512770000000002</c:v>
                </c:pt>
                <c:pt idx="2294">
                  <c:v>5.5269839999999997</c:v>
                </c:pt>
                <c:pt idx="2295">
                  <c:v>5.6027459999999998</c:v>
                </c:pt>
                <c:pt idx="2296">
                  <c:v>5.6730559999999999</c:v>
                </c:pt>
                <c:pt idx="2297">
                  <c:v>5.7426399999999997</c:v>
                </c:pt>
                <c:pt idx="2298">
                  <c:v>5.8090669999999998</c:v>
                </c:pt>
                <c:pt idx="2299">
                  <c:v>5.8743480000000003</c:v>
                </c:pt>
                <c:pt idx="2300">
                  <c:v>5.9393250000000002</c:v>
                </c:pt>
                <c:pt idx="2301">
                  <c:v>6.0014190000000003</c:v>
                </c:pt>
                <c:pt idx="2302">
                  <c:v>6.0577899999999998</c:v>
                </c:pt>
                <c:pt idx="2303">
                  <c:v>6.1117100000000004</c:v>
                </c:pt>
                <c:pt idx="2304">
                  <c:v>6.1660219999999999</c:v>
                </c:pt>
                <c:pt idx="2305">
                  <c:v>6.2196850000000001</c:v>
                </c:pt>
                <c:pt idx="2306">
                  <c:v>6.2717139999999993</c:v>
                </c:pt>
                <c:pt idx="2307">
                  <c:v>6.3218519999999998</c:v>
                </c:pt>
                <c:pt idx="2308">
                  <c:v>6.3737469999999998</c:v>
                </c:pt>
                <c:pt idx="2309">
                  <c:v>6.4195679999999999</c:v>
                </c:pt>
                <c:pt idx="2310">
                  <c:v>6.4654059999999998</c:v>
                </c:pt>
                <c:pt idx="2311">
                  <c:v>6.5087950000000001</c:v>
                </c:pt>
                <c:pt idx="2312">
                  <c:v>6.5529380000000002</c:v>
                </c:pt>
                <c:pt idx="2313">
                  <c:v>6.5974900000000005</c:v>
                </c:pt>
                <c:pt idx="2314">
                  <c:v>6.6384639999999999</c:v>
                </c:pt>
                <c:pt idx="2315">
                  <c:v>6.6780679999999997</c:v>
                </c:pt>
                <c:pt idx="2316">
                  <c:v>6.7149400000000004</c:v>
                </c:pt>
                <c:pt idx="2317">
                  <c:v>6.7521579999999997</c:v>
                </c:pt>
                <c:pt idx="2318">
                  <c:v>6.7900930000000006</c:v>
                </c:pt>
                <c:pt idx="2319">
                  <c:v>6.8253050000000002</c:v>
                </c:pt>
                <c:pt idx="2320">
                  <c:v>6.8594879999999998</c:v>
                </c:pt>
                <c:pt idx="2321">
                  <c:v>6.8930530000000001</c:v>
                </c:pt>
                <c:pt idx="2322">
                  <c:v>6.925662</c:v>
                </c:pt>
                <c:pt idx="2323">
                  <c:v>6.9578730000000002</c:v>
                </c:pt>
                <c:pt idx="2324">
                  <c:v>6.9874100000000006</c:v>
                </c:pt>
                <c:pt idx="2325">
                  <c:v>7.0157439999999998</c:v>
                </c:pt>
                <c:pt idx="2326">
                  <c:v>7.0458409999999994</c:v>
                </c:pt>
                <c:pt idx="2327">
                  <c:v>7.0750419999999998</c:v>
                </c:pt>
                <c:pt idx="2328">
                  <c:v>7.1034039999999994</c:v>
                </c:pt>
                <c:pt idx="2329">
                  <c:v>7.131602</c:v>
                </c:pt>
                <c:pt idx="2330">
                  <c:v>7.157038</c:v>
                </c:pt>
                <c:pt idx="2331">
                  <c:v>7.1822460000000001</c:v>
                </c:pt>
                <c:pt idx="2332">
                  <c:v>7.2076720000000005</c:v>
                </c:pt>
                <c:pt idx="2333">
                  <c:v>7.2307129999999997</c:v>
                </c:pt>
                <c:pt idx="2334">
                  <c:v>7.252599</c:v>
                </c:pt>
                <c:pt idx="2335">
                  <c:v>7.2766250000000001</c:v>
                </c:pt>
                <c:pt idx="2336">
                  <c:v>7.2983159999999998</c:v>
                </c:pt>
                <c:pt idx="2337">
                  <c:v>7.3216649999999994</c:v>
                </c:pt>
                <c:pt idx="2338">
                  <c:v>7.3453339999999994</c:v>
                </c:pt>
                <c:pt idx="2339">
                  <c:v>7.3674400000000002</c:v>
                </c:pt>
                <c:pt idx="2340">
                  <c:v>7.387092</c:v>
                </c:pt>
                <c:pt idx="2341">
                  <c:v>7.4043100000000006</c:v>
                </c:pt>
                <c:pt idx="2342">
                  <c:v>7.4200660000000003</c:v>
                </c:pt>
                <c:pt idx="2343">
                  <c:v>7.4369119999999995</c:v>
                </c:pt>
                <c:pt idx="2344">
                  <c:v>7.458418</c:v>
                </c:pt>
                <c:pt idx="2345">
                  <c:v>7.4770389999999995</c:v>
                </c:pt>
                <c:pt idx="2346">
                  <c:v>7.4955780000000001</c:v>
                </c:pt>
                <c:pt idx="2347">
                  <c:v>7.5081519999999999</c:v>
                </c:pt>
                <c:pt idx="2348">
                  <c:v>7.5221330000000002</c:v>
                </c:pt>
                <c:pt idx="2349">
                  <c:v>7.536613</c:v>
                </c:pt>
                <c:pt idx="2350">
                  <c:v>7.5535320000000006</c:v>
                </c:pt>
                <c:pt idx="2351">
                  <c:v>7.5701289999999997</c:v>
                </c:pt>
                <c:pt idx="2352">
                  <c:v>7.5852740000000001</c:v>
                </c:pt>
                <c:pt idx="2353">
                  <c:v>7.5974710000000005</c:v>
                </c:pt>
                <c:pt idx="2354">
                  <c:v>7.6104830000000003</c:v>
                </c:pt>
                <c:pt idx="2355">
                  <c:v>7.6219920000000005</c:v>
                </c:pt>
                <c:pt idx="2356">
                  <c:v>7.6366420000000002</c:v>
                </c:pt>
                <c:pt idx="2357">
                  <c:v>7.6507589999999999</c:v>
                </c:pt>
                <c:pt idx="2358">
                  <c:v>7.6640639999999998</c:v>
                </c:pt>
                <c:pt idx="2359">
                  <c:v>7.6756320000000002</c:v>
                </c:pt>
                <c:pt idx="2360">
                  <c:v>7.684914</c:v>
                </c:pt>
                <c:pt idx="2361">
                  <c:v>7.6932609999999997</c:v>
                </c:pt>
                <c:pt idx="2362">
                  <c:v>7.7031900000000002</c:v>
                </c:pt>
                <c:pt idx="2363">
                  <c:v>7.7154629999999997</c:v>
                </c:pt>
                <c:pt idx="2364">
                  <c:v>7.7280110000000004</c:v>
                </c:pt>
                <c:pt idx="2365">
                  <c:v>7.7383600000000001</c:v>
                </c:pt>
                <c:pt idx="2366">
                  <c:v>7.748386</c:v>
                </c:pt>
                <c:pt idx="2367">
                  <c:v>7.7580100000000005</c:v>
                </c:pt>
                <c:pt idx="2368">
                  <c:v>7.7679349999999996</c:v>
                </c:pt>
                <c:pt idx="2369">
                  <c:v>7.7774679999999998</c:v>
                </c:pt>
                <c:pt idx="2370">
                  <c:v>7.78477</c:v>
                </c:pt>
                <c:pt idx="2371">
                  <c:v>7.792516</c:v>
                </c:pt>
                <c:pt idx="2372">
                  <c:v>7.7999770000000002</c:v>
                </c:pt>
                <c:pt idx="2373">
                  <c:v>7.8105390000000003</c:v>
                </c:pt>
                <c:pt idx="2374">
                  <c:v>7.8198799999999995</c:v>
                </c:pt>
                <c:pt idx="2375">
                  <c:v>7.8292579999999994</c:v>
                </c:pt>
                <c:pt idx="2376">
                  <c:v>7.838883</c:v>
                </c:pt>
                <c:pt idx="2377">
                  <c:v>7.8450839999999999</c:v>
                </c:pt>
                <c:pt idx="2378">
                  <c:v>7.8500969999999999</c:v>
                </c:pt>
                <c:pt idx="2379">
                  <c:v>7.856427</c:v>
                </c:pt>
                <c:pt idx="2380">
                  <c:v>7.8639619999999999</c:v>
                </c:pt>
                <c:pt idx="2381">
                  <c:v>7.8733640000000005</c:v>
                </c:pt>
                <c:pt idx="2382">
                  <c:v>7.8814019999999996</c:v>
                </c:pt>
                <c:pt idx="2383">
                  <c:v>7.8865599999999993</c:v>
                </c:pt>
                <c:pt idx="2384">
                  <c:v>7.8937869999999997</c:v>
                </c:pt>
                <c:pt idx="2385">
                  <c:v>7.8998460000000001</c:v>
                </c:pt>
                <c:pt idx="2386">
                  <c:v>7.9062920000000005</c:v>
                </c:pt>
                <c:pt idx="2387">
                  <c:v>7.9112910000000003</c:v>
                </c:pt>
                <c:pt idx="2388">
                  <c:v>7.915476</c:v>
                </c:pt>
                <c:pt idx="2389">
                  <c:v>7.9212869999999995</c:v>
                </c:pt>
                <c:pt idx="2390">
                  <c:v>7.928375</c:v>
                </c:pt>
                <c:pt idx="2391">
                  <c:v>7.9369540000000001</c:v>
                </c:pt>
                <c:pt idx="2392">
                  <c:v>7.9415100000000001</c:v>
                </c:pt>
                <c:pt idx="2393">
                  <c:v>7.9470939999999999</c:v>
                </c:pt>
                <c:pt idx="2394">
                  <c:v>7.9514250000000004</c:v>
                </c:pt>
                <c:pt idx="2395">
                  <c:v>7.9545250000000003</c:v>
                </c:pt>
                <c:pt idx="2396">
                  <c:v>7.9578139999999999</c:v>
                </c:pt>
                <c:pt idx="2397">
                  <c:v>7.9620090000000001</c:v>
                </c:pt>
                <c:pt idx="2398">
                  <c:v>7.9670439999999996</c:v>
                </c:pt>
                <c:pt idx="2399">
                  <c:v>7.9723559999999996</c:v>
                </c:pt>
                <c:pt idx="2400">
                  <c:v>7.9763700000000002</c:v>
                </c:pt>
                <c:pt idx="2401">
                  <c:v>7.9802770000000001</c:v>
                </c:pt>
                <c:pt idx="2402">
                  <c:v>7.9840870000000006</c:v>
                </c:pt>
                <c:pt idx="2403">
                  <c:v>7.9875819999999997</c:v>
                </c:pt>
                <c:pt idx="2404">
                  <c:v>7.9924549999999996</c:v>
                </c:pt>
                <c:pt idx="2405">
                  <c:v>7.9969009999999994</c:v>
                </c:pt>
                <c:pt idx="2406">
                  <c:v>7.9997629999999997</c:v>
                </c:pt>
                <c:pt idx="2407">
                  <c:v>8.0026820000000001</c:v>
                </c:pt>
                <c:pt idx="2408">
                  <c:v>8.0053239999999999</c:v>
                </c:pt>
                <c:pt idx="2409">
                  <c:v>8.0077599999999993</c:v>
                </c:pt>
                <c:pt idx="2410">
                  <c:v>8.0111690000000007</c:v>
                </c:pt>
                <c:pt idx="2411">
                  <c:v>8.0150059999999996</c:v>
                </c:pt>
                <c:pt idx="2412">
                  <c:v>8.0177200000000006</c:v>
                </c:pt>
                <c:pt idx="2413">
                  <c:v>8.0203480000000003</c:v>
                </c:pt>
                <c:pt idx="2414">
                  <c:v>8.0237890000000007</c:v>
                </c:pt>
                <c:pt idx="2415">
                  <c:v>8.0270899999999994</c:v>
                </c:pt>
                <c:pt idx="2416">
                  <c:v>8.0302900000000008</c:v>
                </c:pt>
                <c:pt idx="2417">
                  <c:v>8.0323320000000002</c:v>
                </c:pt>
                <c:pt idx="2418">
                  <c:v>8.0335809999999999</c:v>
                </c:pt>
                <c:pt idx="2419">
                  <c:v>8.0349040000000009</c:v>
                </c:pt>
                <c:pt idx="2420">
                  <c:v>8.0370799999999996</c:v>
                </c:pt>
                <c:pt idx="2421">
                  <c:v>8.0392670000000006</c:v>
                </c:pt>
                <c:pt idx="2422">
                  <c:v>8.0415840000000003</c:v>
                </c:pt>
                <c:pt idx="2423">
                  <c:v>8.0437779999999997</c:v>
                </c:pt>
                <c:pt idx="2424">
                  <c:v>8.0456719999999997</c:v>
                </c:pt>
                <c:pt idx="2425">
                  <c:v>8.0475519999999996</c:v>
                </c:pt>
                <c:pt idx="2426">
                  <c:v>8.049430000000001</c:v>
                </c:pt>
                <c:pt idx="2427">
                  <c:v>8.0504110000000004</c:v>
                </c:pt>
                <c:pt idx="2428">
                  <c:v>8.0516059999999996</c:v>
                </c:pt>
                <c:pt idx="2429">
                  <c:v>8.0526210000000003</c:v>
                </c:pt>
                <c:pt idx="2430">
                  <c:v>8.0540140000000005</c:v>
                </c:pt>
                <c:pt idx="2431">
                  <c:v>8.0555699999999995</c:v>
                </c:pt>
                <c:pt idx="2432">
                  <c:v>8.0581390000000006</c:v>
                </c:pt>
                <c:pt idx="2433">
                  <c:v>8.0607790000000001</c:v>
                </c:pt>
                <c:pt idx="2434">
                  <c:v>8.0623050000000003</c:v>
                </c:pt>
                <c:pt idx="2435">
                  <c:v>8.0632970000000004</c:v>
                </c:pt>
                <c:pt idx="2436">
                  <c:v>8.0638780000000008</c:v>
                </c:pt>
                <c:pt idx="2437">
                  <c:v>8.0645059999999997</c:v>
                </c:pt>
                <c:pt idx="2438">
                  <c:v>8.0655959999999993</c:v>
                </c:pt>
                <c:pt idx="2439">
                  <c:v>8.0679219999999994</c:v>
                </c:pt>
                <c:pt idx="2440">
                  <c:v>8.0709599999999995</c:v>
                </c:pt>
                <c:pt idx="2441">
                  <c:v>8.0734139999999996</c:v>
                </c:pt>
                <c:pt idx="2442">
                  <c:v>8.07484</c:v>
                </c:pt>
                <c:pt idx="2443">
                  <c:v>8.0754359999999998</c:v>
                </c:pt>
                <c:pt idx="2444">
                  <c:v>8.0757110000000001</c:v>
                </c:pt>
                <c:pt idx="2445">
                  <c:v>8.0760190000000005</c:v>
                </c:pt>
                <c:pt idx="2446">
                  <c:v>8.0768939999999994</c:v>
                </c:pt>
                <c:pt idx="2447">
                  <c:v>8.0784520000000004</c:v>
                </c:pt>
                <c:pt idx="2448">
                  <c:v>8.0798749999999995</c:v>
                </c:pt>
                <c:pt idx="2449">
                  <c:v>8.080843999999999</c:v>
                </c:pt>
                <c:pt idx="2450">
                  <c:v>8.0816280000000003</c:v>
                </c:pt>
                <c:pt idx="2451">
                  <c:v>8.0821749999999994</c:v>
                </c:pt>
                <c:pt idx="2452">
                  <c:v>8.083304</c:v>
                </c:pt>
                <c:pt idx="2453">
                  <c:v>8.0847329999999999</c:v>
                </c:pt>
                <c:pt idx="2454">
                  <c:v>8.0853730000000006</c:v>
                </c:pt>
                <c:pt idx="2455">
                  <c:v>8.0857960000000002</c:v>
                </c:pt>
                <c:pt idx="2456">
                  <c:v>8.0861000000000001</c:v>
                </c:pt>
                <c:pt idx="2457">
                  <c:v>8.0865050000000007</c:v>
                </c:pt>
                <c:pt idx="2458">
                  <c:v>8.0874269999999999</c:v>
                </c:pt>
                <c:pt idx="2459">
                  <c:v>8.0884239999999998</c:v>
                </c:pt>
                <c:pt idx="2460">
                  <c:v>8.0890349999999991</c:v>
                </c:pt>
                <c:pt idx="2461">
                  <c:v>8.0896329999999992</c:v>
                </c:pt>
                <c:pt idx="2462">
                  <c:v>8.0904849999999993</c:v>
                </c:pt>
                <c:pt idx="2463">
                  <c:v>8.0913509999999995</c:v>
                </c:pt>
                <c:pt idx="2464">
                  <c:v>8.0922239999999999</c:v>
                </c:pt>
                <c:pt idx="2465">
                  <c:v>8.0929719999999996</c:v>
                </c:pt>
                <c:pt idx="2466">
                  <c:v>8.0933290000000007</c:v>
                </c:pt>
                <c:pt idx="2467">
                  <c:v>8.0940589999999997</c:v>
                </c:pt>
                <c:pt idx="2468">
                  <c:v>8.0951160000000009</c:v>
                </c:pt>
                <c:pt idx="2469">
                  <c:v>8.0959909999999997</c:v>
                </c:pt>
                <c:pt idx="2470">
                  <c:v>8.0966430000000003</c:v>
                </c:pt>
                <c:pt idx="2471">
                  <c:v>8.097232</c:v>
                </c:pt>
                <c:pt idx="2472">
                  <c:v>8.0975660000000005</c:v>
                </c:pt>
                <c:pt idx="2473">
                  <c:v>8.097842</c:v>
                </c:pt>
                <c:pt idx="2474">
                  <c:v>8.0981400000000008</c:v>
                </c:pt>
                <c:pt idx="2475">
                  <c:v>8.0984619999999996</c:v>
                </c:pt>
                <c:pt idx="2476">
                  <c:v>8.0989810000000002</c:v>
                </c:pt>
                <c:pt idx="2477">
                  <c:v>8.0999099999999995</c:v>
                </c:pt>
                <c:pt idx="2478">
                  <c:v>8.1005040000000008</c:v>
                </c:pt>
                <c:pt idx="2479">
                  <c:v>8.1008399999999998</c:v>
                </c:pt>
                <c:pt idx="2480">
                  <c:v>8.1011419999999994</c:v>
                </c:pt>
                <c:pt idx="2481">
                  <c:v>8.1014339999999994</c:v>
                </c:pt>
                <c:pt idx="2482">
                  <c:v>8.1017329999999994</c:v>
                </c:pt>
                <c:pt idx="2483">
                  <c:v>8.1020479999999999</c:v>
                </c:pt>
                <c:pt idx="2484">
                  <c:v>8.1023759999999996</c:v>
                </c:pt>
                <c:pt idx="2485">
                  <c:v>8.1027079999999998</c:v>
                </c:pt>
                <c:pt idx="2486">
                  <c:v>8.1030490000000004</c:v>
                </c:pt>
                <c:pt idx="2487">
                  <c:v>8.1034260000000007</c:v>
                </c:pt>
                <c:pt idx="2488">
                  <c:v>8.1039530000000006</c:v>
                </c:pt>
                <c:pt idx="2489">
                  <c:v>8.1043310000000002</c:v>
                </c:pt>
                <c:pt idx="2490">
                  <c:v>8.104749</c:v>
                </c:pt>
                <c:pt idx="2491">
                  <c:v>8.1052420000000005</c:v>
                </c:pt>
                <c:pt idx="2492">
                  <c:v>8.1056019999999993</c:v>
                </c:pt>
                <c:pt idx="2493">
                  <c:v>8.1060130000000008</c:v>
                </c:pt>
                <c:pt idx="2494">
                  <c:v>8.1064159999999994</c:v>
                </c:pt>
                <c:pt idx="2495">
                  <c:v>8.1068080000000009</c:v>
                </c:pt>
                <c:pt idx="2496">
                  <c:v>8.1071550000000006</c:v>
                </c:pt>
                <c:pt idx="2497">
                  <c:v>8.1074889999999993</c:v>
                </c:pt>
                <c:pt idx="2498">
                  <c:v>8.1078580000000002</c:v>
                </c:pt>
                <c:pt idx="2499">
                  <c:v>8.108270000000001</c:v>
                </c:pt>
                <c:pt idx="2500">
                  <c:v>8.1087170000000004</c:v>
                </c:pt>
                <c:pt idx="2501">
                  <c:v>8.109121</c:v>
                </c:pt>
                <c:pt idx="2502">
                  <c:v>8.1094819999999999</c:v>
                </c:pt>
                <c:pt idx="2503">
                  <c:v>8.1098409999999994</c:v>
                </c:pt>
                <c:pt idx="2504">
                  <c:v>8.1102179999999997</c:v>
                </c:pt>
                <c:pt idx="2505">
                  <c:v>8.1106040000000004</c:v>
                </c:pt>
                <c:pt idx="2506">
                  <c:v>8.1109899999999993</c:v>
                </c:pt>
                <c:pt idx="2507">
                  <c:v>8.1113590000000002</c:v>
                </c:pt>
                <c:pt idx="2508">
                  <c:v>8.1117519999999992</c:v>
                </c:pt>
                <c:pt idx="2509">
                  <c:v>8.1121730000000003</c:v>
                </c:pt>
                <c:pt idx="2510">
                  <c:v>8.1125679999999996</c:v>
                </c:pt>
                <c:pt idx="2511">
                  <c:v>8.11294</c:v>
                </c:pt>
                <c:pt idx="2512">
                  <c:v>8.1133179999999996</c:v>
                </c:pt>
                <c:pt idx="2513">
                  <c:v>8.1137139999999999</c:v>
                </c:pt>
                <c:pt idx="2514">
                  <c:v>8.1141050000000003</c:v>
                </c:pt>
                <c:pt idx="2515">
                  <c:v>8.1145040000000002</c:v>
                </c:pt>
                <c:pt idx="2516">
                  <c:v>8.1148860000000003</c:v>
                </c:pt>
                <c:pt idx="2517">
                  <c:v>8.1152499999999996</c:v>
                </c:pt>
                <c:pt idx="2518">
                  <c:v>8.1156469999999992</c:v>
                </c:pt>
                <c:pt idx="2519">
                  <c:v>8.1160610000000002</c:v>
                </c:pt>
                <c:pt idx="2520">
                  <c:v>8.1164590000000008</c:v>
                </c:pt>
                <c:pt idx="2521">
                  <c:v>8.1168589999999998</c:v>
                </c:pt>
                <c:pt idx="2522">
                  <c:v>8.1172450000000005</c:v>
                </c:pt>
                <c:pt idx="2523">
                  <c:v>8.1176200000000005</c:v>
                </c:pt>
                <c:pt idx="2524">
                  <c:v>8.1180109999999992</c:v>
                </c:pt>
                <c:pt idx="2525">
                  <c:v>8.1184019999999997</c:v>
                </c:pt>
                <c:pt idx="2526">
                  <c:v>8.1188020000000005</c:v>
                </c:pt>
                <c:pt idx="2527">
                  <c:v>8.1191999999999993</c:v>
                </c:pt>
                <c:pt idx="2528">
                  <c:v>8.1195920000000008</c:v>
                </c:pt>
                <c:pt idx="2529">
                  <c:v>8.1199969999999997</c:v>
                </c:pt>
                <c:pt idx="2530">
                  <c:v>8.1203780000000005</c:v>
                </c:pt>
                <c:pt idx="2531">
                  <c:v>8.1207379999999993</c:v>
                </c:pt>
                <c:pt idx="2532">
                  <c:v>8.1211169999999999</c:v>
                </c:pt>
                <c:pt idx="2533">
                  <c:v>8.1215209999999995</c:v>
                </c:pt>
                <c:pt idx="2534">
                  <c:v>8.1219439999999992</c:v>
                </c:pt>
                <c:pt idx="2535">
                  <c:v>8.1223799999999997</c:v>
                </c:pt>
                <c:pt idx="2536">
                  <c:v>8.1228149999999992</c:v>
                </c:pt>
                <c:pt idx="2537">
                  <c:v>8.1232070000000007</c:v>
                </c:pt>
                <c:pt idx="2538">
                  <c:v>8.1235780000000002</c:v>
                </c:pt>
                <c:pt idx="2539">
                  <c:v>8.1239740000000005</c:v>
                </c:pt>
                <c:pt idx="2540">
                  <c:v>8.1243510000000008</c:v>
                </c:pt>
                <c:pt idx="2541">
                  <c:v>8.1247120000000006</c:v>
                </c:pt>
                <c:pt idx="2542">
                  <c:v>8.1251130000000007</c:v>
                </c:pt>
                <c:pt idx="2543">
                  <c:v>8.1255260000000007</c:v>
                </c:pt>
                <c:pt idx="2544">
                  <c:v>8.1259230000000002</c:v>
                </c:pt>
                <c:pt idx="2545">
                  <c:v>8.1263240000000003</c:v>
                </c:pt>
                <c:pt idx="2546">
                  <c:v>8.1267019999999999</c:v>
                </c:pt>
                <c:pt idx="2547">
                  <c:v>8.1270819999999997</c:v>
                </c:pt>
                <c:pt idx="2548">
                  <c:v>8.1274329999999999</c:v>
                </c:pt>
                <c:pt idx="2549">
                  <c:v>8.1277840000000001</c:v>
                </c:pt>
                <c:pt idx="2550">
                  <c:v>8.1281400000000001</c:v>
                </c:pt>
                <c:pt idx="2551">
                  <c:v>8.1284939999999999</c:v>
                </c:pt>
                <c:pt idx="2552">
                  <c:v>8.1288549999999997</c:v>
                </c:pt>
                <c:pt idx="2553">
                  <c:v>8.1292220000000004</c:v>
                </c:pt>
                <c:pt idx="2554">
                  <c:v>8.129567999999999</c:v>
                </c:pt>
                <c:pt idx="2555">
                  <c:v>8.1299430000000008</c:v>
                </c:pt>
                <c:pt idx="2556">
                  <c:v>8.1303239999999999</c:v>
                </c:pt>
                <c:pt idx="2557">
                  <c:v>8.1307010000000002</c:v>
                </c:pt>
                <c:pt idx="2558">
                  <c:v>8.1310420000000008</c:v>
                </c:pt>
                <c:pt idx="2559">
                  <c:v>8.1313379999999995</c:v>
                </c:pt>
                <c:pt idx="2560">
                  <c:v>8.131647000000001</c:v>
                </c:pt>
                <c:pt idx="2561">
                  <c:v>8.1319839999999992</c:v>
                </c:pt>
                <c:pt idx="2562">
                  <c:v>8.1323310000000006</c:v>
                </c:pt>
                <c:pt idx="2563">
                  <c:v>8.1326959999999993</c:v>
                </c:pt>
                <c:pt idx="2564">
                  <c:v>8.1330439999999999</c:v>
                </c:pt>
                <c:pt idx="2565">
                  <c:v>8.1333459999999995</c:v>
                </c:pt>
                <c:pt idx="2566">
                  <c:v>8.1336289999999991</c:v>
                </c:pt>
                <c:pt idx="2567">
                  <c:v>8.1339030000000001</c:v>
                </c:pt>
                <c:pt idx="2568">
                  <c:v>8.1341839999999994</c:v>
                </c:pt>
                <c:pt idx="2569">
                  <c:v>8.1345030000000005</c:v>
                </c:pt>
                <c:pt idx="2570">
                  <c:v>8.1348160000000007</c:v>
                </c:pt>
                <c:pt idx="2571">
                  <c:v>8.1351379999999995</c:v>
                </c:pt>
                <c:pt idx="2572">
                  <c:v>8.1354489999999995</c:v>
                </c:pt>
                <c:pt idx="2573">
                  <c:v>8.1357309999999998</c:v>
                </c:pt>
                <c:pt idx="2574">
                  <c:v>8.1360069999999993</c:v>
                </c:pt>
                <c:pt idx="2575">
                  <c:v>8.1362799999999993</c:v>
                </c:pt>
                <c:pt idx="2576">
                  <c:v>8.136552</c:v>
                </c:pt>
                <c:pt idx="2577">
                  <c:v>8.136825</c:v>
                </c:pt>
                <c:pt idx="2578">
                  <c:v>8.1371000000000002</c:v>
                </c:pt>
                <c:pt idx="2579">
                  <c:v>8.1374089999999999</c:v>
                </c:pt>
                <c:pt idx="2580">
                  <c:v>8.1377050000000004</c:v>
                </c:pt>
                <c:pt idx="2581">
                  <c:v>8.1379889999999993</c:v>
                </c:pt>
                <c:pt idx="2582">
                  <c:v>8.1382759999999994</c:v>
                </c:pt>
                <c:pt idx="2583">
                  <c:v>8.1385640000000006</c:v>
                </c:pt>
                <c:pt idx="2584">
                  <c:v>8.1388400000000001</c:v>
                </c:pt>
                <c:pt idx="2585">
                  <c:v>8.139092999999999</c:v>
                </c:pt>
                <c:pt idx="2586">
                  <c:v>8.1393319999999996</c:v>
                </c:pt>
                <c:pt idx="2587">
                  <c:v>8.139564</c:v>
                </c:pt>
                <c:pt idx="2588">
                  <c:v>8.1397969999999997</c:v>
                </c:pt>
                <c:pt idx="2589">
                  <c:v>8.1400469999999991</c:v>
                </c:pt>
                <c:pt idx="2590">
                  <c:v>8.1403119999999998</c:v>
                </c:pt>
                <c:pt idx="2591">
                  <c:v>8.1405960000000004</c:v>
                </c:pt>
                <c:pt idx="2592">
                  <c:v>8.1408880000000003</c:v>
                </c:pt>
                <c:pt idx="2593">
                  <c:v>8.1411610000000003</c:v>
                </c:pt>
                <c:pt idx="2594">
                  <c:v>8.1414189999999991</c:v>
                </c:pt>
                <c:pt idx="2595">
                  <c:v>8.1416439999999994</c:v>
                </c:pt>
                <c:pt idx="2596">
                  <c:v>8.1418859999999995</c:v>
                </c:pt>
                <c:pt idx="2597">
                  <c:v>8.1421379999999992</c:v>
                </c:pt>
                <c:pt idx="2598">
                  <c:v>8.1423690000000004</c:v>
                </c:pt>
                <c:pt idx="2599">
                  <c:v>8.1425750000000008</c:v>
                </c:pt>
                <c:pt idx="2600">
                  <c:v>8.1427890000000005</c:v>
                </c:pt>
                <c:pt idx="2601">
                  <c:v>8.1430159999999994</c:v>
                </c:pt>
                <c:pt idx="2602">
                  <c:v>8.1432730000000006</c:v>
                </c:pt>
                <c:pt idx="2603">
                  <c:v>8.1435300000000002</c:v>
                </c:pt>
                <c:pt idx="2604">
                  <c:v>8.143751</c:v>
                </c:pt>
                <c:pt idx="2605">
                  <c:v>8.1439649999999997</c:v>
                </c:pt>
                <c:pt idx="2606">
                  <c:v>8.1441750000000006</c:v>
                </c:pt>
                <c:pt idx="2607">
                  <c:v>8.1443739999999991</c:v>
                </c:pt>
                <c:pt idx="2608">
                  <c:v>8.1445880000000006</c:v>
                </c:pt>
                <c:pt idx="2609">
                  <c:v>8.144794000000001</c:v>
                </c:pt>
                <c:pt idx="2610">
                  <c:v>8.1450010000000006</c:v>
                </c:pt>
                <c:pt idx="2611">
                  <c:v>8.1451980000000006</c:v>
                </c:pt>
                <c:pt idx="2612">
                  <c:v>8.1454079999999998</c:v>
                </c:pt>
                <c:pt idx="2613">
                  <c:v>8.1456359999999997</c:v>
                </c:pt>
                <c:pt idx="2614">
                  <c:v>8.1458809999999993</c:v>
                </c:pt>
                <c:pt idx="2615">
                  <c:v>8.1461240000000004</c:v>
                </c:pt>
                <c:pt idx="2616">
                  <c:v>8.1463549999999998</c:v>
                </c:pt>
                <c:pt idx="2617">
                  <c:v>8.1465589999999999</c:v>
                </c:pt>
                <c:pt idx="2618">
                  <c:v>8.1467500000000008</c:v>
                </c:pt>
                <c:pt idx="2619">
                  <c:v>8.1469590000000007</c:v>
                </c:pt>
                <c:pt idx="2620">
                  <c:v>8.1472020000000001</c:v>
                </c:pt>
                <c:pt idx="2621">
                  <c:v>8.1474119999999992</c:v>
                </c:pt>
                <c:pt idx="2622">
                  <c:v>8.1475840000000002</c:v>
                </c:pt>
                <c:pt idx="2623">
                  <c:v>8.1477299999999993</c:v>
                </c:pt>
                <c:pt idx="2624">
                  <c:v>8.1478839999999995</c:v>
                </c:pt>
                <c:pt idx="2625">
                  <c:v>8.148066</c:v>
                </c:pt>
                <c:pt idx="2626">
                  <c:v>8.1482810000000008</c:v>
                </c:pt>
                <c:pt idx="2627">
                  <c:v>8.1484760000000005</c:v>
                </c:pt>
                <c:pt idx="2628">
                  <c:v>8.1486520000000002</c:v>
                </c:pt>
                <c:pt idx="2629">
                  <c:v>8.1487999999999996</c:v>
                </c:pt>
                <c:pt idx="2630">
                  <c:v>8.1489460000000005</c:v>
                </c:pt>
                <c:pt idx="2631">
                  <c:v>8.1491129999999998</c:v>
                </c:pt>
                <c:pt idx="2632">
                  <c:v>8.149324</c:v>
                </c:pt>
                <c:pt idx="2633">
                  <c:v>8.1495379999999997</c:v>
                </c:pt>
                <c:pt idx="2634">
                  <c:v>8.1497329999999994</c:v>
                </c:pt>
                <c:pt idx="2635">
                  <c:v>8.1498980000000003</c:v>
                </c:pt>
                <c:pt idx="2636">
                  <c:v>8.1500409999999999</c:v>
                </c:pt>
                <c:pt idx="2637">
                  <c:v>8.1501939999999991</c:v>
                </c:pt>
                <c:pt idx="2638">
                  <c:v>8.1503399999999999</c:v>
                </c:pt>
                <c:pt idx="2639">
                  <c:v>8.1505019999999995</c:v>
                </c:pt>
                <c:pt idx="2640">
                  <c:v>8.1506299999999996</c:v>
                </c:pt>
                <c:pt idx="2641">
                  <c:v>8.1507860000000001</c:v>
                </c:pt>
                <c:pt idx="2642">
                  <c:v>8.1509809999999998</c:v>
                </c:pt>
                <c:pt idx="2643">
                  <c:v>8.1511630000000004</c:v>
                </c:pt>
                <c:pt idx="2644">
                  <c:v>8.1513229999999997</c:v>
                </c:pt>
                <c:pt idx="2645">
                  <c:v>8.1514810000000004</c:v>
                </c:pt>
                <c:pt idx="2646">
                  <c:v>8.1516269999999995</c:v>
                </c:pt>
                <c:pt idx="2647">
                  <c:v>8.1517839999999993</c:v>
                </c:pt>
                <c:pt idx="2648">
                  <c:v>8.1519440000000003</c:v>
                </c:pt>
                <c:pt idx="2649">
                  <c:v>8.1521000000000008</c:v>
                </c:pt>
                <c:pt idx="2650">
                  <c:v>8.1522600000000001</c:v>
                </c:pt>
                <c:pt idx="2651">
                  <c:v>8.1524160000000006</c:v>
                </c:pt>
                <c:pt idx="2652">
                  <c:v>8.1525599999999994</c:v>
                </c:pt>
                <c:pt idx="2653">
                  <c:v>8.1527060000000002</c:v>
                </c:pt>
                <c:pt idx="2654">
                  <c:v>8.1528390000000002</c:v>
                </c:pt>
                <c:pt idx="2655">
                  <c:v>8.1529860000000003</c:v>
                </c:pt>
                <c:pt idx="2656">
                  <c:v>8.1531339999999997</c:v>
                </c:pt>
                <c:pt idx="2657">
                  <c:v>8.1532879999999999</c:v>
                </c:pt>
                <c:pt idx="2658">
                  <c:v>8.1534239999999993</c:v>
                </c:pt>
                <c:pt idx="2659">
                  <c:v>8.1535089999999997</c:v>
                </c:pt>
                <c:pt idx="2660">
                  <c:v>8.1536109999999997</c:v>
                </c:pt>
                <c:pt idx="2661">
                  <c:v>8.1537120000000005</c:v>
                </c:pt>
                <c:pt idx="2662">
                  <c:v>8.1538459999999997</c:v>
                </c:pt>
                <c:pt idx="2663">
                  <c:v>8.1540379999999999</c:v>
                </c:pt>
                <c:pt idx="2664">
                  <c:v>8.1542099999999991</c:v>
                </c:pt>
                <c:pt idx="2665">
                  <c:v>8.1543519999999994</c:v>
                </c:pt>
                <c:pt idx="2666">
                  <c:v>8.1544939999999997</c:v>
                </c:pt>
                <c:pt idx="2667">
                  <c:v>8.1546199999999995</c:v>
                </c:pt>
                <c:pt idx="2668">
                  <c:v>8.1547490000000007</c:v>
                </c:pt>
                <c:pt idx="2669">
                  <c:v>8.1548470000000002</c:v>
                </c:pt>
                <c:pt idx="2670">
                  <c:v>8.1549420000000001</c:v>
                </c:pt>
                <c:pt idx="2671">
                  <c:v>8.1550449999999994</c:v>
                </c:pt>
                <c:pt idx="2672">
                  <c:v>8.1551679999999998</c:v>
                </c:pt>
                <c:pt idx="2673">
                  <c:v>8.1553299999999993</c:v>
                </c:pt>
                <c:pt idx="2674">
                  <c:v>8.1554859999999998</c:v>
                </c:pt>
                <c:pt idx="2675">
                  <c:v>8.1555940000000007</c:v>
                </c:pt>
                <c:pt idx="2676">
                  <c:v>8.1556940000000004</c:v>
                </c:pt>
                <c:pt idx="2677">
                  <c:v>8.1558069999999994</c:v>
                </c:pt>
                <c:pt idx="2678">
                  <c:v>8.1559200000000001</c:v>
                </c:pt>
                <c:pt idx="2679">
                  <c:v>8.1560439999999996</c:v>
                </c:pt>
                <c:pt idx="2680">
                  <c:v>8.156148</c:v>
                </c:pt>
                <c:pt idx="2681">
                  <c:v>8.156231</c:v>
                </c:pt>
                <c:pt idx="2682">
                  <c:v>8.1563440000000007</c:v>
                </c:pt>
                <c:pt idx="2683">
                  <c:v>8.1564999999999994</c:v>
                </c:pt>
                <c:pt idx="2684">
                  <c:v>8.1566740000000006</c:v>
                </c:pt>
                <c:pt idx="2685">
                  <c:v>8.1568360000000002</c:v>
                </c:pt>
                <c:pt idx="2686">
                  <c:v>8.1569640000000003</c:v>
                </c:pt>
                <c:pt idx="2687">
                  <c:v>8.1570619999999998</c:v>
                </c:pt>
                <c:pt idx="2688">
                  <c:v>8.1571400000000001</c:v>
                </c:pt>
                <c:pt idx="2689">
                  <c:v>8.1572139999999997</c:v>
                </c:pt>
                <c:pt idx="2690">
                  <c:v>8.1573060000000002</c:v>
                </c:pt>
                <c:pt idx="2691">
                  <c:v>8.1574519999999993</c:v>
                </c:pt>
                <c:pt idx="2692">
                  <c:v>8.1576039999999992</c:v>
                </c:pt>
                <c:pt idx="2693">
                  <c:v>8.157762</c:v>
                </c:pt>
                <c:pt idx="2694">
                  <c:v>8.1578759999999999</c:v>
                </c:pt>
                <c:pt idx="2695">
                  <c:v>8.1579639999999998</c:v>
                </c:pt>
                <c:pt idx="2696">
                  <c:v>8.1580449999999995</c:v>
                </c:pt>
                <c:pt idx="2697">
                  <c:v>8.1581229999999998</c:v>
                </c:pt>
                <c:pt idx="2698">
                  <c:v>8.1582050000000006</c:v>
                </c:pt>
                <c:pt idx="2699">
                  <c:v>8.1583190000000005</c:v>
                </c:pt>
                <c:pt idx="2700">
                  <c:v>8.1584339999999997</c:v>
                </c:pt>
                <c:pt idx="2701">
                  <c:v>8.1585260000000002</c:v>
                </c:pt>
                <c:pt idx="2702">
                  <c:v>8.1586049999999997</c:v>
                </c:pt>
                <c:pt idx="2703">
                  <c:v>8.1586850000000002</c:v>
                </c:pt>
                <c:pt idx="2704">
                  <c:v>8.158785</c:v>
                </c:pt>
                <c:pt idx="2705">
                  <c:v>8.1588969999999996</c:v>
                </c:pt>
                <c:pt idx="2706">
                  <c:v>8.1589770000000001</c:v>
                </c:pt>
                <c:pt idx="2707">
                  <c:v>8.1590579999999999</c:v>
                </c:pt>
                <c:pt idx="2708">
                  <c:v>8.1591190000000005</c:v>
                </c:pt>
                <c:pt idx="2709">
                  <c:v>8.1592000000000002</c:v>
                </c:pt>
                <c:pt idx="2710">
                  <c:v>8.1592979999999997</c:v>
                </c:pt>
                <c:pt idx="2711">
                  <c:v>8.1593870000000006</c:v>
                </c:pt>
                <c:pt idx="2712">
                  <c:v>8.1594890000000007</c:v>
                </c:pt>
                <c:pt idx="2713">
                  <c:v>8.1596039999999999</c:v>
                </c:pt>
                <c:pt idx="2714">
                  <c:v>8.1597439999999999</c:v>
                </c:pt>
                <c:pt idx="2715">
                  <c:v>8.1598710000000008</c:v>
                </c:pt>
                <c:pt idx="2716">
                  <c:v>8.1599590000000006</c:v>
                </c:pt>
                <c:pt idx="2717">
                  <c:v>8.16</c:v>
                </c:pt>
                <c:pt idx="2718">
                  <c:v>8.1600160000000006</c:v>
                </c:pt>
                <c:pt idx="2719">
                  <c:v>8.1600579999999994</c:v>
                </c:pt>
                <c:pt idx="2720">
                  <c:v>8.1601199999999992</c:v>
                </c:pt>
                <c:pt idx="2721">
                  <c:v>8.1601999999999997</c:v>
                </c:pt>
                <c:pt idx="2722">
                  <c:v>8.1603049999999993</c:v>
                </c:pt>
                <c:pt idx="2723">
                  <c:v>8.1604089999999996</c:v>
                </c:pt>
                <c:pt idx="2724">
                  <c:v>8.1605100000000004</c:v>
                </c:pt>
                <c:pt idx="2725">
                  <c:v>8.1606140000000007</c:v>
                </c:pt>
                <c:pt idx="2726">
                  <c:v>8.1606970000000008</c:v>
                </c:pt>
                <c:pt idx="2727">
                  <c:v>8.1607699999999994</c:v>
                </c:pt>
                <c:pt idx="2728">
                  <c:v>8.1608359999999998</c:v>
                </c:pt>
                <c:pt idx="2729">
                  <c:v>8.1608739999999997</c:v>
                </c:pt>
                <c:pt idx="2730">
                  <c:v>8.1609339999999992</c:v>
                </c:pt>
                <c:pt idx="2731">
                  <c:v>8.1610300000000002</c:v>
                </c:pt>
                <c:pt idx="2732">
                  <c:v>8.1611729999999998</c:v>
                </c:pt>
                <c:pt idx="2733">
                  <c:v>8.1613059999999997</c:v>
                </c:pt>
                <c:pt idx="2734">
                  <c:v>8.1614059999999995</c:v>
                </c:pt>
                <c:pt idx="2735">
                  <c:v>8.1615040000000008</c:v>
                </c:pt>
                <c:pt idx="2736">
                  <c:v>8.1616370000000007</c:v>
                </c:pt>
                <c:pt idx="2737">
                  <c:v>8.1618110000000001</c:v>
                </c:pt>
                <c:pt idx="2738">
                  <c:v>8.1620050000000006</c:v>
                </c:pt>
                <c:pt idx="2739">
                  <c:v>8.1622419999999991</c:v>
                </c:pt>
                <c:pt idx="2740">
                  <c:v>8.1626359999999991</c:v>
                </c:pt>
                <c:pt idx="2741">
                  <c:v>8.1630660000000006</c:v>
                </c:pt>
                <c:pt idx="2742">
                  <c:v>8.1633569999999995</c:v>
                </c:pt>
                <c:pt idx="2743">
                  <c:v>8.1635439999999999</c:v>
                </c:pt>
                <c:pt idx="2744">
                  <c:v>8.163672</c:v>
                </c:pt>
                <c:pt idx="2745">
                  <c:v>8.1637850000000007</c:v>
                </c:pt>
                <c:pt idx="2746">
                  <c:v>8.1639180000000007</c:v>
                </c:pt>
                <c:pt idx="2747">
                  <c:v>8.1640689999999996</c:v>
                </c:pt>
                <c:pt idx="2748">
                  <c:v>8.1642089999999996</c:v>
                </c:pt>
                <c:pt idx="2749">
                  <c:v>8.1643790000000003</c:v>
                </c:pt>
                <c:pt idx="2750">
                  <c:v>8.1645269999999996</c:v>
                </c:pt>
                <c:pt idx="2751">
                  <c:v>8.1646359999999998</c:v>
                </c:pt>
                <c:pt idx="2752">
                  <c:v>8.1647440000000007</c:v>
                </c:pt>
                <c:pt idx="2753">
                  <c:v>8.1648510000000005</c:v>
                </c:pt>
                <c:pt idx="2754">
                  <c:v>8.1649379999999994</c:v>
                </c:pt>
                <c:pt idx="2755">
                  <c:v>8.1650229999999997</c:v>
                </c:pt>
                <c:pt idx="2756">
                  <c:v>8.165102000000001</c:v>
                </c:pt>
                <c:pt idx="2757">
                  <c:v>8.1651849999999992</c:v>
                </c:pt>
                <c:pt idx="2758">
                  <c:v>8.1652579999999997</c:v>
                </c:pt>
                <c:pt idx="2759">
                  <c:v>8.1653409999999997</c:v>
                </c:pt>
                <c:pt idx="2760">
                  <c:v>8.1653979999999997</c:v>
                </c:pt>
                <c:pt idx="2761">
                  <c:v>8.1654590000000002</c:v>
                </c:pt>
                <c:pt idx="2762">
                  <c:v>8.1655540000000002</c:v>
                </c:pt>
                <c:pt idx="2763">
                  <c:v>8.1656289999999991</c:v>
                </c:pt>
                <c:pt idx="2764">
                  <c:v>8.165692</c:v>
                </c:pt>
                <c:pt idx="2765">
                  <c:v>8.1657519999999995</c:v>
                </c:pt>
                <c:pt idx="2766">
                  <c:v>8.1657879999999992</c:v>
                </c:pt>
                <c:pt idx="2767">
                  <c:v>8.1658550000000005</c:v>
                </c:pt>
                <c:pt idx="2768">
                  <c:v>8.1659170000000003</c:v>
                </c:pt>
                <c:pt idx="2769">
                  <c:v>8.1659860000000002</c:v>
                </c:pt>
                <c:pt idx="2770">
                  <c:v>8.1660280000000007</c:v>
                </c:pt>
                <c:pt idx="2771">
                  <c:v>8.166067</c:v>
                </c:pt>
                <c:pt idx="2772">
                  <c:v>8.1661099999999998</c:v>
                </c:pt>
                <c:pt idx="2773">
                  <c:v>8.1661560000000009</c:v>
                </c:pt>
                <c:pt idx="2774">
                  <c:v>8.1662199999999991</c:v>
                </c:pt>
                <c:pt idx="2775">
                  <c:v>8.1663010000000007</c:v>
                </c:pt>
                <c:pt idx="2776">
                  <c:v>8.1663750000000004</c:v>
                </c:pt>
                <c:pt idx="2777">
                  <c:v>8.1664779999999997</c:v>
                </c:pt>
                <c:pt idx="2778">
                  <c:v>8.1665639999999993</c:v>
                </c:pt>
                <c:pt idx="2779">
                  <c:v>8.1666150000000002</c:v>
                </c:pt>
                <c:pt idx="2780">
                  <c:v>8.1666539999999994</c:v>
                </c:pt>
                <c:pt idx="2781">
                  <c:v>8.1667039999999993</c:v>
                </c:pt>
                <c:pt idx="2782">
                  <c:v>8.1667470000000009</c:v>
                </c:pt>
                <c:pt idx="2783">
                  <c:v>8.1668240000000001</c:v>
                </c:pt>
                <c:pt idx="2784">
                  <c:v>8.1668880000000001</c:v>
                </c:pt>
                <c:pt idx="2785">
                  <c:v>8.1669230000000006</c:v>
                </c:pt>
                <c:pt idx="2786">
                  <c:v>8.1669640000000001</c:v>
                </c:pt>
                <c:pt idx="2787">
                  <c:v>8.1670370000000005</c:v>
                </c:pt>
                <c:pt idx="2788">
                  <c:v>8.167110000000001</c:v>
                </c:pt>
                <c:pt idx="2789">
                  <c:v>8.1671940000000003</c:v>
                </c:pt>
                <c:pt idx="2790">
                  <c:v>8.1672440000000002</c:v>
                </c:pt>
                <c:pt idx="2791">
                  <c:v>8.1672539999999998</c:v>
                </c:pt>
                <c:pt idx="2792">
                  <c:v>8.167273999999999</c:v>
                </c:pt>
                <c:pt idx="2793">
                  <c:v>8.167306</c:v>
                </c:pt>
                <c:pt idx="2794">
                  <c:v>8.1673720000000003</c:v>
                </c:pt>
                <c:pt idx="2795">
                  <c:v>8.1674539999999993</c:v>
                </c:pt>
                <c:pt idx="2796">
                  <c:v>8.1675159999999991</c:v>
                </c:pt>
                <c:pt idx="2797">
                  <c:v>8.1675489999999993</c:v>
                </c:pt>
                <c:pt idx="2798">
                  <c:v>8.1675620000000002</c:v>
                </c:pt>
                <c:pt idx="2799">
                  <c:v>8.1675599999999999</c:v>
                </c:pt>
                <c:pt idx="2800">
                  <c:v>8.1675830000000005</c:v>
                </c:pt>
                <c:pt idx="2801">
                  <c:v>8.1676409999999997</c:v>
                </c:pt>
                <c:pt idx="2802">
                  <c:v>8.1677350000000004</c:v>
                </c:pt>
                <c:pt idx="2803">
                  <c:v>8.1678280000000001</c:v>
                </c:pt>
                <c:pt idx="2804">
                  <c:v>8.1679049999999993</c:v>
                </c:pt>
                <c:pt idx="2805">
                  <c:v>8.1679490000000001</c:v>
                </c:pt>
                <c:pt idx="2806">
                  <c:v>8.1679790000000008</c:v>
                </c:pt>
                <c:pt idx="2807">
                  <c:v>8.1679910000000007</c:v>
                </c:pt>
                <c:pt idx="2808">
                  <c:v>8.1679919999999999</c:v>
                </c:pt>
                <c:pt idx="2809">
                  <c:v>8.1680080000000004</c:v>
                </c:pt>
                <c:pt idx="2810">
                  <c:v>8.168061999999999</c:v>
                </c:pt>
                <c:pt idx="2811">
                  <c:v>8.1681340000000002</c:v>
                </c:pt>
                <c:pt idx="2812">
                  <c:v>8.1682260000000007</c:v>
                </c:pt>
                <c:pt idx="2813">
                  <c:v>8.1682980000000001</c:v>
                </c:pt>
                <c:pt idx="2814">
                  <c:v>8.168368000000001</c:v>
                </c:pt>
                <c:pt idx="2815">
                  <c:v>8.1684140000000003</c:v>
                </c:pt>
                <c:pt idx="2816">
                  <c:v>8.1684629999999991</c:v>
                </c:pt>
                <c:pt idx="2817">
                  <c:v>8.168493999999999</c:v>
                </c:pt>
                <c:pt idx="2818">
                  <c:v>8.1684959999999993</c:v>
                </c:pt>
                <c:pt idx="2819">
                  <c:v>8.1685049999999997</c:v>
                </c:pt>
                <c:pt idx="2820">
                  <c:v>8.1685300000000005</c:v>
                </c:pt>
                <c:pt idx="2821">
                  <c:v>8.1685669999999995</c:v>
                </c:pt>
                <c:pt idx="2822">
                  <c:v>8.1686160000000001</c:v>
                </c:pt>
                <c:pt idx="2823">
                  <c:v>8.168690999999999</c:v>
                </c:pt>
                <c:pt idx="2824">
                  <c:v>8.1687580000000004</c:v>
                </c:pt>
                <c:pt idx="2825">
                  <c:v>8.1688360000000007</c:v>
                </c:pt>
                <c:pt idx="2826">
                  <c:v>8.1689039999999995</c:v>
                </c:pt>
                <c:pt idx="2827">
                  <c:v>8.1689469999999993</c:v>
                </c:pt>
                <c:pt idx="2828">
                  <c:v>8.1689889999999998</c:v>
                </c:pt>
                <c:pt idx="2829">
                  <c:v>8.1690430000000003</c:v>
                </c:pt>
                <c:pt idx="2830">
                  <c:v>8.1690889999999996</c:v>
                </c:pt>
                <c:pt idx="2831">
                  <c:v>8.1691420000000008</c:v>
                </c:pt>
                <c:pt idx="2832">
                  <c:v>8.1691909999999996</c:v>
                </c:pt>
                <c:pt idx="2833">
                  <c:v>8.1692439999999991</c:v>
                </c:pt>
                <c:pt idx="2834">
                  <c:v>8.1692959999999992</c:v>
                </c:pt>
                <c:pt idx="2835">
                  <c:v>8.169333</c:v>
                </c:pt>
                <c:pt idx="2836">
                  <c:v>8.1693490000000004</c:v>
                </c:pt>
                <c:pt idx="2837">
                  <c:v>8.1693490000000004</c:v>
                </c:pt>
                <c:pt idx="2838">
                  <c:v>8.1693599999999993</c:v>
                </c:pt>
                <c:pt idx="2839">
                  <c:v>8.1693770000000008</c:v>
                </c:pt>
                <c:pt idx="2840">
                  <c:v>8.1694379999999995</c:v>
                </c:pt>
                <c:pt idx="2841">
                  <c:v>8.1694759999999995</c:v>
                </c:pt>
                <c:pt idx="2842">
                  <c:v>8.1695010000000003</c:v>
                </c:pt>
                <c:pt idx="2843">
                  <c:v>8.1695390000000003</c:v>
                </c:pt>
                <c:pt idx="2844">
                  <c:v>8.1695840000000004</c:v>
                </c:pt>
                <c:pt idx="2845">
                  <c:v>8.1696460000000002</c:v>
                </c:pt>
                <c:pt idx="2846">
                  <c:v>8.1697070000000007</c:v>
                </c:pt>
                <c:pt idx="2847">
                  <c:v>8.1697489999999995</c:v>
                </c:pt>
                <c:pt idx="2848">
                  <c:v>8.1698129999999995</c:v>
                </c:pt>
                <c:pt idx="2849">
                  <c:v>8.1698719999999998</c:v>
                </c:pt>
                <c:pt idx="2850">
                  <c:v>8.1699300000000008</c:v>
                </c:pt>
                <c:pt idx="2851">
                  <c:v>8.1699769999999994</c:v>
                </c:pt>
                <c:pt idx="2852">
                  <c:v>8.1700319999999991</c:v>
                </c:pt>
                <c:pt idx="2853">
                  <c:v>8.1700920000000004</c:v>
                </c:pt>
                <c:pt idx="2854">
                  <c:v>8.1701370000000004</c:v>
                </c:pt>
                <c:pt idx="2855">
                  <c:v>8.1701619999999995</c:v>
                </c:pt>
                <c:pt idx="2856">
                  <c:v>8.1702010000000005</c:v>
                </c:pt>
                <c:pt idx="2857">
                  <c:v>8.1702580000000005</c:v>
                </c:pt>
                <c:pt idx="2858">
                  <c:v>8.1703390000000002</c:v>
                </c:pt>
                <c:pt idx="2859">
                  <c:v>8.1704410000000003</c:v>
                </c:pt>
                <c:pt idx="2860">
                  <c:v>8.1704939999999997</c:v>
                </c:pt>
                <c:pt idx="2861">
                  <c:v>8.1705039999999993</c:v>
                </c:pt>
                <c:pt idx="2862">
                  <c:v>8.170539999999999</c:v>
                </c:pt>
                <c:pt idx="2863">
                  <c:v>8.1705869999999994</c:v>
                </c:pt>
                <c:pt idx="2864">
                  <c:v>8.1706319999999995</c:v>
                </c:pt>
                <c:pt idx="2865">
                  <c:v>8.1706970000000005</c:v>
                </c:pt>
                <c:pt idx="2866">
                  <c:v>8.1707169999999998</c:v>
                </c:pt>
                <c:pt idx="2867">
                  <c:v>8.1707660000000004</c:v>
                </c:pt>
                <c:pt idx="2868">
                  <c:v>8.1708750000000006</c:v>
                </c:pt>
                <c:pt idx="2869">
                  <c:v>8.1709580000000006</c:v>
                </c:pt>
                <c:pt idx="2870">
                  <c:v>8.170992</c:v>
                </c:pt>
                <c:pt idx="2871">
                  <c:v>8.1710220000000007</c:v>
                </c:pt>
                <c:pt idx="2872">
                  <c:v>8.1710239999999992</c:v>
                </c:pt>
                <c:pt idx="2873">
                  <c:v>8.1710689999999992</c:v>
                </c:pt>
                <c:pt idx="2874">
                  <c:v>8.1711500000000008</c:v>
                </c:pt>
                <c:pt idx="2875">
                  <c:v>8.1712190000000007</c:v>
                </c:pt>
                <c:pt idx="2876">
                  <c:v>8.1712849999999992</c:v>
                </c:pt>
                <c:pt idx="2877">
                  <c:v>8.1713740000000001</c:v>
                </c:pt>
                <c:pt idx="2878">
                  <c:v>8.1714590000000005</c:v>
                </c:pt>
                <c:pt idx="2879">
                  <c:v>8.1715180000000007</c:v>
                </c:pt>
                <c:pt idx="2880">
                  <c:v>8.1715599999999995</c:v>
                </c:pt>
                <c:pt idx="2881">
                  <c:v>8.1715610000000005</c:v>
                </c:pt>
                <c:pt idx="2882">
                  <c:v>8.1715689999999999</c:v>
                </c:pt>
                <c:pt idx="2883">
                  <c:v>8.1716189999999997</c:v>
                </c:pt>
                <c:pt idx="2884">
                  <c:v>8.1716739999999994</c:v>
                </c:pt>
                <c:pt idx="2885">
                  <c:v>8.1717659999999999</c:v>
                </c:pt>
                <c:pt idx="2886">
                  <c:v>8.1718329999999995</c:v>
                </c:pt>
                <c:pt idx="2887">
                  <c:v>8.1718600000000006</c:v>
                </c:pt>
                <c:pt idx="2888">
                  <c:v>8.1718690000000009</c:v>
                </c:pt>
                <c:pt idx="2889">
                  <c:v>8.1718980000000006</c:v>
                </c:pt>
                <c:pt idx="2890">
                  <c:v>8.1719559999999998</c:v>
                </c:pt>
                <c:pt idx="2891">
                  <c:v>8.1720389999999998</c:v>
                </c:pt>
                <c:pt idx="2892">
                  <c:v>8.1721219999999999</c:v>
                </c:pt>
                <c:pt idx="2893">
                  <c:v>8.1721500000000002</c:v>
                </c:pt>
                <c:pt idx="2894">
                  <c:v>8.1721719999999998</c:v>
                </c:pt>
                <c:pt idx="2895">
                  <c:v>8.1722070000000002</c:v>
                </c:pt>
                <c:pt idx="2896">
                  <c:v>8.1722509999999993</c:v>
                </c:pt>
                <c:pt idx="2897">
                  <c:v>8.1723149999999993</c:v>
                </c:pt>
                <c:pt idx="2898">
                  <c:v>8.1723770000000009</c:v>
                </c:pt>
                <c:pt idx="2899">
                  <c:v>8.172447</c:v>
                </c:pt>
                <c:pt idx="2900">
                  <c:v>8.1724990000000002</c:v>
                </c:pt>
                <c:pt idx="2901">
                  <c:v>8.1725220000000007</c:v>
                </c:pt>
                <c:pt idx="2902">
                  <c:v>8.1725499999999993</c:v>
                </c:pt>
                <c:pt idx="2903">
                  <c:v>8.17258</c:v>
                </c:pt>
                <c:pt idx="2904">
                  <c:v>8.1726170000000007</c:v>
                </c:pt>
                <c:pt idx="2905">
                  <c:v>8.1726810000000008</c:v>
                </c:pt>
                <c:pt idx="2906">
                  <c:v>8.1727349999999994</c:v>
                </c:pt>
                <c:pt idx="2907">
                  <c:v>8.172803</c:v>
                </c:pt>
                <c:pt idx="2908">
                  <c:v>8.1728839999999998</c:v>
                </c:pt>
                <c:pt idx="2909">
                  <c:v>8.1729520000000004</c:v>
                </c:pt>
                <c:pt idx="2910">
                  <c:v>8.1730090000000004</c:v>
                </c:pt>
                <c:pt idx="2911">
                  <c:v>8.1730599999999995</c:v>
                </c:pt>
                <c:pt idx="2912">
                  <c:v>8.1731090000000002</c:v>
                </c:pt>
                <c:pt idx="2913">
                  <c:v>8.173152</c:v>
                </c:pt>
                <c:pt idx="2914">
                  <c:v>8.1731940000000005</c:v>
                </c:pt>
                <c:pt idx="2915">
                  <c:v>8.1732340000000008</c:v>
                </c:pt>
                <c:pt idx="2916">
                  <c:v>8.1732560000000003</c:v>
                </c:pt>
                <c:pt idx="2917">
                  <c:v>8.173292</c:v>
                </c:pt>
                <c:pt idx="2918">
                  <c:v>8.1733580000000003</c:v>
                </c:pt>
                <c:pt idx="2919">
                  <c:v>8.1734310000000008</c:v>
                </c:pt>
                <c:pt idx="2920">
                  <c:v>8.1735179999999996</c:v>
                </c:pt>
                <c:pt idx="2921">
                  <c:v>8.1735779999999991</c:v>
                </c:pt>
                <c:pt idx="2922">
                  <c:v>8.1736730000000009</c:v>
                </c:pt>
                <c:pt idx="2923">
                  <c:v>8.1737669999999998</c:v>
                </c:pt>
                <c:pt idx="2924">
                  <c:v>8.1738210000000002</c:v>
                </c:pt>
                <c:pt idx="2925">
                  <c:v>8.1738689999999998</c:v>
                </c:pt>
                <c:pt idx="2926">
                  <c:v>8.1739200000000007</c:v>
                </c:pt>
                <c:pt idx="2927">
                  <c:v>8.1739759999999997</c:v>
                </c:pt>
                <c:pt idx="2928">
                  <c:v>8.1740469999999998</c:v>
                </c:pt>
                <c:pt idx="2929">
                  <c:v>8.1740980000000008</c:v>
                </c:pt>
                <c:pt idx="2930">
                  <c:v>8.1741440000000001</c:v>
                </c:pt>
                <c:pt idx="2931">
                  <c:v>8.174237999999999</c:v>
                </c:pt>
                <c:pt idx="2932">
                  <c:v>8.1743470000000009</c:v>
                </c:pt>
                <c:pt idx="2933">
                  <c:v>8.1744059999999994</c:v>
                </c:pt>
                <c:pt idx="2934">
                  <c:v>8.1744179999999993</c:v>
                </c:pt>
                <c:pt idx="2935">
                  <c:v>8.1743900000000007</c:v>
                </c:pt>
                <c:pt idx="2936">
                  <c:v>8.1744199999999996</c:v>
                </c:pt>
                <c:pt idx="2937">
                  <c:v>8.1745149999999995</c:v>
                </c:pt>
                <c:pt idx="2938">
                  <c:v>8.1746119999999998</c:v>
                </c:pt>
                <c:pt idx="2939">
                  <c:v>8.1746979999999994</c:v>
                </c:pt>
                <c:pt idx="2940">
                  <c:v>8.1747619999999994</c:v>
                </c:pt>
                <c:pt idx="2941">
                  <c:v>8.1747990000000001</c:v>
                </c:pt>
                <c:pt idx="2942">
                  <c:v>8.1748580000000004</c:v>
                </c:pt>
                <c:pt idx="2943">
                  <c:v>8.1749419999999997</c:v>
                </c:pt>
                <c:pt idx="2944">
                  <c:v>8.1750520000000009</c:v>
                </c:pt>
                <c:pt idx="2945">
                  <c:v>8.1751500000000004</c:v>
                </c:pt>
                <c:pt idx="2946">
                  <c:v>8.1752040000000008</c:v>
                </c:pt>
                <c:pt idx="2947">
                  <c:v>8.1752439999999993</c:v>
                </c:pt>
                <c:pt idx="2948">
                  <c:v>8.1752880000000001</c:v>
                </c:pt>
                <c:pt idx="2949">
                  <c:v>8.1753239999999998</c:v>
                </c:pt>
                <c:pt idx="2950">
                  <c:v>8.1753879999999999</c:v>
                </c:pt>
                <c:pt idx="2951">
                  <c:v>8.1754649999999991</c:v>
                </c:pt>
                <c:pt idx="2952">
                  <c:v>8.1755359999999992</c:v>
                </c:pt>
                <c:pt idx="2953">
                  <c:v>8.1756039999999999</c:v>
                </c:pt>
                <c:pt idx="2954">
                  <c:v>8.1756930000000008</c:v>
                </c:pt>
                <c:pt idx="2955">
                  <c:v>8.1757799999999996</c:v>
                </c:pt>
                <c:pt idx="2956">
                  <c:v>8.1758749999999996</c:v>
                </c:pt>
                <c:pt idx="2957">
                  <c:v>8.1759559999999993</c:v>
                </c:pt>
                <c:pt idx="2958">
                  <c:v>8.1760280000000005</c:v>
                </c:pt>
                <c:pt idx="2959">
                  <c:v>8.1760979999999996</c:v>
                </c:pt>
                <c:pt idx="2960">
                  <c:v>8.1761780000000002</c:v>
                </c:pt>
                <c:pt idx="2961">
                  <c:v>8.176279000000001</c:v>
                </c:pt>
                <c:pt idx="2962">
                  <c:v>8.1763510000000004</c:v>
                </c:pt>
                <c:pt idx="2963">
                  <c:v>8.1764139999999994</c:v>
                </c:pt>
                <c:pt idx="2964">
                  <c:v>8.1764749999999999</c:v>
                </c:pt>
                <c:pt idx="2965">
                  <c:v>8.1765609999999995</c:v>
                </c:pt>
                <c:pt idx="2966">
                  <c:v>8.1766360000000002</c:v>
                </c:pt>
                <c:pt idx="2967">
                  <c:v>8.1766989999999993</c:v>
                </c:pt>
                <c:pt idx="2968">
                  <c:v>8.1767409999999998</c:v>
                </c:pt>
                <c:pt idx="2969">
                  <c:v>8.1767850000000006</c:v>
                </c:pt>
                <c:pt idx="2970">
                  <c:v>8.1768490000000007</c:v>
                </c:pt>
                <c:pt idx="2971">
                  <c:v>8.1769280000000002</c:v>
                </c:pt>
                <c:pt idx="2972">
                  <c:v>8.1770169999999993</c:v>
                </c:pt>
                <c:pt idx="2973">
                  <c:v>8.1770940000000003</c:v>
                </c:pt>
                <c:pt idx="2974">
                  <c:v>8.1771580000000004</c:v>
                </c:pt>
                <c:pt idx="2975">
                  <c:v>8.1771989999999999</c:v>
                </c:pt>
                <c:pt idx="2976">
                  <c:v>8.1772209999999994</c:v>
                </c:pt>
                <c:pt idx="2977">
                  <c:v>8.1772320000000001</c:v>
                </c:pt>
                <c:pt idx="2978">
                  <c:v>8.1772770000000001</c:v>
                </c:pt>
                <c:pt idx="2979">
                  <c:v>8.1773710000000008</c:v>
                </c:pt>
                <c:pt idx="2980">
                  <c:v>8.1774509999999996</c:v>
                </c:pt>
                <c:pt idx="2981">
                  <c:v>8.1775160000000007</c:v>
                </c:pt>
                <c:pt idx="2982">
                  <c:v>8.1775760000000002</c:v>
                </c:pt>
                <c:pt idx="2983">
                  <c:v>8.1776370000000007</c:v>
                </c:pt>
                <c:pt idx="2984">
                  <c:v>8.1776870000000006</c:v>
                </c:pt>
                <c:pt idx="2985">
                  <c:v>8.1777180000000005</c:v>
                </c:pt>
                <c:pt idx="2986">
                  <c:v>8.1777110000000004</c:v>
                </c:pt>
                <c:pt idx="2987">
                  <c:v>8.1777470000000001</c:v>
                </c:pt>
                <c:pt idx="2988">
                  <c:v>8.1778270000000006</c:v>
                </c:pt>
                <c:pt idx="2989">
                  <c:v>8.1779419999999998</c:v>
                </c:pt>
                <c:pt idx="2990">
                  <c:v>8.1780179999999998</c:v>
                </c:pt>
                <c:pt idx="2991">
                  <c:v>8.1780639999999991</c:v>
                </c:pt>
                <c:pt idx="2992">
                  <c:v>8.1781030000000001</c:v>
                </c:pt>
                <c:pt idx="2993">
                  <c:v>8.1781660000000009</c:v>
                </c:pt>
                <c:pt idx="2994">
                  <c:v>8.1782509999999995</c:v>
                </c:pt>
                <c:pt idx="2995">
                  <c:v>8.1783630000000009</c:v>
                </c:pt>
                <c:pt idx="2996">
                  <c:v>8.1784499999999998</c:v>
                </c:pt>
                <c:pt idx="2997">
                  <c:v>8.1784979999999994</c:v>
                </c:pt>
                <c:pt idx="2998">
                  <c:v>8.1785029999999992</c:v>
                </c:pt>
                <c:pt idx="2999">
                  <c:v>8.1785180000000004</c:v>
                </c:pt>
                <c:pt idx="3000">
                  <c:v>8.1785759999999996</c:v>
                </c:pt>
                <c:pt idx="3001">
                  <c:v>8.1786270000000005</c:v>
                </c:pt>
                <c:pt idx="3002">
                  <c:v>8.1786799999999999</c:v>
                </c:pt>
                <c:pt idx="3003">
                  <c:v>8.1787390000000002</c:v>
                </c:pt>
                <c:pt idx="3004">
                  <c:v>8.1787899999999993</c:v>
                </c:pt>
                <c:pt idx="3005">
                  <c:v>8.1788609999999995</c:v>
                </c:pt>
                <c:pt idx="3006">
                  <c:v>8.1789140000000007</c:v>
                </c:pt>
                <c:pt idx="3007">
                  <c:v>8.1789310000000004</c:v>
                </c:pt>
                <c:pt idx="3008">
                  <c:v>8.1789729999999992</c:v>
                </c:pt>
                <c:pt idx="3009">
                  <c:v>8.1790540000000007</c:v>
                </c:pt>
                <c:pt idx="3010">
                  <c:v>8.1791750000000008</c:v>
                </c:pt>
                <c:pt idx="3011">
                  <c:v>8.1792400000000001</c:v>
                </c:pt>
                <c:pt idx="3012">
                  <c:v>8.1792660000000001</c:v>
                </c:pt>
                <c:pt idx="3013">
                  <c:v>8.1792660000000001</c:v>
                </c:pt>
                <c:pt idx="3014">
                  <c:v>8.1792909999999992</c:v>
                </c:pt>
                <c:pt idx="3015">
                  <c:v>8.1793359999999993</c:v>
                </c:pt>
                <c:pt idx="3016">
                  <c:v>8.1793840000000007</c:v>
                </c:pt>
                <c:pt idx="3017">
                  <c:v>8.1793979999999991</c:v>
                </c:pt>
                <c:pt idx="3018">
                  <c:v>8.1794279999999997</c:v>
                </c:pt>
                <c:pt idx="3019">
                  <c:v>8.1794799999999999</c:v>
                </c:pt>
                <c:pt idx="3020">
                  <c:v>8.1795589999999994</c:v>
                </c:pt>
                <c:pt idx="3021">
                  <c:v>8.1796450000000007</c:v>
                </c:pt>
                <c:pt idx="3022">
                  <c:v>8.1797020000000007</c:v>
                </c:pt>
                <c:pt idx="3023">
                  <c:v>8.1797190000000004</c:v>
                </c:pt>
                <c:pt idx="3024">
                  <c:v>8.1797439999999995</c:v>
                </c:pt>
                <c:pt idx="3025">
                  <c:v>8.1797800000000009</c:v>
                </c:pt>
                <c:pt idx="3026">
                  <c:v>8.1798169999999999</c:v>
                </c:pt>
                <c:pt idx="3027">
                  <c:v>8.1798579999999994</c:v>
                </c:pt>
                <c:pt idx="3028">
                  <c:v>8.179888</c:v>
                </c:pt>
                <c:pt idx="3029">
                  <c:v>8.1799239999999998</c:v>
                </c:pt>
                <c:pt idx="3030">
                  <c:v>8.1799619999999997</c:v>
                </c:pt>
                <c:pt idx="3031">
                  <c:v>8.1800119999999996</c:v>
                </c:pt>
                <c:pt idx="3032">
                  <c:v>8.1800289999999993</c:v>
                </c:pt>
                <c:pt idx="3033">
                  <c:v>8.1800669999999993</c:v>
                </c:pt>
                <c:pt idx="3034">
                  <c:v>8.1801300000000001</c:v>
                </c:pt>
                <c:pt idx="3035">
                  <c:v>8.1801999999999992</c:v>
                </c:pt>
                <c:pt idx="3036">
                  <c:v>8.1802500000000009</c:v>
                </c:pt>
                <c:pt idx="3037">
                  <c:v>8.1802770000000002</c:v>
                </c:pt>
                <c:pt idx="3038">
                  <c:v>8.180261999999999</c:v>
                </c:pt>
                <c:pt idx="3039">
                  <c:v>8.1802419999999998</c:v>
                </c:pt>
                <c:pt idx="3040">
                  <c:v>8.180237</c:v>
                </c:pt>
                <c:pt idx="3041">
                  <c:v>8.1802820000000001</c:v>
                </c:pt>
                <c:pt idx="3042">
                  <c:v>8.1803410000000003</c:v>
                </c:pt>
                <c:pt idx="3043">
                  <c:v>8.1804100000000002</c:v>
                </c:pt>
                <c:pt idx="3044">
                  <c:v>8.1804880000000004</c:v>
                </c:pt>
                <c:pt idx="3045">
                  <c:v>8.1805419999999991</c:v>
                </c:pt>
                <c:pt idx="3046">
                  <c:v>8.1805830000000004</c:v>
                </c:pt>
                <c:pt idx="3047">
                  <c:v>8.1806459999999994</c:v>
                </c:pt>
                <c:pt idx="3048">
                  <c:v>8.1807119999999998</c:v>
                </c:pt>
                <c:pt idx="3049">
                  <c:v>8.180733</c:v>
                </c:pt>
                <c:pt idx="3050">
                  <c:v>8.1807789999999994</c:v>
                </c:pt>
                <c:pt idx="3051">
                  <c:v>8.1808320000000005</c:v>
                </c:pt>
                <c:pt idx="3052">
                  <c:v>8.1808630000000004</c:v>
                </c:pt>
                <c:pt idx="3053">
                  <c:v>8.1808770000000006</c:v>
                </c:pt>
                <c:pt idx="3054">
                  <c:v>8.1809159999999999</c:v>
                </c:pt>
                <c:pt idx="3055">
                  <c:v>8.1809449999999995</c:v>
                </c:pt>
                <c:pt idx="3056">
                  <c:v>8.1810270000000003</c:v>
                </c:pt>
                <c:pt idx="3057">
                  <c:v>8.1811159999999994</c:v>
                </c:pt>
                <c:pt idx="3058">
                  <c:v>8.1811849999999993</c:v>
                </c:pt>
                <c:pt idx="3059">
                  <c:v>8.1812299999999993</c:v>
                </c:pt>
                <c:pt idx="3060">
                  <c:v>8.1812819999999995</c:v>
                </c:pt>
                <c:pt idx="3061">
                  <c:v>8.1813319999999994</c:v>
                </c:pt>
                <c:pt idx="3062">
                  <c:v>8.1813959999999994</c:v>
                </c:pt>
                <c:pt idx="3063">
                  <c:v>8.1814689999999999</c:v>
                </c:pt>
                <c:pt idx="3064">
                  <c:v>8.1815429999999996</c:v>
                </c:pt>
                <c:pt idx="3065">
                  <c:v>8.1816119999999994</c:v>
                </c:pt>
                <c:pt idx="3066">
                  <c:v>8.1816779999999998</c:v>
                </c:pt>
                <c:pt idx="3067">
                  <c:v>8.1817360000000008</c:v>
                </c:pt>
                <c:pt idx="3068">
                  <c:v>8.1817869999999999</c:v>
                </c:pt>
                <c:pt idx="3069">
                  <c:v>8.1818179999999998</c:v>
                </c:pt>
                <c:pt idx="3070">
                  <c:v>8.1818489999999997</c:v>
                </c:pt>
                <c:pt idx="3071">
                  <c:v>8.1818709999999992</c:v>
                </c:pt>
                <c:pt idx="3072">
                  <c:v>8.1818989999999996</c:v>
                </c:pt>
                <c:pt idx="3073">
                  <c:v>8.1819860000000002</c:v>
                </c:pt>
                <c:pt idx="3074">
                  <c:v>8.1820389999999996</c:v>
                </c:pt>
                <c:pt idx="3075">
                  <c:v>8.1820979999999999</c:v>
                </c:pt>
                <c:pt idx="3076">
                  <c:v>8.1821699999999993</c:v>
                </c:pt>
                <c:pt idx="3077">
                  <c:v>8.1822379999999999</c:v>
                </c:pt>
                <c:pt idx="3078">
                  <c:v>8.1822940000000006</c:v>
                </c:pt>
                <c:pt idx="3079">
                  <c:v>8.1823639999999997</c:v>
                </c:pt>
                <c:pt idx="3080">
                  <c:v>8.1824110000000001</c:v>
                </c:pt>
                <c:pt idx="3081">
                  <c:v>8.1824919999999999</c:v>
                </c:pt>
                <c:pt idx="3082">
                  <c:v>8.1825790000000005</c:v>
                </c:pt>
                <c:pt idx="3083">
                  <c:v>8.1826559999999997</c:v>
                </c:pt>
                <c:pt idx="3084">
                  <c:v>8.182715</c:v>
                </c:pt>
                <c:pt idx="3085">
                  <c:v>8.1827419999999993</c:v>
                </c:pt>
                <c:pt idx="3086">
                  <c:v>8.1827620000000003</c:v>
                </c:pt>
                <c:pt idx="3087">
                  <c:v>8.1828099999999999</c:v>
                </c:pt>
                <c:pt idx="3088">
                  <c:v>8.1828780000000005</c:v>
                </c:pt>
                <c:pt idx="3089">
                  <c:v>8.1829599999999996</c:v>
                </c:pt>
                <c:pt idx="3090">
                  <c:v>8.1830400000000001</c:v>
                </c:pt>
                <c:pt idx="3091">
                  <c:v>8.1831200000000006</c:v>
                </c:pt>
                <c:pt idx="3092">
                  <c:v>8.1832169999999991</c:v>
                </c:pt>
                <c:pt idx="3093">
                  <c:v>8.1833220000000004</c:v>
                </c:pt>
                <c:pt idx="3094">
                  <c:v>8.1834059999999997</c:v>
                </c:pt>
                <c:pt idx="3095">
                  <c:v>8.1834629999999997</c:v>
                </c:pt>
                <c:pt idx="3096">
                  <c:v>8.1835070000000005</c:v>
                </c:pt>
                <c:pt idx="3097">
                  <c:v>8.1835640000000005</c:v>
                </c:pt>
                <c:pt idx="3098">
                  <c:v>8.1836450000000003</c:v>
                </c:pt>
                <c:pt idx="3099">
                  <c:v>8.1837359999999997</c:v>
                </c:pt>
                <c:pt idx="3100">
                  <c:v>8.1838200000000008</c:v>
                </c:pt>
                <c:pt idx="3101">
                  <c:v>8.1838720000000009</c:v>
                </c:pt>
                <c:pt idx="3102">
                  <c:v>8.1838999999999995</c:v>
                </c:pt>
                <c:pt idx="3103">
                  <c:v>8.183916</c:v>
                </c:pt>
                <c:pt idx="3104">
                  <c:v>8.1839300000000001</c:v>
                </c:pt>
                <c:pt idx="3105">
                  <c:v>8.1839530000000007</c:v>
                </c:pt>
                <c:pt idx="3106">
                  <c:v>8.1839870000000001</c:v>
                </c:pt>
                <c:pt idx="3107">
                  <c:v>8.1840759999999992</c:v>
                </c:pt>
                <c:pt idx="3108">
                  <c:v>8.1841650000000001</c:v>
                </c:pt>
                <c:pt idx="3109">
                  <c:v>8.1842199999999998</c:v>
                </c:pt>
                <c:pt idx="3110">
                  <c:v>8.1842310000000005</c:v>
                </c:pt>
                <c:pt idx="3111">
                  <c:v>8.1842079999999999</c:v>
                </c:pt>
                <c:pt idx="3112">
                  <c:v>8.1842220000000001</c:v>
                </c:pt>
                <c:pt idx="3113">
                  <c:v>8.1842640000000006</c:v>
                </c:pt>
                <c:pt idx="3114">
                  <c:v>8.1843240000000002</c:v>
                </c:pt>
                <c:pt idx="3115">
                  <c:v>8.1843839999999997</c:v>
                </c:pt>
                <c:pt idx="3116">
                  <c:v>8.1843889999999995</c:v>
                </c:pt>
                <c:pt idx="3117">
                  <c:v>8.1844079999999995</c:v>
                </c:pt>
                <c:pt idx="3118">
                  <c:v>8.1844619999999999</c:v>
                </c:pt>
                <c:pt idx="3119">
                  <c:v>8.1845020000000002</c:v>
                </c:pt>
                <c:pt idx="3120">
                  <c:v>8.1845560000000006</c:v>
                </c:pt>
                <c:pt idx="3121">
                  <c:v>8.1845800000000004</c:v>
                </c:pt>
                <c:pt idx="3122">
                  <c:v>8.1845700000000008</c:v>
                </c:pt>
                <c:pt idx="3123">
                  <c:v>8.1845809999999997</c:v>
                </c:pt>
                <c:pt idx="3124">
                  <c:v>8.1846200000000007</c:v>
                </c:pt>
                <c:pt idx="3125">
                  <c:v>8.1846859999999992</c:v>
                </c:pt>
                <c:pt idx="3126">
                  <c:v>8.1847670000000008</c:v>
                </c:pt>
                <c:pt idx="3127">
                  <c:v>8.1848259999999993</c:v>
                </c:pt>
                <c:pt idx="3128">
                  <c:v>8.1848360000000007</c:v>
                </c:pt>
                <c:pt idx="3129">
                  <c:v>8.1848270000000003</c:v>
                </c:pt>
                <c:pt idx="3130">
                  <c:v>8.1848589999999994</c:v>
                </c:pt>
                <c:pt idx="3131">
                  <c:v>8.1849139999999991</c:v>
                </c:pt>
                <c:pt idx="3132">
                  <c:v>8.1849570000000007</c:v>
                </c:pt>
                <c:pt idx="3133">
                  <c:v>8.1849989999999995</c:v>
                </c:pt>
                <c:pt idx="3134">
                  <c:v>8.1850380000000005</c:v>
                </c:pt>
                <c:pt idx="3135">
                  <c:v>8.1850710000000007</c:v>
                </c:pt>
                <c:pt idx="3136">
                  <c:v>8.1851289999999999</c:v>
                </c:pt>
                <c:pt idx="3137">
                  <c:v>8.1851610000000008</c:v>
                </c:pt>
                <c:pt idx="3138">
                  <c:v>8.1851660000000006</c:v>
                </c:pt>
                <c:pt idx="3139">
                  <c:v>8.1851769999999995</c:v>
                </c:pt>
                <c:pt idx="3140">
                  <c:v>8.1852199999999993</c:v>
                </c:pt>
                <c:pt idx="3141">
                  <c:v>8.1852669999999996</c:v>
                </c:pt>
                <c:pt idx="3142">
                  <c:v>8.185314</c:v>
                </c:pt>
                <c:pt idx="3143">
                  <c:v>8.1853180000000005</c:v>
                </c:pt>
                <c:pt idx="3144">
                  <c:v>8.1853529999999992</c:v>
                </c:pt>
                <c:pt idx="3145">
                  <c:v>8.1853929999999995</c:v>
                </c:pt>
                <c:pt idx="3146">
                  <c:v>8.1854499999999994</c:v>
                </c:pt>
                <c:pt idx="3147">
                  <c:v>8.1855049999999991</c:v>
                </c:pt>
                <c:pt idx="3148">
                  <c:v>8.1855429999999991</c:v>
                </c:pt>
                <c:pt idx="3149">
                  <c:v>8.1855639999999994</c:v>
                </c:pt>
                <c:pt idx="3150">
                  <c:v>8.1855879999999992</c:v>
                </c:pt>
                <c:pt idx="3151">
                  <c:v>8.1856209999999994</c:v>
                </c:pt>
                <c:pt idx="3152">
                  <c:v>8.1856690000000008</c:v>
                </c:pt>
                <c:pt idx="3153">
                  <c:v>8.1857229999999994</c:v>
                </c:pt>
                <c:pt idx="3154">
                  <c:v>8.1857950000000006</c:v>
                </c:pt>
                <c:pt idx="3155">
                  <c:v>8.185848</c:v>
                </c:pt>
                <c:pt idx="3156">
                  <c:v>8.1858539999999991</c:v>
                </c:pt>
                <c:pt idx="3157">
                  <c:v>8.1858539999999991</c:v>
                </c:pt>
                <c:pt idx="3158">
                  <c:v>8.1858539999999991</c:v>
                </c:pt>
                <c:pt idx="3159">
                  <c:v>8.1858640000000005</c:v>
                </c:pt>
                <c:pt idx="3160">
                  <c:v>8.1859330000000003</c:v>
                </c:pt>
                <c:pt idx="3161">
                  <c:v>8.1860250000000008</c:v>
                </c:pt>
                <c:pt idx="3162">
                  <c:v>8.1861130000000006</c:v>
                </c:pt>
                <c:pt idx="3163">
                  <c:v>8.1862060000000003</c:v>
                </c:pt>
                <c:pt idx="3164">
                  <c:v>8.1862759999999994</c:v>
                </c:pt>
                <c:pt idx="3165">
                  <c:v>8.1863419999999998</c:v>
                </c:pt>
                <c:pt idx="3166">
                  <c:v>8.1863980000000005</c:v>
                </c:pt>
                <c:pt idx="3167">
                  <c:v>8.1864489999999996</c:v>
                </c:pt>
                <c:pt idx="3168">
                  <c:v>8.1864589999999993</c:v>
                </c:pt>
                <c:pt idx="3169">
                  <c:v>8.1864670000000004</c:v>
                </c:pt>
                <c:pt idx="3170">
                  <c:v>8.1864849999999993</c:v>
                </c:pt>
                <c:pt idx="3171">
                  <c:v>8.186558999999999</c:v>
                </c:pt>
                <c:pt idx="3172">
                  <c:v>8.1866649999999996</c:v>
                </c:pt>
                <c:pt idx="3173">
                  <c:v>8.1867440000000009</c:v>
                </c:pt>
                <c:pt idx="3174">
                  <c:v>8.1867640000000002</c:v>
                </c:pt>
                <c:pt idx="3175">
                  <c:v>8.1867459999999994</c:v>
                </c:pt>
                <c:pt idx="3176">
                  <c:v>8.1867359999999998</c:v>
                </c:pt>
                <c:pt idx="3177">
                  <c:v>8.1867479999999997</c:v>
                </c:pt>
                <c:pt idx="3178">
                  <c:v>8.1867909999999995</c:v>
                </c:pt>
                <c:pt idx="3179">
                  <c:v>8.1868230000000004</c:v>
                </c:pt>
                <c:pt idx="3180">
                  <c:v>8.1868379999999998</c:v>
                </c:pt>
                <c:pt idx="3181">
                  <c:v>8.1868789999999994</c:v>
                </c:pt>
                <c:pt idx="3182">
                  <c:v>8.1869359999999993</c:v>
                </c:pt>
                <c:pt idx="3183">
                  <c:v>8.1869960000000006</c:v>
                </c:pt>
                <c:pt idx="3184">
                  <c:v>8.1870550000000009</c:v>
                </c:pt>
                <c:pt idx="3185">
                  <c:v>8.1871000000000009</c:v>
                </c:pt>
                <c:pt idx="3186">
                  <c:v>8.1871480000000005</c:v>
                </c:pt>
                <c:pt idx="3187">
                  <c:v>8.1871989999999997</c:v>
                </c:pt>
                <c:pt idx="3188">
                  <c:v>8.1872220000000002</c:v>
                </c:pt>
                <c:pt idx="3189">
                  <c:v>8.1872340000000001</c:v>
                </c:pt>
                <c:pt idx="3190">
                  <c:v>8.1872220000000002</c:v>
                </c:pt>
                <c:pt idx="3191">
                  <c:v>8.1872399999999992</c:v>
                </c:pt>
                <c:pt idx="3192">
                  <c:v>8.1872860000000003</c:v>
                </c:pt>
                <c:pt idx="3193">
                  <c:v>8.1873520000000006</c:v>
                </c:pt>
                <c:pt idx="3194">
                  <c:v>8.1874199999999995</c:v>
                </c:pt>
                <c:pt idx="3195">
                  <c:v>8.1874780000000005</c:v>
                </c:pt>
                <c:pt idx="3196">
                  <c:v>8.1875</c:v>
                </c:pt>
                <c:pt idx="3197">
                  <c:v>8.1875079999999993</c:v>
                </c:pt>
                <c:pt idx="3198">
                  <c:v>8.1875149999999994</c:v>
                </c:pt>
                <c:pt idx="3199">
                  <c:v>8.1875479999999996</c:v>
                </c:pt>
                <c:pt idx="3200">
                  <c:v>8.1876139999999999</c:v>
                </c:pt>
                <c:pt idx="3201">
                  <c:v>8.1876929999999994</c:v>
                </c:pt>
                <c:pt idx="3202">
                  <c:v>8.1877610000000001</c:v>
                </c:pt>
                <c:pt idx="3203">
                  <c:v>8.1878399999999996</c:v>
                </c:pt>
                <c:pt idx="3204">
                  <c:v>8.1878899999999994</c:v>
                </c:pt>
                <c:pt idx="3205">
                  <c:v>8.1878960000000003</c:v>
                </c:pt>
                <c:pt idx="3206">
                  <c:v>8.1878890000000002</c:v>
                </c:pt>
                <c:pt idx="3207">
                  <c:v>8.1878919999999997</c:v>
                </c:pt>
                <c:pt idx="3208">
                  <c:v>8.1879270000000002</c:v>
                </c:pt>
                <c:pt idx="3209">
                  <c:v>8.18797</c:v>
                </c:pt>
                <c:pt idx="3210">
                  <c:v>8.1880410000000001</c:v>
                </c:pt>
                <c:pt idx="3211">
                  <c:v>8.1880799999999994</c:v>
                </c:pt>
                <c:pt idx="3212">
                  <c:v>8.1880989999999994</c:v>
                </c:pt>
                <c:pt idx="3213">
                  <c:v>8.1881450000000005</c:v>
                </c:pt>
                <c:pt idx="3214">
                  <c:v>8.1882000000000001</c:v>
                </c:pt>
                <c:pt idx="3215">
                  <c:v>8.1882619999999999</c:v>
                </c:pt>
                <c:pt idx="3216">
                  <c:v>8.1883130000000008</c:v>
                </c:pt>
                <c:pt idx="3217">
                  <c:v>8.1883389999999991</c:v>
                </c:pt>
                <c:pt idx="3218">
                  <c:v>8.1883479999999995</c:v>
                </c:pt>
                <c:pt idx="3219">
                  <c:v>8.1883689999999998</c:v>
                </c:pt>
                <c:pt idx="3220">
                  <c:v>8.1884320000000006</c:v>
                </c:pt>
                <c:pt idx="3221">
                  <c:v>8.1884960000000007</c:v>
                </c:pt>
                <c:pt idx="3222">
                  <c:v>8.1885189999999994</c:v>
                </c:pt>
                <c:pt idx="3223">
                  <c:v>8.1885340000000006</c:v>
                </c:pt>
                <c:pt idx="3224">
                  <c:v>8.1885399999999997</c:v>
                </c:pt>
                <c:pt idx="3225">
                  <c:v>8.1885469999999998</c:v>
                </c:pt>
                <c:pt idx="3226">
                  <c:v>8.1885739999999991</c:v>
                </c:pt>
                <c:pt idx="3227">
                  <c:v>8.1885960000000004</c:v>
                </c:pt>
                <c:pt idx="3228">
                  <c:v>8.1886399999999995</c:v>
                </c:pt>
                <c:pt idx="3229">
                  <c:v>8.1887039999999995</c:v>
                </c:pt>
                <c:pt idx="3230">
                  <c:v>8.1887869999999996</c:v>
                </c:pt>
                <c:pt idx="3231">
                  <c:v>8.188822</c:v>
                </c:pt>
                <c:pt idx="3232">
                  <c:v>8.188815</c:v>
                </c:pt>
                <c:pt idx="3233">
                  <c:v>8.1888120000000004</c:v>
                </c:pt>
                <c:pt idx="3234">
                  <c:v>8.1888419999999993</c:v>
                </c:pt>
                <c:pt idx="3235">
                  <c:v>8.188879</c:v>
                </c:pt>
                <c:pt idx="3236">
                  <c:v>8.1888839999999998</c:v>
                </c:pt>
                <c:pt idx="3237">
                  <c:v>8.1888760000000005</c:v>
                </c:pt>
                <c:pt idx="3238">
                  <c:v>8.1888780000000008</c:v>
                </c:pt>
                <c:pt idx="3239">
                  <c:v>8.1889280000000007</c:v>
                </c:pt>
                <c:pt idx="3240">
                  <c:v>8.1890009999999993</c:v>
                </c:pt>
                <c:pt idx="3241">
                  <c:v>8.1890479999999997</c:v>
                </c:pt>
                <c:pt idx="3242">
                  <c:v>8.1890389999999993</c:v>
                </c:pt>
                <c:pt idx="3243">
                  <c:v>8.1890160000000005</c:v>
                </c:pt>
                <c:pt idx="3244">
                  <c:v>8.1890059999999991</c:v>
                </c:pt>
                <c:pt idx="3245">
                  <c:v>8.1890409999999996</c:v>
                </c:pt>
                <c:pt idx="3246">
                  <c:v>8.1891080000000009</c:v>
                </c:pt>
                <c:pt idx="3247">
                  <c:v>8.1891669999999994</c:v>
                </c:pt>
                <c:pt idx="3248">
                  <c:v>8.1891610000000004</c:v>
                </c:pt>
                <c:pt idx="3249">
                  <c:v>8.1891250000000007</c:v>
                </c:pt>
                <c:pt idx="3250">
                  <c:v>8.1890900000000002</c:v>
                </c:pt>
                <c:pt idx="3251">
                  <c:v>8.1890680000000007</c:v>
                </c:pt>
                <c:pt idx="3252">
                  <c:v>8.1890680000000007</c:v>
                </c:pt>
                <c:pt idx="3253">
                  <c:v>8.189095</c:v>
                </c:pt>
                <c:pt idx="3254">
                  <c:v>8.1891060000000007</c:v>
                </c:pt>
                <c:pt idx="3255">
                  <c:v>8.1891280000000002</c:v>
                </c:pt>
                <c:pt idx="3256">
                  <c:v>8.1891359999999995</c:v>
                </c:pt>
                <c:pt idx="3257">
                  <c:v>8.1891269999999992</c:v>
                </c:pt>
                <c:pt idx="3258">
                  <c:v>8.1891180000000006</c:v>
                </c:pt>
                <c:pt idx="3259">
                  <c:v>8.1891130000000008</c:v>
                </c:pt>
                <c:pt idx="3260">
                  <c:v>8.1891259999999999</c:v>
                </c:pt>
                <c:pt idx="3261">
                  <c:v>8.1891680000000004</c:v>
                </c:pt>
                <c:pt idx="3262">
                  <c:v>8.1891940000000005</c:v>
                </c:pt>
                <c:pt idx="3263">
                  <c:v>8.1892110000000002</c:v>
                </c:pt>
                <c:pt idx="3264">
                  <c:v>8.1892080000000007</c:v>
                </c:pt>
                <c:pt idx="3265">
                  <c:v>8.1891990000000003</c:v>
                </c:pt>
                <c:pt idx="3266">
                  <c:v>8.1892139999999998</c:v>
                </c:pt>
                <c:pt idx="3267">
                  <c:v>8.1892479999999992</c:v>
                </c:pt>
                <c:pt idx="3268">
                  <c:v>8.1892759999999996</c:v>
                </c:pt>
                <c:pt idx="3269">
                  <c:v>8.1892999999999994</c:v>
                </c:pt>
                <c:pt idx="3270">
                  <c:v>8.18933</c:v>
                </c:pt>
                <c:pt idx="3271">
                  <c:v>8.1893890000000003</c:v>
                </c:pt>
                <c:pt idx="3272">
                  <c:v>8.1894620000000007</c:v>
                </c:pt>
                <c:pt idx="3273">
                  <c:v>8.1895170000000004</c:v>
                </c:pt>
                <c:pt idx="3274">
                  <c:v>8.1895469999999992</c:v>
                </c:pt>
                <c:pt idx="3275">
                  <c:v>8.1895419999999994</c:v>
                </c:pt>
                <c:pt idx="3276">
                  <c:v>8.1895439999999997</c:v>
                </c:pt>
                <c:pt idx="3277">
                  <c:v>8.1895670000000003</c:v>
                </c:pt>
                <c:pt idx="3278">
                  <c:v>8.1896090000000008</c:v>
                </c:pt>
                <c:pt idx="3279">
                  <c:v>8.189648</c:v>
                </c:pt>
                <c:pt idx="3280">
                  <c:v>8.1896839999999997</c:v>
                </c:pt>
                <c:pt idx="3281">
                  <c:v>8.1897109999999991</c:v>
                </c:pt>
                <c:pt idx="3282">
                  <c:v>8.1896970000000007</c:v>
                </c:pt>
                <c:pt idx="3283">
                  <c:v>8.1896719999999998</c:v>
                </c:pt>
                <c:pt idx="3284">
                  <c:v>8.1896509999999996</c:v>
                </c:pt>
                <c:pt idx="3285">
                  <c:v>8.1896719999999998</c:v>
                </c:pt>
                <c:pt idx="3286">
                  <c:v>8.1897129999999994</c:v>
                </c:pt>
                <c:pt idx="3287">
                  <c:v>8.1897640000000003</c:v>
                </c:pt>
                <c:pt idx="3288">
                  <c:v>8.1897839999999995</c:v>
                </c:pt>
                <c:pt idx="3289">
                  <c:v>8.1898020000000002</c:v>
                </c:pt>
                <c:pt idx="3290">
                  <c:v>8.1898479999999996</c:v>
                </c:pt>
                <c:pt idx="3291">
                  <c:v>8.1899099999999994</c:v>
                </c:pt>
                <c:pt idx="3292">
                  <c:v>8.1899519999999999</c:v>
                </c:pt>
                <c:pt idx="3293">
                  <c:v>8.1899730000000002</c:v>
                </c:pt>
                <c:pt idx="3294">
                  <c:v>8.1899660000000001</c:v>
                </c:pt>
                <c:pt idx="3295">
                  <c:v>8.1899669999999993</c:v>
                </c:pt>
                <c:pt idx="3296">
                  <c:v>8.1900030000000008</c:v>
                </c:pt>
                <c:pt idx="3297">
                  <c:v>8.1900589999999998</c:v>
                </c:pt>
                <c:pt idx="3298">
                  <c:v>8.1901119999999992</c:v>
                </c:pt>
                <c:pt idx="3299">
                  <c:v>8.1901580000000003</c:v>
                </c:pt>
                <c:pt idx="3300">
                  <c:v>8.1901799999999998</c:v>
                </c:pt>
                <c:pt idx="3301">
                  <c:v>8.1901910000000004</c:v>
                </c:pt>
                <c:pt idx="3302">
                  <c:v>8.1902089999999994</c:v>
                </c:pt>
                <c:pt idx="3303">
                  <c:v>8.1902150000000002</c:v>
                </c:pt>
                <c:pt idx="3304">
                  <c:v>8.1902539999999995</c:v>
                </c:pt>
                <c:pt idx="3305">
                  <c:v>8.1903050000000004</c:v>
                </c:pt>
                <c:pt idx="3306">
                  <c:v>8.1903290000000002</c:v>
                </c:pt>
                <c:pt idx="3307">
                  <c:v>8.190353</c:v>
                </c:pt>
                <c:pt idx="3308">
                  <c:v>8.1903620000000004</c:v>
                </c:pt>
                <c:pt idx="3309">
                  <c:v>8.1903790000000001</c:v>
                </c:pt>
                <c:pt idx="3310">
                  <c:v>8.1903989999999993</c:v>
                </c:pt>
                <c:pt idx="3311">
                  <c:v>8.190449000000001</c:v>
                </c:pt>
                <c:pt idx="3312">
                  <c:v>8.1905099999999997</c:v>
                </c:pt>
                <c:pt idx="3313">
                  <c:v>8.1905669999999997</c:v>
                </c:pt>
                <c:pt idx="3314">
                  <c:v>8.1906169999999996</c:v>
                </c:pt>
                <c:pt idx="3315">
                  <c:v>8.1906529999999993</c:v>
                </c:pt>
                <c:pt idx="3316">
                  <c:v>8.1906829999999999</c:v>
                </c:pt>
                <c:pt idx="3317">
                  <c:v>8.190709</c:v>
                </c:pt>
                <c:pt idx="3318">
                  <c:v>8.1907309999999995</c:v>
                </c:pt>
                <c:pt idx="3319">
                  <c:v>8.1907560000000004</c:v>
                </c:pt>
                <c:pt idx="3320">
                  <c:v>8.1907969999999999</c:v>
                </c:pt>
                <c:pt idx="3321">
                  <c:v>8.1908259999999995</c:v>
                </c:pt>
                <c:pt idx="3322">
                  <c:v>8.190842</c:v>
                </c:pt>
                <c:pt idx="3323">
                  <c:v>8.1908519999999996</c:v>
                </c:pt>
                <c:pt idx="3324">
                  <c:v>8.1908530000000006</c:v>
                </c:pt>
                <c:pt idx="3325">
                  <c:v>8.1908689999999993</c:v>
                </c:pt>
                <c:pt idx="3326">
                  <c:v>8.1909240000000008</c:v>
                </c:pt>
                <c:pt idx="3327">
                  <c:v>8.1909659999999995</c:v>
                </c:pt>
                <c:pt idx="3328">
                  <c:v>8.1909960000000002</c:v>
                </c:pt>
                <c:pt idx="3329">
                  <c:v>8.1910229999999995</c:v>
                </c:pt>
                <c:pt idx="3330">
                  <c:v>8.1910550000000004</c:v>
                </c:pt>
                <c:pt idx="3331">
                  <c:v>8.1911170000000002</c:v>
                </c:pt>
                <c:pt idx="3332">
                  <c:v>8.1911609999999992</c:v>
                </c:pt>
                <c:pt idx="3333">
                  <c:v>8.1912140000000004</c:v>
                </c:pt>
                <c:pt idx="3334">
                  <c:v>8.191262</c:v>
                </c:pt>
                <c:pt idx="3335">
                  <c:v>8.1912839999999996</c:v>
                </c:pt>
                <c:pt idx="3336">
                  <c:v>8.1912760000000002</c:v>
                </c:pt>
                <c:pt idx="3337">
                  <c:v>8.1912649999999996</c:v>
                </c:pt>
                <c:pt idx="3338">
                  <c:v>8.1912830000000003</c:v>
                </c:pt>
                <c:pt idx="3339">
                  <c:v>8.191338</c:v>
                </c:pt>
                <c:pt idx="3340">
                  <c:v>8.1913900000000002</c:v>
                </c:pt>
                <c:pt idx="3341">
                  <c:v>8.1914060000000006</c:v>
                </c:pt>
                <c:pt idx="3342">
                  <c:v>8.1914090000000002</c:v>
                </c:pt>
                <c:pt idx="3343">
                  <c:v>8.1913959999999992</c:v>
                </c:pt>
                <c:pt idx="3344">
                  <c:v>8.1913920000000005</c:v>
                </c:pt>
                <c:pt idx="3345">
                  <c:v>8.1913940000000007</c:v>
                </c:pt>
                <c:pt idx="3346">
                  <c:v>8.1914300000000004</c:v>
                </c:pt>
                <c:pt idx="3347">
                  <c:v>8.1914599999999993</c:v>
                </c:pt>
                <c:pt idx="3348">
                  <c:v>8.1915130000000005</c:v>
                </c:pt>
                <c:pt idx="3349">
                  <c:v>8.1915589999999998</c:v>
                </c:pt>
                <c:pt idx="3350">
                  <c:v>8.1915940000000003</c:v>
                </c:pt>
                <c:pt idx="3351">
                  <c:v>8.1916499999999992</c:v>
                </c:pt>
                <c:pt idx="3352">
                  <c:v>8.1917120000000008</c:v>
                </c:pt>
                <c:pt idx="3353">
                  <c:v>8.1917589999999993</c:v>
                </c:pt>
                <c:pt idx="3354">
                  <c:v>8.1917629999999999</c:v>
                </c:pt>
                <c:pt idx="3355">
                  <c:v>8.1917569999999991</c:v>
                </c:pt>
                <c:pt idx="3356">
                  <c:v>8.1917559999999998</c:v>
                </c:pt>
                <c:pt idx="3357">
                  <c:v>8.1917910000000003</c:v>
                </c:pt>
                <c:pt idx="3358">
                  <c:v>8.1918299999999995</c:v>
                </c:pt>
                <c:pt idx="3359">
                  <c:v>8.1918389999999999</c:v>
                </c:pt>
                <c:pt idx="3360">
                  <c:v>8.1918380000000006</c:v>
                </c:pt>
                <c:pt idx="3361">
                  <c:v>8.1918340000000001</c:v>
                </c:pt>
                <c:pt idx="3362">
                  <c:v>8.1918629999999997</c:v>
                </c:pt>
                <c:pt idx="3363">
                  <c:v>8.1919249999999995</c:v>
                </c:pt>
                <c:pt idx="3364">
                  <c:v>8.1919880000000003</c:v>
                </c:pt>
                <c:pt idx="3365">
                  <c:v>8.1920260000000003</c:v>
                </c:pt>
                <c:pt idx="3366">
                  <c:v>8.1920640000000002</c:v>
                </c:pt>
                <c:pt idx="3367">
                  <c:v>8.1920959999999994</c:v>
                </c:pt>
                <c:pt idx="3368">
                  <c:v>8.1921199999999992</c:v>
                </c:pt>
                <c:pt idx="3369">
                  <c:v>8.1921350000000004</c:v>
                </c:pt>
                <c:pt idx="3370">
                  <c:v>8.1921909999999993</c:v>
                </c:pt>
                <c:pt idx="3371">
                  <c:v>8.1922680000000003</c:v>
                </c:pt>
                <c:pt idx="3372">
                  <c:v>8.1923490000000001</c:v>
                </c:pt>
                <c:pt idx="3373">
                  <c:v>8.1923960000000005</c:v>
                </c:pt>
                <c:pt idx="3374">
                  <c:v>8.1923659999999998</c:v>
                </c:pt>
                <c:pt idx="3375">
                  <c:v>8.1923049999999993</c:v>
                </c:pt>
                <c:pt idx="3376">
                  <c:v>8.1923080000000006</c:v>
                </c:pt>
                <c:pt idx="3377">
                  <c:v>8.1923490000000001</c:v>
                </c:pt>
                <c:pt idx="3378">
                  <c:v>8.1924120000000009</c:v>
                </c:pt>
                <c:pt idx="3379">
                  <c:v>8.1924840000000003</c:v>
                </c:pt>
                <c:pt idx="3380">
                  <c:v>8.1925229999999996</c:v>
                </c:pt>
                <c:pt idx="3381">
                  <c:v>8.1925209999999993</c:v>
                </c:pt>
                <c:pt idx="3382">
                  <c:v>8.1925360000000005</c:v>
                </c:pt>
                <c:pt idx="3383">
                  <c:v>8.1925019999999993</c:v>
                </c:pt>
                <c:pt idx="3384">
                  <c:v>8.1924910000000004</c:v>
                </c:pt>
                <c:pt idx="3385">
                  <c:v>8.1925480000000004</c:v>
                </c:pt>
                <c:pt idx="3386">
                  <c:v>8.1926100000000002</c:v>
                </c:pt>
                <c:pt idx="3387">
                  <c:v>8.1926459999999999</c:v>
                </c:pt>
                <c:pt idx="3388">
                  <c:v>8.192698</c:v>
                </c:pt>
                <c:pt idx="3389">
                  <c:v>8.1927120000000002</c:v>
                </c:pt>
                <c:pt idx="3390">
                  <c:v>8.1927160000000008</c:v>
                </c:pt>
                <c:pt idx="3391">
                  <c:v>8.1927380000000003</c:v>
                </c:pt>
                <c:pt idx="3392">
                  <c:v>8.1927889999999994</c:v>
                </c:pt>
                <c:pt idx="3393">
                  <c:v>8.1928750000000008</c:v>
                </c:pt>
                <c:pt idx="3394">
                  <c:v>8.1929719999999993</c:v>
                </c:pt>
                <c:pt idx="3395">
                  <c:v>8.1930519999999998</c:v>
                </c:pt>
                <c:pt idx="3396">
                  <c:v>8.1931060000000002</c:v>
                </c:pt>
                <c:pt idx="3397">
                  <c:v>8.1931259999999995</c:v>
                </c:pt>
                <c:pt idx="3398">
                  <c:v>8.1931259999999995</c:v>
                </c:pt>
                <c:pt idx="3399">
                  <c:v>8.1931119999999993</c:v>
                </c:pt>
                <c:pt idx="3400">
                  <c:v>8.1930979999999991</c:v>
                </c:pt>
                <c:pt idx="3401">
                  <c:v>8.1930879999999995</c:v>
                </c:pt>
                <c:pt idx="3402">
                  <c:v>8.1931270000000005</c:v>
                </c:pt>
                <c:pt idx="3403">
                  <c:v>8.1931919999999998</c:v>
                </c:pt>
                <c:pt idx="3404">
                  <c:v>8.1932569999999991</c:v>
                </c:pt>
                <c:pt idx="3405">
                  <c:v>8.1932949999999991</c:v>
                </c:pt>
                <c:pt idx="3406">
                  <c:v>8.193321000000001</c:v>
                </c:pt>
                <c:pt idx="3407">
                  <c:v>8.1933349999999994</c:v>
                </c:pt>
                <c:pt idx="3408">
                  <c:v>8.1933579999999999</c:v>
                </c:pt>
                <c:pt idx="3409">
                  <c:v>8.1934089999999991</c:v>
                </c:pt>
                <c:pt idx="3410">
                  <c:v>8.1934660000000008</c:v>
                </c:pt>
                <c:pt idx="3411">
                  <c:v>8.1934939999999994</c:v>
                </c:pt>
                <c:pt idx="3412">
                  <c:v>8.1934979999999999</c:v>
                </c:pt>
                <c:pt idx="3413">
                  <c:v>8.1934930000000001</c:v>
                </c:pt>
                <c:pt idx="3414">
                  <c:v>8.1934939999999994</c:v>
                </c:pt>
                <c:pt idx="3415">
                  <c:v>8.1935359999999999</c:v>
                </c:pt>
                <c:pt idx="3416">
                  <c:v>8.193619</c:v>
                </c:pt>
                <c:pt idx="3417">
                  <c:v>8.1937230000000003</c:v>
                </c:pt>
                <c:pt idx="3418">
                  <c:v>8.1938119999999994</c:v>
                </c:pt>
                <c:pt idx="3419">
                  <c:v>8.1938940000000002</c:v>
                </c:pt>
                <c:pt idx="3420">
                  <c:v>8.1939239999999991</c:v>
                </c:pt>
                <c:pt idx="3421">
                  <c:v>8.1939200000000003</c:v>
                </c:pt>
                <c:pt idx="3422">
                  <c:v>8.1939069999999994</c:v>
                </c:pt>
                <c:pt idx="3423">
                  <c:v>8.1939039999999999</c:v>
                </c:pt>
                <c:pt idx="3424">
                  <c:v>8.1939150000000005</c:v>
                </c:pt>
                <c:pt idx="3425">
                  <c:v>8.193956</c:v>
                </c:pt>
                <c:pt idx="3426">
                  <c:v>8.194013</c:v>
                </c:pt>
                <c:pt idx="3427">
                  <c:v>8.1941030000000001</c:v>
                </c:pt>
                <c:pt idx="3428">
                  <c:v>8.1942039999999992</c:v>
                </c:pt>
                <c:pt idx="3429">
                  <c:v>8.1943000000000001</c:v>
                </c:pt>
                <c:pt idx="3430">
                  <c:v>8.1943669999999997</c:v>
                </c:pt>
                <c:pt idx="3431">
                  <c:v>8.1943660000000005</c:v>
                </c:pt>
                <c:pt idx="3432">
                  <c:v>8.19435</c:v>
                </c:pt>
                <c:pt idx="3433">
                  <c:v>8.1943549999999998</c:v>
                </c:pt>
                <c:pt idx="3434">
                  <c:v>8.1943850000000005</c:v>
                </c:pt>
                <c:pt idx="3435">
                  <c:v>8.1944549999999996</c:v>
                </c:pt>
                <c:pt idx="3436">
                  <c:v>8.1945060000000005</c:v>
                </c:pt>
                <c:pt idx="3437">
                  <c:v>8.1945549999999994</c:v>
                </c:pt>
                <c:pt idx="3438">
                  <c:v>8.1946030000000007</c:v>
                </c:pt>
                <c:pt idx="3439">
                  <c:v>8.1946630000000003</c:v>
                </c:pt>
                <c:pt idx="3440">
                  <c:v>8.1947349999999997</c:v>
                </c:pt>
                <c:pt idx="3441">
                  <c:v>8.1947960000000002</c:v>
                </c:pt>
                <c:pt idx="3442">
                  <c:v>8.1948410000000003</c:v>
                </c:pt>
                <c:pt idx="3443">
                  <c:v>8.1948450000000008</c:v>
                </c:pt>
                <c:pt idx="3444">
                  <c:v>8.1948399999999992</c:v>
                </c:pt>
                <c:pt idx="3445">
                  <c:v>8.1948509999999999</c:v>
                </c:pt>
                <c:pt idx="3446">
                  <c:v>8.1948460000000001</c:v>
                </c:pt>
                <c:pt idx="3447">
                  <c:v>8.1948419999999995</c:v>
                </c:pt>
                <c:pt idx="3448">
                  <c:v>8.1948489999999996</c:v>
                </c:pt>
                <c:pt idx="3449">
                  <c:v>8.1948620000000005</c:v>
                </c:pt>
                <c:pt idx="3450">
                  <c:v>8.194896</c:v>
                </c:pt>
                <c:pt idx="3451">
                  <c:v>8.1949539999999992</c:v>
                </c:pt>
                <c:pt idx="3452">
                  <c:v>8.1950099999999999</c:v>
                </c:pt>
                <c:pt idx="3453">
                  <c:v>8.1950339999999997</c:v>
                </c:pt>
                <c:pt idx="3454">
                  <c:v>8.1950599999999998</c:v>
                </c:pt>
                <c:pt idx="3455">
                  <c:v>8.1950880000000002</c:v>
                </c:pt>
                <c:pt idx="3456">
                  <c:v>8.195157</c:v>
                </c:pt>
                <c:pt idx="3457">
                  <c:v>8.1952280000000002</c:v>
                </c:pt>
                <c:pt idx="3458">
                  <c:v>8.1952879999999997</c:v>
                </c:pt>
                <c:pt idx="3459">
                  <c:v>8.195309</c:v>
                </c:pt>
                <c:pt idx="3460">
                  <c:v>8.195291000000001</c:v>
                </c:pt>
                <c:pt idx="3461">
                  <c:v>8.1952940000000005</c:v>
                </c:pt>
                <c:pt idx="3462">
                  <c:v>8.1953309999999995</c:v>
                </c:pt>
                <c:pt idx="3463">
                  <c:v>8.1953789999999991</c:v>
                </c:pt>
                <c:pt idx="3464">
                  <c:v>8.1954340000000006</c:v>
                </c:pt>
                <c:pt idx="3465">
                  <c:v>8.1954759999999993</c:v>
                </c:pt>
                <c:pt idx="3466">
                  <c:v>8.1954910000000005</c:v>
                </c:pt>
                <c:pt idx="3467">
                  <c:v>8.195488000000001</c:v>
                </c:pt>
                <c:pt idx="3468">
                  <c:v>8.1954630000000002</c:v>
                </c:pt>
                <c:pt idx="3469">
                  <c:v>8.1954700000000003</c:v>
                </c:pt>
                <c:pt idx="3470">
                  <c:v>8.1954989999999999</c:v>
                </c:pt>
                <c:pt idx="3471">
                  <c:v>8.1955469999999995</c:v>
                </c:pt>
                <c:pt idx="3472">
                  <c:v>8.1955819999999999</c:v>
                </c:pt>
                <c:pt idx="3473">
                  <c:v>8.1955919999999995</c:v>
                </c:pt>
                <c:pt idx="3474">
                  <c:v>8.1955819999999999</c:v>
                </c:pt>
                <c:pt idx="3475">
                  <c:v>8.1955880000000008</c:v>
                </c:pt>
                <c:pt idx="3476">
                  <c:v>8.1956050000000005</c:v>
                </c:pt>
                <c:pt idx="3477">
                  <c:v>8.1956430000000005</c:v>
                </c:pt>
                <c:pt idx="3478">
                  <c:v>8.1956860000000002</c:v>
                </c:pt>
                <c:pt idx="3479">
                  <c:v>8.1957500000000003</c:v>
                </c:pt>
                <c:pt idx="3480">
                  <c:v>8.1958000000000002</c:v>
                </c:pt>
                <c:pt idx="3481">
                  <c:v>8.1958450000000003</c:v>
                </c:pt>
                <c:pt idx="3482">
                  <c:v>8.1958610000000007</c:v>
                </c:pt>
                <c:pt idx="3483">
                  <c:v>8.1958359999999999</c:v>
                </c:pt>
                <c:pt idx="3484">
                  <c:v>8.1957939999999994</c:v>
                </c:pt>
                <c:pt idx="3485">
                  <c:v>8.1957660000000008</c:v>
                </c:pt>
                <c:pt idx="3486">
                  <c:v>8.1957760000000004</c:v>
                </c:pt>
                <c:pt idx="3487">
                  <c:v>8.1958450000000003</c:v>
                </c:pt>
                <c:pt idx="3488">
                  <c:v>8.1959140000000001</c:v>
                </c:pt>
                <c:pt idx="3489">
                  <c:v>8.1959759999999999</c:v>
                </c:pt>
                <c:pt idx="3490">
                  <c:v>8.1960390000000007</c:v>
                </c:pt>
                <c:pt idx="3491">
                  <c:v>8.1960599999999992</c:v>
                </c:pt>
                <c:pt idx="3492">
                  <c:v>8.1960619999999995</c:v>
                </c:pt>
                <c:pt idx="3493">
                  <c:v>8.1960390000000007</c:v>
                </c:pt>
                <c:pt idx="3494">
                  <c:v>8.1960139999999999</c:v>
                </c:pt>
                <c:pt idx="3495">
                  <c:v>8.1960200000000007</c:v>
                </c:pt>
                <c:pt idx="3496">
                  <c:v>8.1960720000000009</c:v>
                </c:pt>
                <c:pt idx="3497">
                  <c:v>8.1961069999999996</c:v>
                </c:pt>
                <c:pt idx="3498">
                  <c:v>8.1961119999999994</c:v>
                </c:pt>
                <c:pt idx="3499">
                  <c:v>8.1961010000000005</c:v>
                </c:pt>
                <c:pt idx="3500">
                  <c:v>8.1960850000000001</c:v>
                </c:pt>
                <c:pt idx="3501">
                  <c:v>8.1960979999999992</c:v>
                </c:pt>
                <c:pt idx="3502">
                  <c:v>8.1961100000000009</c:v>
                </c:pt>
                <c:pt idx="3503">
                  <c:v>8.1961390000000005</c:v>
                </c:pt>
                <c:pt idx="3504">
                  <c:v>8.1961969999999997</c:v>
                </c:pt>
                <c:pt idx="3505">
                  <c:v>8.1962329999999994</c:v>
                </c:pt>
                <c:pt idx="3506">
                  <c:v>8.1962700000000002</c:v>
                </c:pt>
                <c:pt idx="3507">
                  <c:v>8.1962890000000002</c:v>
                </c:pt>
                <c:pt idx="3508">
                  <c:v>8.1963039999999996</c:v>
                </c:pt>
                <c:pt idx="3509">
                  <c:v>8.1963589999999993</c:v>
                </c:pt>
                <c:pt idx="3510">
                  <c:v>8.1963980000000003</c:v>
                </c:pt>
                <c:pt idx="3511">
                  <c:v>8.1964109999999994</c:v>
                </c:pt>
                <c:pt idx="3512">
                  <c:v>8.1964120000000005</c:v>
                </c:pt>
                <c:pt idx="3513">
                  <c:v>8.1964100000000002</c:v>
                </c:pt>
                <c:pt idx="3514">
                  <c:v>8.1964199999999998</c:v>
                </c:pt>
                <c:pt idx="3515">
                  <c:v>8.1964280000000009</c:v>
                </c:pt>
                <c:pt idx="3516">
                  <c:v>8.1964609999999993</c:v>
                </c:pt>
                <c:pt idx="3517">
                  <c:v>8.1965140000000005</c:v>
                </c:pt>
                <c:pt idx="3518">
                  <c:v>8.1965269999999997</c:v>
                </c:pt>
                <c:pt idx="3519">
                  <c:v>8.1965459999999997</c:v>
                </c:pt>
                <c:pt idx="3520">
                  <c:v>8.1965570000000003</c:v>
                </c:pt>
                <c:pt idx="3521">
                  <c:v>8.1965559999999993</c:v>
                </c:pt>
                <c:pt idx="3522">
                  <c:v>8.1965640000000004</c:v>
                </c:pt>
                <c:pt idx="3523">
                  <c:v>8.196574</c:v>
                </c:pt>
                <c:pt idx="3524">
                  <c:v>8.1965880000000002</c:v>
                </c:pt>
                <c:pt idx="3525">
                  <c:v>8.1966369999999991</c:v>
                </c:pt>
                <c:pt idx="3526">
                  <c:v>8.1966850000000004</c:v>
                </c:pt>
                <c:pt idx="3527">
                  <c:v>8.1967189999999999</c:v>
                </c:pt>
                <c:pt idx="3528">
                  <c:v>8.1967119999999998</c:v>
                </c:pt>
                <c:pt idx="3529">
                  <c:v>8.1967230000000004</c:v>
                </c:pt>
                <c:pt idx="3530">
                  <c:v>8.1967639999999999</c:v>
                </c:pt>
                <c:pt idx="3531">
                  <c:v>8.1968300000000003</c:v>
                </c:pt>
                <c:pt idx="3532">
                  <c:v>8.1969290000000008</c:v>
                </c:pt>
                <c:pt idx="3533">
                  <c:v>8.1969860000000008</c:v>
                </c:pt>
                <c:pt idx="3534">
                  <c:v>8.1969940000000001</c:v>
                </c:pt>
                <c:pt idx="3535">
                  <c:v>8.1969659999999998</c:v>
                </c:pt>
                <c:pt idx="3536">
                  <c:v>8.1969360000000009</c:v>
                </c:pt>
                <c:pt idx="3537">
                  <c:v>8.196942</c:v>
                </c:pt>
                <c:pt idx="3538">
                  <c:v>8.1969779999999997</c:v>
                </c:pt>
                <c:pt idx="3539">
                  <c:v>8.1970279999999995</c:v>
                </c:pt>
                <c:pt idx="3540">
                  <c:v>8.1970559999999999</c:v>
                </c:pt>
                <c:pt idx="3541">
                  <c:v>8.1970659999999995</c:v>
                </c:pt>
                <c:pt idx="3542">
                  <c:v>8.1970779999999994</c:v>
                </c:pt>
                <c:pt idx="3543">
                  <c:v>8.1970930000000006</c:v>
                </c:pt>
                <c:pt idx="3544">
                  <c:v>8.1971100000000003</c:v>
                </c:pt>
                <c:pt idx="3545">
                  <c:v>8.197139</c:v>
                </c:pt>
                <c:pt idx="3546">
                  <c:v>8.1971570000000007</c:v>
                </c:pt>
                <c:pt idx="3547">
                  <c:v>8.197140000000001</c:v>
                </c:pt>
                <c:pt idx="3548">
                  <c:v>8.1971480000000003</c:v>
                </c:pt>
                <c:pt idx="3549">
                  <c:v>8.1971570000000007</c:v>
                </c:pt>
                <c:pt idx="3550">
                  <c:v>8.1971799999999995</c:v>
                </c:pt>
                <c:pt idx="3551">
                  <c:v>8.1972260000000006</c:v>
                </c:pt>
                <c:pt idx="3552">
                  <c:v>8.1972550000000002</c:v>
                </c:pt>
                <c:pt idx="3553">
                  <c:v>8.1972529999999999</c:v>
                </c:pt>
                <c:pt idx="3554">
                  <c:v>8.1972299999999994</c:v>
                </c:pt>
                <c:pt idx="3555">
                  <c:v>8.1971609999999995</c:v>
                </c:pt>
                <c:pt idx="3556">
                  <c:v>8.1970969999999994</c:v>
                </c:pt>
                <c:pt idx="3557">
                  <c:v>8.1970379999999992</c:v>
                </c:pt>
                <c:pt idx="3558">
                  <c:v>8.1970030000000005</c:v>
                </c:pt>
                <c:pt idx="3559">
                  <c:v>8.1970010000000002</c:v>
                </c:pt>
                <c:pt idx="3560">
                  <c:v>8.1970089999999995</c:v>
                </c:pt>
                <c:pt idx="3561">
                  <c:v>8.1970179999999999</c:v>
                </c:pt>
                <c:pt idx="3562">
                  <c:v>8.1970100000000006</c:v>
                </c:pt>
                <c:pt idx="3563">
                  <c:v>8.1969639999999995</c:v>
                </c:pt>
                <c:pt idx="3564">
                  <c:v>8.1968829999999997</c:v>
                </c:pt>
                <c:pt idx="3565">
                  <c:v>8.1967800000000004</c:v>
                </c:pt>
                <c:pt idx="3566">
                  <c:v>8.1966850000000004</c:v>
                </c:pt>
                <c:pt idx="3567">
                  <c:v>8.1966000000000001</c:v>
                </c:pt>
                <c:pt idx="3568">
                  <c:v>8.1965149999999998</c:v>
                </c:pt>
                <c:pt idx="3569">
                  <c:v>8.1964369999999995</c:v>
                </c:pt>
                <c:pt idx="3570">
                  <c:v>8.1963609999999996</c:v>
                </c:pt>
                <c:pt idx="3571">
                  <c:v>8.1963080000000001</c:v>
                </c:pt>
                <c:pt idx="3572">
                  <c:v>8.1962510000000002</c:v>
                </c:pt>
                <c:pt idx="3573">
                  <c:v>8.1961700000000004</c:v>
                </c:pt>
                <c:pt idx="3574">
                  <c:v>8.1960829999999998</c:v>
                </c:pt>
                <c:pt idx="3575">
                  <c:v>8.1960069999999998</c:v>
                </c:pt>
                <c:pt idx="3576">
                  <c:v>8.1959379999999999</c:v>
                </c:pt>
                <c:pt idx="3577">
                  <c:v>8.1958800000000007</c:v>
                </c:pt>
                <c:pt idx="3578">
                  <c:v>8.1958160000000007</c:v>
                </c:pt>
                <c:pt idx="3579">
                  <c:v>8.1957360000000001</c:v>
                </c:pt>
                <c:pt idx="3580">
                  <c:v>8.1956360000000004</c:v>
                </c:pt>
                <c:pt idx="3581">
                  <c:v>8.1955270000000002</c:v>
                </c:pt>
                <c:pt idx="3582">
                  <c:v>8.1954169999999991</c:v>
                </c:pt>
                <c:pt idx="3583">
                  <c:v>8.1953010000000006</c:v>
                </c:pt>
                <c:pt idx="3584">
                  <c:v>8.1952090000000002</c:v>
                </c:pt>
                <c:pt idx="3585">
                  <c:v>8.1951439999999991</c:v>
                </c:pt>
                <c:pt idx="3586">
                  <c:v>8.1950420000000008</c:v>
                </c:pt>
                <c:pt idx="3587">
                  <c:v>8.1949760000000005</c:v>
                </c:pt>
                <c:pt idx="3588">
                  <c:v>8.1948950000000007</c:v>
                </c:pt>
                <c:pt idx="3589">
                  <c:v>8.1947869999999998</c:v>
                </c:pt>
                <c:pt idx="3590">
                  <c:v>8.1946969999999997</c:v>
                </c:pt>
                <c:pt idx="3591">
                  <c:v>8.1945739999999994</c:v>
                </c:pt>
                <c:pt idx="3592">
                  <c:v>8.1944520000000001</c:v>
                </c:pt>
                <c:pt idx="3593">
                  <c:v>8.1943800000000007</c:v>
                </c:pt>
                <c:pt idx="3594">
                  <c:v>8.1943090000000005</c:v>
                </c:pt>
                <c:pt idx="3595">
                  <c:v>8.1942559999999993</c:v>
                </c:pt>
                <c:pt idx="3596">
                  <c:v>8.1942020000000007</c:v>
                </c:pt>
                <c:pt idx="3597">
                  <c:v>8.1941260000000007</c:v>
                </c:pt>
                <c:pt idx="3598">
                  <c:v>8.1940489999999997</c:v>
                </c:pt>
                <c:pt idx="3599">
                  <c:v>8.1939740000000008</c:v>
                </c:pt>
                <c:pt idx="3600">
                  <c:v>8.1939159999999998</c:v>
                </c:pt>
                <c:pt idx="3601">
                  <c:v>8.1938469999999999</c:v>
                </c:pt>
                <c:pt idx="3602">
                  <c:v>8.1937420000000003</c:v>
                </c:pt>
                <c:pt idx="3603">
                  <c:v>8.1936119999999999</c:v>
                </c:pt>
                <c:pt idx="3604">
                  <c:v>8.193479</c:v>
                </c:pt>
                <c:pt idx="3605">
                  <c:v>8.1934000000000005</c:v>
                </c:pt>
                <c:pt idx="3606">
                  <c:v>8.1933550000000004</c:v>
                </c:pt>
                <c:pt idx="3607">
                  <c:v>8.1933140000000009</c:v>
                </c:pt>
                <c:pt idx="3608">
                  <c:v>8.1932399999999994</c:v>
                </c:pt>
                <c:pt idx="3609">
                  <c:v>8.1931320000000003</c:v>
                </c:pt>
                <c:pt idx="3610">
                  <c:v>8.1930569999999996</c:v>
                </c:pt>
                <c:pt idx="3611">
                  <c:v>8.1930069999999997</c:v>
                </c:pt>
                <c:pt idx="3612">
                  <c:v>8.1929599999999994</c:v>
                </c:pt>
                <c:pt idx="3613">
                  <c:v>8.1929160000000003</c:v>
                </c:pt>
                <c:pt idx="3614">
                  <c:v>8.1928370000000008</c:v>
                </c:pt>
                <c:pt idx="3615">
                  <c:v>8.1927859999999999</c:v>
                </c:pt>
                <c:pt idx="3616">
                  <c:v>8.1927690000000002</c:v>
                </c:pt>
                <c:pt idx="3617">
                  <c:v>8.1927559999999993</c:v>
                </c:pt>
                <c:pt idx="3618">
                  <c:v>8.1927020000000006</c:v>
                </c:pt>
                <c:pt idx="3619">
                  <c:v>8.192615</c:v>
                </c:pt>
                <c:pt idx="3620">
                  <c:v>8.1925439999999998</c:v>
                </c:pt>
                <c:pt idx="3621">
                  <c:v>8.1925089999999994</c:v>
                </c:pt>
                <c:pt idx="3622">
                  <c:v>8.192539</c:v>
                </c:pt>
                <c:pt idx="3623">
                  <c:v>8.1925620000000006</c:v>
                </c:pt>
                <c:pt idx="3624">
                  <c:v>8.1925559999999997</c:v>
                </c:pt>
                <c:pt idx="3625">
                  <c:v>8.1925209999999993</c:v>
                </c:pt>
                <c:pt idx="3626">
                  <c:v>8.1924779999999995</c:v>
                </c:pt>
                <c:pt idx="3627">
                  <c:v>8.1924379999999992</c:v>
                </c:pt>
                <c:pt idx="3628">
                  <c:v>8.1923759999999994</c:v>
                </c:pt>
                <c:pt idx="3629">
                  <c:v>8.1922770000000007</c:v>
                </c:pt>
                <c:pt idx="3630">
                  <c:v>8.1921979999999994</c:v>
                </c:pt>
                <c:pt idx="3631">
                  <c:v>8.1921719999999993</c:v>
                </c:pt>
                <c:pt idx="3632">
                  <c:v>8.1921560000000007</c:v>
                </c:pt>
                <c:pt idx="3633">
                  <c:v>8.1921590000000002</c:v>
                </c:pt>
                <c:pt idx="3634">
                  <c:v>8.1921289999999996</c:v>
                </c:pt>
                <c:pt idx="3635">
                  <c:v>8.1920809999999999</c:v>
                </c:pt>
                <c:pt idx="3636">
                  <c:v>8.1920590000000004</c:v>
                </c:pt>
                <c:pt idx="3637">
                  <c:v>8.192062</c:v>
                </c:pt>
                <c:pt idx="3638">
                  <c:v>8.1920369999999991</c:v>
                </c:pt>
                <c:pt idx="3639">
                  <c:v>8.1919889999999995</c:v>
                </c:pt>
                <c:pt idx="3640">
                  <c:v>8.1919620000000002</c:v>
                </c:pt>
                <c:pt idx="3641">
                  <c:v>8.1919760000000004</c:v>
                </c:pt>
                <c:pt idx="3642">
                  <c:v>8.1920090000000005</c:v>
                </c:pt>
                <c:pt idx="3643">
                  <c:v>8.1920529999999996</c:v>
                </c:pt>
                <c:pt idx="3644">
                  <c:v>8.1920590000000004</c:v>
                </c:pt>
                <c:pt idx="3645">
                  <c:v>8.1920210000000004</c:v>
                </c:pt>
                <c:pt idx="3646">
                  <c:v>8.1919919999999991</c:v>
                </c:pt>
                <c:pt idx="3647">
                  <c:v>8.1919539999999991</c:v>
                </c:pt>
                <c:pt idx="3648">
                  <c:v>8.1919170000000001</c:v>
                </c:pt>
                <c:pt idx="3649">
                  <c:v>8.1919249999999995</c:v>
                </c:pt>
                <c:pt idx="3650">
                  <c:v>8.1919509999999995</c:v>
                </c:pt>
                <c:pt idx="3651">
                  <c:v>8.1919730000000008</c:v>
                </c:pt>
                <c:pt idx="3652">
                  <c:v>8.1919839999999997</c:v>
                </c:pt>
                <c:pt idx="3653">
                  <c:v>8.1919389999999996</c:v>
                </c:pt>
                <c:pt idx="3654">
                  <c:v>8.191904000000001</c:v>
                </c:pt>
                <c:pt idx="3655">
                  <c:v>8.1919159999999991</c:v>
                </c:pt>
                <c:pt idx="3656">
                  <c:v>8.1919280000000008</c:v>
                </c:pt>
                <c:pt idx="3657">
                  <c:v>8.1919339999999998</c:v>
                </c:pt>
                <c:pt idx="3658">
                  <c:v>8.1918980000000001</c:v>
                </c:pt>
                <c:pt idx="3659">
                  <c:v>8.1918550000000003</c:v>
                </c:pt>
                <c:pt idx="3660">
                  <c:v>8.1918539999999993</c:v>
                </c:pt>
                <c:pt idx="3661">
                  <c:v>8.1918670000000002</c:v>
                </c:pt>
                <c:pt idx="3662">
                  <c:v>8.1919059999999995</c:v>
                </c:pt>
                <c:pt idx="3663">
                  <c:v>8.1919719999999998</c:v>
                </c:pt>
                <c:pt idx="3664">
                  <c:v>8.1920000000000002</c:v>
                </c:pt>
                <c:pt idx="3665">
                  <c:v>8.1920160000000006</c:v>
                </c:pt>
                <c:pt idx="3666">
                  <c:v>8.1919939999999993</c:v>
                </c:pt>
                <c:pt idx="3667">
                  <c:v>8.1919500000000003</c:v>
                </c:pt>
                <c:pt idx="3668">
                  <c:v>8.1919380000000004</c:v>
                </c:pt>
                <c:pt idx="3669">
                  <c:v>8.1919679999999993</c:v>
                </c:pt>
                <c:pt idx="3670">
                  <c:v>8.1920180000000009</c:v>
                </c:pt>
                <c:pt idx="3671">
                  <c:v>8.1920520000000003</c:v>
                </c:pt>
                <c:pt idx="3672">
                  <c:v>8.192101000000001</c:v>
                </c:pt>
                <c:pt idx="3673">
                  <c:v>8.1921239999999997</c:v>
                </c:pt>
                <c:pt idx="3674">
                  <c:v>8.1921400000000002</c:v>
                </c:pt>
                <c:pt idx="3675">
                  <c:v>8.1921409999999995</c:v>
                </c:pt>
                <c:pt idx="3676">
                  <c:v>8.1921390000000009</c:v>
                </c:pt>
                <c:pt idx="3677">
                  <c:v>8.1921499999999998</c:v>
                </c:pt>
                <c:pt idx="3678">
                  <c:v>8.1921900000000001</c:v>
                </c:pt>
                <c:pt idx="3679">
                  <c:v>8.1922549999999994</c:v>
                </c:pt>
                <c:pt idx="3680">
                  <c:v>8.1923320000000004</c:v>
                </c:pt>
                <c:pt idx="3681">
                  <c:v>8.1923840000000006</c:v>
                </c:pt>
                <c:pt idx="3682">
                  <c:v>8.1924220000000005</c:v>
                </c:pt>
                <c:pt idx="3683">
                  <c:v>8.1924340000000004</c:v>
                </c:pt>
                <c:pt idx="3684">
                  <c:v>8.1924440000000001</c:v>
                </c:pt>
                <c:pt idx="3685">
                  <c:v>8.192457000000001</c:v>
                </c:pt>
                <c:pt idx="3686">
                  <c:v>8.1924709999999994</c:v>
                </c:pt>
                <c:pt idx="3687">
                  <c:v>8.1924799999999998</c:v>
                </c:pt>
                <c:pt idx="3688">
                  <c:v>8.1924919999999997</c:v>
                </c:pt>
                <c:pt idx="3689">
                  <c:v>8.1925260000000009</c:v>
                </c:pt>
                <c:pt idx="3690">
                  <c:v>8.1925439999999998</c:v>
                </c:pt>
                <c:pt idx="3691">
                  <c:v>8.1925729999999994</c:v>
                </c:pt>
                <c:pt idx="3692">
                  <c:v>8.1926039999999993</c:v>
                </c:pt>
                <c:pt idx="3693">
                  <c:v>8.1926380000000005</c:v>
                </c:pt>
                <c:pt idx="3694">
                  <c:v>8.1926760000000005</c:v>
                </c:pt>
                <c:pt idx="3695">
                  <c:v>8.192696999999999</c:v>
                </c:pt>
                <c:pt idx="3696">
                  <c:v>8.1927459999999996</c:v>
                </c:pt>
                <c:pt idx="3697">
                  <c:v>8.1927979999999998</c:v>
                </c:pt>
                <c:pt idx="3698">
                  <c:v>8.1928459999999994</c:v>
                </c:pt>
                <c:pt idx="3699">
                  <c:v>8.1928839999999994</c:v>
                </c:pt>
                <c:pt idx="3700">
                  <c:v>8.1928850000000004</c:v>
                </c:pt>
                <c:pt idx="3701">
                  <c:v>8.1928660000000004</c:v>
                </c:pt>
                <c:pt idx="3702">
                  <c:v>8.1928549999999998</c:v>
                </c:pt>
                <c:pt idx="3703">
                  <c:v>8.1928739999999998</c:v>
                </c:pt>
                <c:pt idx="3704">
                  <c:v>8.1929060000000007</c:v>
                </c:pt>
                <c:pt idx="3705">
                  <c:v>8.1929230000000004</c:v>
                </c:pt>
                <c:pt idx="3706">
                  <c:v>8.1929359999999996</c:v>
                </c:pt>
                <c:pt idx="3707">
                  <c:v>8.1929420000000004</c:v>
                </c:pt>
                <c:pt idx="3708">
                  <c:v>8.1929560000000006</c:v>
                </c:pt>
                <c:pt idx="3709">
                  <c:v>8.1930019999999999</c:v>
                </c:pt>
                <c:pt idx="3710">
                  <c:v>8.1930720000000008</c:v>
                </c:pt>
                <c:pt idx="3711">
                  <c:v>8.1931139999999996</c:v>
                </c:pt>
                <c:pt idx="3712">
                  <c:v>8.1931209999999997</c:v>
                </c:pt>
                <c:pt idx="3713">
                  <c:v>8.1931159999999998</c:v>
                </c:pt>
                <c:pt idx="3714">
                  <c:v>8.1931580000000004</c:v>
                </c:pt>
                <c:pt idx="3715">
                  <c:v>8.193249999999999</c:v>
                </c:pt>
                <c:pt idx="3716">
                  <c:v>8.1933559999999996</c:v>
                </c:pt>
                <c:pt idx="3717">
                  <c:v>8.1934459999999998</c:v>
                </c:pt>
                <c:pt idx="3718">
                  <c:v>8.1934889999999996</c:v>
                </c:pt>
                <c:pt idx="3719">
                  <c:v>8.1935110000000009</c:v>
                </c:pt>
                <c:pt idx="3720">
                  <c:v>8.1935549999999999</c:v>
                </c:pt>
                <c:pt idx="3721">
                  <c:v>8.1935929999999999</c:v>
                </c:pt>
                <c:pt idx="3722">
                  <c:v>8.1936199999999992</c:v>
                </c:pt>
                <c:pt idx="3723">
                  <c:v>8.1936370000000007</c:v>
                </c:pt>
                <c:pt idx="3724">
                  <c:v>8.1936780000000002</c:v>
                </c:pt>
                <c:pt idx="3725">
                  <c:v>8.193753000000001</c:v>
                </c:pt>
                <c:pt idx="3726">
                  <c:v>8.1938820000000003</c:v>
                </c:pt>
                <c:pt idx="3727">
                  <c:v>8.1939899999999994</c:v>
                </c:pt>
                <c:pt idx="3728">
                  <c:v>8.1941020000000009</c:v>
                </c:pt>
                <c:pt idx="3729">
                  <c:v>8.1942070000000005</c:v>
                </c:pt>
                <c:pt idx="3730">
                  <c:v>8.1943300000000008</c:v>
                </c:pt>
                <c:pt idx="3731">
                  <c:v>8.1944429999999997</c:v>
                </c:pt>
                <c:pt idx="3732">
                  <c:v>8.1945700000000006</c:v>
                </c:pt>
                <c:pt idx="3733">
                  <c:v>8.1946709999999996</c:v>
                </c:pt>
                <c:pt idx="3734">
                  <c:v>8.1947960000000002</c:v>
                </c:pt>
                <c:pt idx="3735">
                  <c:v>8.1949509999999997</c:v>
                </c:pt>
                <c:pt idx="3736">
                  <c:v>8.1950870000000009</c:v>
                </c:pt>
                <c:pt idx="3737">
                  <c:v>8.1952269999999992</c:v>
                </c:pt>
                <c:pt idx="3738">
                  <c:v>8.1953639999999996</c:v>
                </c:pt>
                <c:pt idx="3739">
                  <c:v>8.1955089999999995</c:v>
                </c:pt>
                <c:pt idx="3740">
                  <c:v>8.1956780000000009</c:v>
                </c:pt>
                <c:pt idx="3741">
                  <c:v>8.1958370000000009</c:v>
                </c:pt>
                <c:pt idx="3742">
                  <c:v>8.1959909999999994</c:v>
                </c:pt>
                <c:pt idx="3743">
                  <c:v>8.1961560000000002</c:v>
                </c:pt>
                <c:pt idx="3744">
                  <c:v>8.1963000000000008</c:v>
                </c:pt>
                <c:pt idx="3745">
                  <c:v>8.1964500000000005</c:v>
                </c:pt>
                <c:pt idx="3746">
                  <c:v>8.1965590000000006</c:v>
                </c:pt>
                <c:pt idx="3747">
                  <c:v>8.1966800000000006</c:v>
                </c:pt>
                <c:pt idx="3748">
                  <c:v>8.1968099999999993</c:v>
                </c:pt>
                <c:pt idx="3749">
                  <c:v>8.1969399999999997</c:v>
                </c:pt>
                <c:pt idx="3750">
                  <c:v>8.1970519999999993</c:v>
                </c:pt>
                <c:pt idx="3751">
                  <c:v>8.1971849999999993</c:v>
                </c:pt>
                <c:pt idx="3752">
                  <c:v>8.1973559999999992</c:v>
                </c:pt>
                <c:pt idx="3753">
                  <c:v>8.1975630000000006</c:v>
                </c:pt>
                <c:pt idx="3754">
                  <c:v>8.1977519999999995</c:v>
                </c:pt>
                <c:pt idx="3755">
                  <c:v>8.1979159999999993</c:v>
                </c:pt>
                <c:pt idx="3756">
                  <c:v>8.1980749999999993</c:v>
                </c:pt>
                <c:pt idx="3757">
                  <c:v>8.1981999999999999</c:v>
                </c:pt>
                <c:pt idx="3758">
                  <c:v>8.1983339999999991</c:v>
                </c:pt>
                <c:pt idx="3759">
                  <c:v>8.1984709999999996</c:v>
                </c:pt>
                <c:pt idx="3760">
                  <c:v>8.198639</c:v>
                </c:pt>
                <c:pt idx="3761">
                  <c:v>8.1988620000000001</c:v>
                </c:pt>
                <c:pt idx="3762">
                  <c:v>8.1990599999999993</c:v>
                </c:pt>
                <c:pt idx="3763">
                  <c:v>8.1992039999999999</c:v>
                </c:pt>
                <c:pt idx="3764">
                  <c:v>8.1993100000000005</c:v>
                </c:pt>
                <c:pt idx="3765">
                  <c:v>8.1994019999999992</c:v>
                </c:pt>
                <c:pt idx="3766">
                  <c:v>8.1995050000000003</c:v>
                </c:pt>
                <c:pt idx="3767">
                  <c:v>8.1996470000000006</c:v>
                </c:pt>
                <c:pt idx="3768">
                  <c:v>8.1997940000000007</c:v>
                </c:pt>
                <c:pt idx="3769">
                  <c:v>8.1999490000000002</c:v>
                </c:pt>
                <c:pt idx="3770">
                  <c:v>8.2001229999999996</c:v>
                </c:pt>
                <c:pt idx="3771">
                  <c:v>8.2002830000000007</c:v>
                </c:pt>
                <c:pt idx="3772">
                  <c:v>8.200431</c:v>
                </c:pt>
                <c:pt idx="3773">
                  <c:v>8.20059</c:v>
                </c:pt>
                <c:pt idx="3774">
                  <c:v>8.2007139999999996</c:v>
                </c:pt>
                <c:pt idx="3775">
                  <c:v>8.2008259999999993</c:v>
                </c:pt>
                <c:pt idx="3776">
                  <c:v>8.2009500000000006</c:v>
                </c:pt>
                <c:pt idx="3777">
                  <c:v>8.2010699999999996</c:v>
                </c:pt>
                <c:pt idx="3778">
                  <c:v>8.2012040000000006</c:v>
                </c:pt>
                <c:pt idx="3779">
                  <c:v>8.2013479999999994</c:v>
                </c:pt>
                <c:pt idx="3780">
                  <c:v>8.2014700000000005</c:v>
                </c:pt>
                <c:pt idx="3781">
                  <c:v>8.2015980000000006</c:v>
                </c:pt>
                <c:pt idx="3782">
                  <c:v>8.2017240000000005</c:v>
                </c:pt>
                <c:pt idx="3783">
                  <c:v>8.2018529999999998</c:v>
                </c:pt>
                <c:pt idx="3784">
                  <c:v>8.2020020000000002</c:v>
                </c:pt>
                <c:pt idx="3785">
                  <c:v>8.2021669999999993</c:v>
                </c:pt>
                <c:pt idx="3786">
                  <c:v>8.2023139999999994</c:v>
                </c:pt>
                <c:pt idx="3787">
                  <c:v>8.202439</c:v>
                </c:pt>
                <c:pt idx="3788">
                  <c:v>8.2025469999999991</c:v>
                </c:pt>
                <c:pt idx="3789">
                  <c:v>8.2026509999999995</c:v>
                </c:pt>
                <c:pt idx="3790">
                  <c:v>8.2027739999999998</c:v>
                </c:pt>
                <c:pt idx="3791">
                  <c:v>8.2029289999999992</c:v>
                </c:pt>
                <c:pt idx="3792">
                  <c:v>8.2030899999999995</c:v>
                </c:pt>
                <c:pt idx="3793">
                  <c:v>8.2032330000000009</c:v>
                </c:pt>
                <c:pt idx="3794">
                  <c:v>8.2033579999999997</c:v>
                </c:pt>
                <c:pt idx="3795">
                  <c:v>8.2034850000000006</c:v>
                </c:pt>
                <c:pt idx="3796">
                  <c:v>8.2036049999999996</c:v>
                </c:pt>
                <c:pt idx="3797">
                  <c:v>8.2037259999999996</c:v>
                </c:pt>
                <c:pt idx="3798">
                  <c:v>8.2038449999999994</c:v>
                </c:pt>
                <c:pt idx="3799">
                  <c:v>8.2039390000000001</c:v>
                </c:pt>
                <c:pt idx="3800">
                  <c:v>8.2040000000000006</c:v>
                </c:pt>
                <c:pt idx="3801">
                  <c:v>8.2040590000000009</c:v>
                </c:pt>
                <c:pt idx="3802">
                  <c:v>8.2041520000000006</c:v>
                </c:pt>
                <c:pt idx="3803">
                  <c:v>8.2042590000000004</c:v>
                </c:pt>
                <c:pt idx="3804">
                  <c:v>8.2043750000000006</c:v>
                </c:pt>
                <c:pt idx="3805">
                  <c:v>8.2044619999999995</c:v>
                </c:pt>
                <c:pt idx="3806">
                  <c:v>8.2045340000000007</c:v>
                </c:pt>
                <c:pt idx="3807">
                  <c:v>8.2046340000000004</c:v>
                </c:pt>
                <c:pt idx="3808">
                  <c:v>8.2047779999999992</c:v>
                </c:pt>
                <c:pt idx="3809">
                  <c:v>8.2049330000000005</c:v>
                </c:pt>
                <c:pt idx="3810">
                  <c:v>8.2050850000000004</c:v>
                </c:pt>
                <c:pt idx="3811">
                  <c:v>8.2052010000000006</c:v>
                </c:pt>
                <c:pt idx="3812">
                  <c:v>8.2053159999999998</c:v>
                </c:pt>
                <c:pt idx="3813">
                  <c:v>8.2054430000000007</c:v>
                </c:pt>
                <c:pt idx="3814">
                  <c:v>8.2055369999999996</c:v>
                </c:pt>
                <c:pt idx="3815">
                  <c:v>8.2056229999999992</c:v>
                </c:pt>
                <c:pt idx="3816">
                  <c:v>8.2057210000000005</c:v>
                </c:pt>
                <c:pt idx="3817">
                  <c:v>8.2058499999999999</c:v>
                </c:pt>
                <c:pt idx="3818">
                  <c:v>8.2060040000000001</c:v>
                </c:pt>
                <c:pt idx="3819">
                  <c:v>8.2061069999999994</c:v>
                </c:pt>
                <c:pt idx="3820">
                  <c:v>8.2061519999999994</c:v>
                </c:pt>
                <c:pt idx="3821">
                  <c:v>8.2062120000000007</c:v>
                </c:pt>
                <c:pt idx="3822">
                  <c:v>8.2063059999999997</c:v>
                </c:pt>
                <c:pt idx="3823">
                  <c:v>8.2064590000000006</c:v>
                </c:pt>
                <c:pt idx="3824">
                  <c:v>8.2066219999999994</c:v>
                </c:pt>
                <c:pt idx="3825">
                  <c:v>8.2067709999999998</c:v>
                </c:pt>
                <c:pt idx="3826">
                  <c:v>8.2068709999999996</c:v>
                </c:pt>
                <c:pt idx="3827">
                  <c:v>8.2069399999999995</c:v>
                </c:pt>
                <c:pt idx="3828">
                  <c:v>8.2069939999999999</c:v>
                </c:pt>
                <c:pt idx="3829">
                  <c:v>8.2070749999999997</c:v>
                </c:pt>
                <c:pt idx="3830">
                  <c:v>8.2072029999999998</c:v>
                </c:pt>
                <c:pt idx="3831">
                  <c:v>8.2073859999999996</c:v>
                </c:pt>
                <c:pt idx="3832">
                  <c:v>8.2075399999999998</c:v>
                </c:pt>
                <c:pt idx="3833">
                  <c:v>8.2076279999999997</c:v>
                </c:pt>
                <c:pt idx="3834">
                  <c:v>8.2076720000000005</c:v>
                </c:pt>
                <c:pt idx="3835">
                  <c:v>8.2077229999999997</c:v>
                </c:pt>
                <c:pt idx="3836">
                  <c:v>8.2077779999999994</c:v>
                </c:pt>
                <c:pt idx="3837">
                  <c:v>8.2078369999999996</c:v>
                </c:pt>
                <c:pt idx="3838">
                  <c:v>8.2079249999999995</c:v>
                </c:pt>
                <c:pt idx="3839">
                  <c:v>8.2080079999999995</c:v>
                </c:pt>
                <c:pt idx="3840">
                  <c:v>8.2081040000000005</c:v>
                </c:pt>
                <c:pt idx="3841">
                  <c:v>8.2082259999999998</c:v>
                </c:pt>
                <c:pt idx="3842">
                  <c:v>8.2083440000000003</c:v>
                </c:pt>
                <c:pt idx="3843">
                  <c:v>8.2084580000000003</c:v>
                </c:pt>
                <c:pt idx="3844">
                  <c:v>8.2086059999999996</c:v>
                </c:pt>
                <c:pt idx="3845">
                  <c:v>8.2087420000000009</c:v>
                </c:pt>
                <c:pt idx="3846">
                  <c:v>8.2088870000000007</c:v>
                </c:pt>
                <c:pt idx="3847">
                  <c:v>8.2089979999999994</c:v>
                </c:pt>
                <c:pt idx="3848">
                  <c:v>8.2091019999999997</c:v>
                </c:pt>
                <c:pt idx="3849">
                  <c:v>8.209206</c:v>
                </c:pt>
                <c:pt idx="3850">
                  <c:v>8.2093559999999997</c:v>
                </c:pt>
                <c:pt idx="3851">
                  <c:v>8.2094799999999992</c:v>
                </c:pt>
                <c:pt idx="3852">
                  <c:v>8.2095509999999994</c:v>
                </c:pt>
                <c:pt idx="3853">
                  <c:v>8.2095990000000008</c:v>
                </c:pt>
                <c:pt idx="3854">
                  <c:v>8.2096249999999991</c:v>
                </c:pt>
                <c:pt idx="3855">
                  <c:v>8.2096809999999998</c:v>
                </c:pt>
                <c:pt idx="3856">
                  <c:v>8.2097879999999996</c:v>
                </c:pt>
                <c:pt idx="3857">
                  <c:v>8.2098940000000002</c:v>
                </c:pt>
                <c:pt idx="3858">
                  <c:v>8.2099829999999994</c:v>
                </c:pt>
                <c:pt idx="3859">
                  <c:v>8.2100690000000007</c:v>
                </c:pt>
                <c:pt idx="3860">
                  <c:v>8.2101609999999994</c:v>
                </c:pt>
                <c:pt idx="3861">
                  <c:v>8.2102439999999994</c:v>
                </c:pt>
                <c:pt idx="3862">
                  <c:v>8.2103260000000002</c:v>
                </c:pt>
                <c:pt idx="3863">
                  <c:v>8.2104520000000001</c:v>
                </c:pt>
                <c:pt idx="3864">
                  <c:v>8.2105820000000005</c:v>
                </c:pt>
                <c:pt idx="3865">
                  <c:v>8.2107019999999995</c:v>
                </c:pt>
                <c:pt idx="3866">
                  <c:v>8.2108539999999994</c:v>
                </c:pt>
                <c:pt idx="3867">
                  <c:v>8.2109909999999999</c:v>
                </c:pt>
                <c:pt idx="3868">
                  <c:v>8.2111169999999998</c:v>
                </c:pt>
                <c:pt idx="3869">
                  <c:v>8.2112300000000005</c:v>
                </c:pt>
                <c:pt idx="3870">
                  <c:v>8.2113040000000002</c:v>
                </c:pt>
                <c:pt idx="3871">
                  <c:v>8.2113899999999997</c:v>
                </c:pt>
                <c:pt idx="3872">
                  <c:v>8.2114890000000003</c:v>
                </c:pt>
                <c:pt idx="3873">
                  <c:v>8.2115790000000004</c:v>
                </c:pt>
                <c:pt idx="3874">
                  <c:v>8.2116369999999996</c:v>
                </c:pt>
                <c:pt idx="3875">
                  <c:v>8.2116880000000005</c:v>
                </c:pt>
                <c:pt idx="3876">
                  <c:v>8.2117629999999995</c:v>
                </c:pt>
                <c:pt idx="3877">
                  <c:v>8.2118669999999998</c:v>
                </c:pt>
                <c:pt idx="3878">
                  <c:v>8.2119579999999992</c:v>
                </c:pt>
                <c:pt idx="3879">
                  <c:v>8.2120420000000003</c:v>
                </c:pt>
                <c:pt idx="3880">
                  <c:v>8.2121010000000005</c:v>
                </c:pt>
                <c:pt idx="3881">
                  <c:v>8.2122039999999998</c:v>
                </c:pt>
                <c:pt idx="3882">
                  <c:v>8.2123410000000003</c:v>
                </c:pt>
                <c:pt idx="3883">
                  <c:v>8.2124710000000007</c:v>
                </c:pt>
                <c:pt idx="3884">
                  <c:v>8.2125880000000002</c:v>
                </c:pt>
                <c:pt idx="3885">
                  <c:v>8.2126730000000006</c:v>
                </c:pt>
                <c:pt idx="3886">
                  <c:v>8.2127459999999992</c:v>
                </c:pt>
                <c:pt idx="3887">
                  <c:v>8.2128589999999999</c:v>
                </c:pt>
                <c:pt idx="3888">
                  <c:v>8.2129689999999993</c:v>
                </c:pt>
                <c:pt idx="3889">
                  <c:v>8.2130639999999993</c:v>
                </c:pt>
                <c:pt idx="3890">
                  <c:v>8.2131500000000006</c:v>
                </c:pt>
                <c:pt idx="3891">
                  <c:v>8.2132199999999997</c:v>
                </c:pt>
                <c:pt idx="3892">
                  <c:v>8.2133009999999995</c:v>
                </c:pt>
                <c:pt idx="3893">
                  <c:v>8.2133870000000009</c:v>
                </c:pt>
                <c:pt idx="3894">
                  <c:v>8.2134540000000005</c:v>
                </c:pt>
                <c:pt idx="3895">
                  <c:v>8.2135289999999994</c:v>
                </c:pt>
                <c:pt idx="3896">
                  <c:v>8.2136060000000004</c:v>
                </c:pt>
                <c:pt idx="3897">
                  <c:v>8.2136990000000001</c:v>
                </c:pt>
                <c:pt idx="3898">
                  <c:v>8.2138100000000005</c:v>
                </c:pt>
                <c:pt idx="3899">
                  <c:v>8.2139310000000005</c:v>
                </c:pt>
                <c:pt idx="3900">
                  <c:v>8.2140269999999997</c:v>
                </c:pt>
                <c:pt idx="3901">
                  <c:v>8.2141289999999998</c:v>
                </c:pt>
                <c:pt idx="3902">
                  <c:v>8.2142440000000008</c:v>
                </c:pt>
                <c:pt idx="3903">
                  <c:v>8.2143730000000001</c:v>
                </c:pt>
                <c:pt idx="3904">
                  <c:v>8.2145030000000006</c:v>
                </c:pt>
                <c:pt idx="3905">
                  <c:v>8.2146120000000007</c:v>
                </c:pt>
                <c:pt idx="3906">
                  <c:v>8.2147159999999992</c:v>
                </c:pt>
                <c:pt idx="3907">
                  <c:v>8.2148260000000004</c:v>
                </c:pt>
                <c:pt idx="3908">
                  <c:v>8.2149359999999998</c:v>
                </c:pt>
                <c:pt idx="3909">
                  <c:v>8.215046000000001</c:v>
                </c:pt>
                <c:pt idx="3910">
                  <c:v>8.2151289999999992</c:v>
                </c:pt>
                <c:pt idx="3911">
                  <c:v>8.2152019999999997</c:v>
                </c:pt>
                <c:pt idx="3912">
                  <c:v>8.2152820000000002</c:v>
                </c:pt>
                <c:pt idx="3913">
                  <c:v>8.2153939999999999</c:v>
                </c:pt>
                <c:pt idx="3914">
                  <c:v>8.2154910000000001</c:v>
                </c:pt>
                <c:pt idx="3915">
                  <c:v>8.215579</c:v>
                </c:pt>
                <c:pt idx="3916">
                  <c:v>8.215662</c:v>
                </c:pt>
                <c:pt idx="3917">
                  <c:v>8.2157499999999999</c:v>
                </c:pt>
                <c:pt idx="3918">
                  <c:v>8.2158700000000007</c:v>
                </c:pt>
                <c:pt idx="3919">
                  <c:v>8.2159790000000008</c:v>
                </c:pt>
                <c:pt idx="3920">
                  <c:v>8.2160860000000007</c:v>
                </c:pt>
                <c:pt idx="3921">
                  <c:v>8.2161760000000008</c:v>
                </c:pt>
                <c:pt idx="3922">
                  <c:v>8.2162670000000002</c:v>
                </c:pt>
                <c:pt idx="3923">
                  <c:v>8.2163640000000004</c:v>
                </c:pt>
                <c:pt idx="3924">
                  <c:v>8.2164289999999998</c:v>
                </c:pt>
                <c:pt idx="3925">
                  <c:v>8.2164780000000004</c:v>
                </c:pt>
                <c:pt idx="3926">
                  <c:v>8.2165669999999995</c:v>
                </c:pt>
                <c:pt idx="3927">
                  <c:v>8.2166580000000007</c:v>
                </c:pt>
                <c:pt idx="3928">
                  <c:v>8.2167370000000002</c:v>
                </c:pt>
                <c:pt idx="3929">
                  <c:v>8.216799</c:v>
                </c:pt>
                <c:pt idx="3930">
                  <c:v>8.2168449999999993</c:v>
                </c:pt>
                <c:pt idx="3931">
                  <c:v>8.2168790000000005</c:v>
                </c:pt>
                <c:pt idx="3932">
                  <c:v>8.2169369999999997</c:v>
                </c:pt>
                <c:pt idx="3933">
                  <c:v>8.2170269999999999</c:v>
                </c:pt>
                <c:pt idx="3934">
                  <c:v>8.2171090000000007</c:v>
                </c:pt>
                <c:pt idx="3935">
                  <c:v>8.2171660000000006</c:v>
                </c:pt>
                <c:pt idx="3936">
                  <c:v>8.2172199999999993</c:v>
                </c:pt>
                <c:pt idx="3937">
                  <c:v>8.2172739999999997</c:v>
                </c:pt>
                <c:pt idx="3938">
                  <c:v>8.2173389999999991</c:v>
                </c:pt>
                <c:pt idx="3939">
                  <c:v>8.2174449999999997</c:v>
                </c:pt>
                <c:pt idx="3940">
                  <c:v>8.2175539999999998</c:v>
                </c:pt>
                <c:pt idx="3941">
                  <c:v>8.2176580000000001</c:v>
                </c:pt>
                <c:pt idx="3942">
                  <c:v>8.2177439999999997</c:v>
                </c:pt>
                <c:pt idx="3943">
                  <c:v>8.2178280000000008</c:v>
                </c:pt>
                <c:pt idx="3944">
                  <c:v>8.2178950000000004</c:v>
                </c:pt>
                <c:pt idx="3945">
                  <c:v>8.2179230000000008</c:v>
                </c:pt>
                <c:pt idx="3946">
                  <c:v>8.2179520000000004</c:v>
                </c:pt>
                <c:pt idx="3947">
                  <c:v>8.2179830000000003</c:v>
                </c:pt>
                <c:pt idx="3948">
                  <c:v>8.2180610000000005</c:v>
                </c:pt>
                <c:pt idx="3949">
                  <c:v>8.218159</c:v>
                </c:pt>
                <c:pt idx="3950">
                  <c:v>8.2182600000000008</c:v>
                </c:pt>
                <c:pt idx="3951">
                  <c:v>8.2183510000000002</c:v>
                </c:pt>
                <c:pt idx="3952">
                  <c:v>8.2183989999999998</c:v>
                </c:pt>
                <c:pt idx="3953">
                  <c:v>8.2184460000000001</c:v>
                </c:pt>
                <c:pt idx="3954">
                  <c:v>8.2185220000000001</c:v>
                </c:pt>
                <c:pt idx="3955">
                  <c:v>8.2186090000000007</c:v>
                </c:pt>
                <c:pt idx="3956">
                  <c:v>8.2187000000000001</c:v>
                </c:pt>
                <c:pt idx="3957">
                  <c:v>8.2187800000000006</c:v>
                </c:pt>
                <c:pt idx="3958">
                  <c:v>8.2188429999999997</c:v>
                </c:pt>
                <c:pt idx="3959">
                  <c:v>8.2189099999999993</c:v>
                </c:pt>
                <c:pt idx="3960">
                  <c:v>8.2189899999999998</c:v>
                </c:pt>
                <c:pt idx="3961">
                  <c:v>8.2190440000000002</c:v>
                </c:pt>
                <c:pt idx="3962">
                  <c:v>8.2191119999999991</c:v>
                </c:pt>
                <c:pt idx="3963">
                  <c:v>8.2191860000000005</c:v>
                </c:pt>
                <c:pt idx="3964">
                  <c:v>8.2192550000000004</c:v>
                </c:pt>
                <c:pt idx="3965">
                  <c:v>8.2193079999999998</c:v>
                </c:pt>
                <c:pt idx="3966">
                  <c:v>8.2193249999999995</c:v>
                </c:pt>
                <c:pt idx="3967">
                  <c:v>8.2193240000000003</c:v>
                </c:pt>
                <c:pt idx="3968">
                  <c:v>8.2193649999999998</c:v>
                </c:pt>
                <c:pt idx="3969">
                  <c:v>8.2194319999999994</c:v>
                </c:pt>
                <c:pt idx="3970">
                  <c:v>8.2195320000000009</c:v>
                </c:pt>
                <c:pt idx="3971">
                  <c:v>8.2196470000000001</c:v>
                </c:pt>
                <c:pt idx="3972">
                  <c:v>8.2197429999999994</c:v>
                </c:pt>
                <c:pt idx="3973">
                  <c:v>8.2198200000000003</c:v>
                </c:pt>
                <c:pt idx="3974">
                  <c:v>8.2198840000000004</c:v>
                </c:pt>
                <c:pt idx="3975">
                  <c:v>8.2199580000000001</c:v>
                </c:pt>
                <c:pt idx="3976">
                  <c:v>8.2200249999999997</c:v>
                </c:pt>
                <c:pt idx="3977">
                  <c:v>8.2200749999999996</c:v>
                </c:pt>
                <c:pt idx="3978">
                  <c:v>8.2201140000000006</c:v>
                </c:pt>
                <c:pt idx="3979">
                  <c:v>8.2201299999999993</c:v>
                </c:pt>
                <c:pt idx="3980">
                  <c:v>8.2201470000000008</c:v>
                </c:pt>
                <c:pt idx="3981">
                  <c:v>8.220186</c:v>
                </c:pt>
                <c:pt idx="3982">
                  <c:v>8.2202160000000006</c:v>
                </c:pt>
                <c:pt idx="3983">
                  <c:v>8.2202559999999991</c:v>
                </c:pt>
                <c:pt idx="3984">
                  <c:v>8.2202800000000007</c:v>
                </c:pt>
                <c:pt idx="3985">
                  <c:v>8.2202999999999999</c:v>
                </c:pt>
                <c:pt idx="3986">
                  <c:v>8.220326</c:v>
                </c:pt>
                <c:pt idx="3987">
                  <c:v>8.2203789999999994</c:v>
                </c:pt>
                <c:pt idx="3988">
                  <c:v>8.2204320000000006</c:v>
                </c:pt>
                <c:pt idx="3989">
                  <c:v>8.2204990000000002</c:v>
                </c:pt>
                <c:pt idx="3990">
                  <c:v>8.220599</c:v>
                </c:pt>
                <c:pt idx="3991">
                  <c:v>8.2207059999999998</c:v>
                </c:pt>
                <c:pt idx="3992">
                  <c:v>8.2207600000000003</c:v>
                </c:pt>
                <c:pt idx="3993">
                  <c:v>8.2207860000000004</c:v>
                </c:pt>
                <c:pt idx="3994">
                  <c:v>8.2207810000000006</c:v>
                </c:pt>
                <c:pt idx="3995">
                  <c:v>8.2208120000000005</c:v>
                </c:pt>
                <c:pt idx="3996">
                  <c:v>8.2208660000000009</c:v>
                </c:pt>
                <c:pt idx="3997">
                  <c:v>8.2209199999999996</c:v>
                </c:pt>
                <c:pt idx="3998">
                  <c:v>8.2209719999999997</c:v>
                </c:pt>
                <c:pt idx="3999">
                  <c:v>8.2210180000000008</c:v>
                </c:pt>
                <c:pt idx="4000">
                  <c:v>8.2210719999999995</c:v>
                </c:pt>
                <c:pt idx="4001">
                  <c:v>8.2211350000000003</c:v>
                </c:pt>
                <c:pt idx="4002">
                  <c:v>8.2211739999999995</c:v>
                </c:pt>
                <c:pt idx="4003">
                  <c:v>8.2211990000000004</c:v>
                </c:pt>
                <c:pt idx="4004">
                  <c:v>8.2212060000000005</c:v>
                </c:pt>
                <c:pt idx="4005">
                  <c:v>8.2211999999999996</c:v>
                </c:pt>
                <c:pt idx="4006">
                  <c:v>8.2212040000000002</c:v>
                </c:pt>
                <c:pt idx="4007">
                  <c:v>8.2212250000000004</c:v>
                </c:pt>
                <c:pt idx="4008">
                  <c:v>8.2212580000000006</c:v>
                </c:pt>
                <c:pt idx="4009">
                  <c:v>8.2212879999999995</c:v>
                </c:pt>
                <c:pt idx="4010">
                  <c:v>8.22133</c:v>
                </c:pt>
                <c:pt idx="4011">
                  <c:v>8.2213700000000003</c:v>
                </c:pt>
                <c:pt idx="4012">
                  <c:v>8.2214109999999998</c:v>
                </c:pt>
                <c:pt idx="4013">
                  <c:v>8.2214489999999998</c:v>
                </c:pt>
                <c:pt idx="4014">
                  <c:v>8.2214939999999999</c:v>
                </c:pt>
                <c:pt idx="4015">
                  <c:v>8.2215369999999997</c:v>
                </c:pt>
                <c:pt idx="4016">
                  <c:v>8.2215699999999998</c:v>
                </c:pt>
                <c:pt idx="4017">
                  <c:v>8.2215749999999996</c:v>
                </c:pt>
                <c:pt idx="4018">
                  <c:v>8.2215939999999996</c:v>
                </c:pt>
                <c:pt idx="4019">
                  <c:v>8.2216100000000001</c:v>
                </c:pt>
                <c:pt idx="4020">
                  <c:v>8.221661000000001</c:v>
                </c:pt>
                <c:pt idx="4021">
                  <c:v>8.2217380000000002</c:v>
                </c:pt>
                <c:pt idx="4022">
                  <c:v>8.2217939999999992</c:v>
                </c:pt>
                <c:pt idx="4023">
                  <c:v>8.2218470000000003</c:v>
                </c:pt>
                <c:pt idx="4024">
                  <c:v>8.2218940000000007</c:v>
                </c:pt>
                <c:pt idx="4025">
                  <c:v>8.2219499999999996</c:v>
                </c:pt>
                <c:pt idx="4026">
                  <c:v>8.2220119999999994</c:v>
                </c:pt>
                <c:pt idx="4027">
                  <c:v>8.2220530000000007</c:v>
                </c:pt>
                <c:pt idx="4028">
                  <c:v>8.2220689999999994</c:v>
                </c:pt>
                <c:pt idx="4029">
                  <c:v>8.2220840000000006</c:v>
                </c:pt>
                <c:pt idx="4030">
                  <c:v>8.2220899999999997</c:v>
                </c:pt>
                <c:pt idx="4031">
                  <c:v>8.2220960000000005</c:v>
                </c:pt>
                <c:pt idx="4032">
                  <c:v>8.2221130000000002</c:v>
                </c:pt>
                <c:pt idx="4033">
                  <c:v>8.222097999999999</c:v>
                </c:pt>
                <c:pt idx="4034">
                  <c:v>8.222118</c:v>
                </c:pt>
                <c:pt idx="4035">
                  <c:v>8.2221650000000004</c:v>
                </c:pt>
                <c:pt idx="4036">
                  <c:v>8.2222109999999997</c:v>
                </c:pt>
                <c:pt idx="4037">
                  <c:v>8.2222270000000002</c:v>
                </c:pt>
                <c:pt idx="4038">
                  <c:v>8.2222550000000005</c:v>
                </c:pt>
                <c:pt idx="4039">
                  <c:v>8.2222749999999998</c:v>
                </c:pt>
                <c:pt idx="4040">
                  <c:v>8.2223070000000007</c:v>
                </c:pt>
                <c:pt idx="4041">
                  <c:v>8.2223550000000003</c:v>
                </c:pt>
                <c:pt idx="4042">
                  <c:v>8.2223880000000005</c:v>
                </c:pt>
                <c:pt idx="4043">
                  <c:v>8.2224190000000004</c:v>
                </c:pt>
                <c:pt idx="4044">
                  <c:v>8.2224380000000004</c:v>
                </c:pt>
                <c:pt idx="4045">
                  <c:v>8.2224470000000007</c:v>
                </c:pt>
                <c:pt idx="4046">
                  <c:v>8.2224579999999996</c:v>
                </c:pt>
                <c:pt idx="4047">
                  <c:v>8.222453999999999</c:v>
                </c:pt>
                <c:pt idx="4048">
                  <c:v>8.2224769999999996</c:v>
                </c:pt>
                <c:pt idx="4049">
                  <c:v>8.2224800000000009</c:v>
                </c:pt>
                <c:pt idx="4050">
                  <c:v>8.2224989999999991</c:v>
                </c:pt>
                <c:pt idx="4051">
                  <c:v>8.2225459999999995</c:v>
                </c:pt>
                <c:pt idx="4052">
                  <c:v>8.2226020000000002</c:v>
                </c:pt>
                <c:pt idx="4053">
                  <c:v>8.2226850000000002</c:v>
                </c:pt>
                <c:pt idx="4054">
                  <c:v>8.2227320000000006</c:v>
                </c:pt>
                <c:pt idx="4055">
                  <c:v>8.2227420000000002</c:v>
                </c:pt>
                <c:pt idx="4056">
                  <c:v>8.222766</c:v>
                </c:pt>
                <c:pt idx="4057">
                  <c:v>8.2228010000000005</c:v>
                </c:pt>
                <c:pt idx="4058">
                  <c:v>8.2228290000000008</c:v>
                </c:pt>
                <c:pt idx="4059">
                  <c:v>8.2228759999999994</c:v>
                </c:pt>
                <c:pt idx="4060">
                  <c:v>8.222906</c:v>
                </c:pt>
                <c:pt idx="4061">
                  <c:v>8.2229320000000001</c:v>
                </c:pt>
                <c:pt idx="4062">
                  <c:v>8.2229430000000008</c:v>
                </c:pt>
                <c:pt idx="4063">
                  <c:v>8.2229510000000001</c:v>
                </c:pt>
                <c:pt idx="4064">
                  <c:v>8.2229559999999999</c:v>
                </c:pt>
                <c:pt idx="4065">
                  <c:v>8.222925</c:v>
                </c:pt>
                <c:pt idx="4066">
                  <c:v>8.2228929999999991</c:v>
                </c:pt>
                <c:pt idx="4067">
                  <c:v>8.2228779999999997</c:v>
                </c:pt>
                <c:pt idx="4068">
                  <c:v>8.2229159999999997</c:v>
                </c:pt>
                <c:pt idx="4069">
                  <c:v>8.2229880000000009</c:v>
                </c:pt>
                <c:pt idx="4070">
                  <c:v>8.2230419999999995</c:v>
                </c:pt>
                <c:pt idx="4071">
                  <c:v>8.2230799999999995</c:v>
                </c:pt>
                <c:pt idx="4072">
                  <c:v>8.2231129999999997</c:v>
                </c:pt>
                <c:pt idx="4073">
                  <c:v>8.2231529999999999</c:v>
                </c:pt>
                <c:pt idx="4074">
                  <c:v>8.2231839999999998</c:v>
                </c:pt>
                <c:pt idx="4075">
                  <c:v>8.2232129999999994</c:v>
                </c:pt>
                <c:pt idx="4076">
                  <c:v>8.2232380000000003</c:v>
                </c:pt>
                <c:pt idx="4077">
                  <c:v>8.2232649999999996</c:v>
                </c:pt>
                <c:pt idx="4078">
                  <c:v>8.223312</c:v>
                </c:pt>
                <c:pt idx="4079">
                  <c:v>8.2233459999999994</c:v>
                </c:pt>
                <c:pt idx="4080">
                  <c:v>8.2233879999999999</c:v>
                </c:pt>
                <c:pt idx="4081">
                  <c:v>8.2234270000000009</c:v>
                </c:pt>
                <c:pt idx="4082">
                  <c:v>8.2234389999999991</c:v>
                </c:pt>
                <c:pt idx="4083">
                  <c:v>8.2234459999999991</c:v>
                </c:pt>
                <c:pt idx="4084">
                  <c:v>8.2234800000000003</c:v>
                </c:pt>
                <c:pt idx="4085">
                  <c:v>8.2235219999999991</c:v>
                </c:pt>
                <c:pt idx="4086">
                  <c:v>8.2235560000000003</c:v>
                </c:pt>
                <c:pt idx="4087">
                  <c:v>8.223592</c:v>
                </c:pt>
                <c:pt idx="4088">
                  <c:v>8.2236180000000001</c:v>
                </c:pt>
                <c:pt idx="4089">
                  <c:v>8.2236519999999995</c:v>
                </c:pt>
                <c:pt idx="4090">
                  <c:v>8.2236969999999996</c:v>
                </c:pt>
                <c:pt idx="4091">
                  <c:v>8.2237390000000001</c:v>
                </c:pt>
                <c:pt idx="4092">
                  <c:v>8.2237659999999995</c:v>
                </c:pt>
                <c:pt idx="4093">
                  <c:v>8.2237779999999994</c:v>
                </c:pt>
                <c:pt idx="4094">
                  <c:v>8.2237840000000002</c:v>
                </c:pt>
                <c:pt idx="4095">
                  <c:v>8.2238120000000006</c:v>
                </c:pt>
                <c:pt idx="4096">
                  <c:v>8.2238340000000001</c:v>
                </c:pt>
                <c:pt idx="4097">
                  <c:v>8.2238480000000003</c:v>
                </c:pt>
                <c:pt idx="4098">
                  <c:v>8.2238720000000001</c:v>
                </c:pt>
                <c:pt idx="4099">
                  <c:v>8.2239109999999993</c:v>
                </c:pt>
                <c:pt idx="4100">
                  <c:v>8.2239409999999999</c:v>
                </c:pt>
                <c:pt idx="4101">
                  <c:v>8.223986</c:v>
                </c:pt>
                <c:pt idx="4102">
                  <c:v>8.2240350000000007</c:v>
                </c:pt>
                <c:pt idx="4103">
                  <c:v>8.2240889999999993</c:v>
                </c:pt>
                <c:pt idx="4104">
                  <c:v>8.2241359999999997</c:v>
                </c:pt>
                <c:pt idx="4105">
                  <c:v>8.2241719999999994</c:v>
                </c:pt>
                <c:pt idx="4106">
                  <c:v>8.2242049999999995</c:v>
                </c:pt>
                <c:pt idx="4107">
                  <c:v>8.2242379999999997</c:v>
                </c:pt>
                <c:pt idx="4108">
                  <c:v>8.2242870000000003</c:v>
                </c:pt>
                <c:pt idx="4109">
                  <c:v>8.2243639999999996</c:v>
                </c:pt>
                <c:pt idx="4110">
                  <c:v>8.2244320000000002</c:v>
                </c:pt>
                <c:pt idx="4111">
                  <c:v>8.2244989999999998</c:v>
                </c:pt>
                <c:pt idx="4112">
                  <c:v>8.2245519999999992</c:v>
                </c:pt>
                <c:pt idx="4113">
                  <c:v>8.2245550000000005</c:v>
                </c:pt>
                <c:pt idx="4114">
                  <c:v>8.2245609999999996</c:v>
                </c:pt>
                <c:pt idx="4115">
                  <c:v>8.2245989999999995</c:v>
                </c:pt>
                <c:pt idx="4116">
                  <c:v>8.2246290000000002</c:v>
                </c:pt>
                <c:pt idx="4117">
                  <c:v>8.224691</c:v>
                </c:pt>
                <c:pt idx="4118">
                  <c:v>8.2247500000000002</c:v>
                </c:pt>
                <c:pt idx="4119">
                  <c:v>8.2248169999999998</c:v>
                </c:pt>
                <c:pt idx="4120">
                  <c:v>8.2249130000000008</c:v>
                </c:pt>
                <c:pt idx="4121">
                  <c:v>8.2250139999999998</c:v>
                </c:pt>
                <c:pt idx="4122">
                  <c:v>8.2250960000000006</c:v>
                </c:pt>
                <c:pt idx="4123">
                  <c:v>8.2251519999999996</c:v>
                </c:pt>
                <c:pt idx="4124">
                  <c:v>8.2251890000000003</c:v>
                </c:pt>
                <c:pt idx="4125">
                  <c:v>8.2252179999999999</c:v>
                </c:pt>
                <c:pt idx="4126">
                  <c:v>8.2252740000000006</c:v>
                </c:pt>
                <c:pt idx="4127">
                  <c:v>8.2252960000000002</c:v>
                </c:pt>
                <c:pt idx="4128">
                  <c:v>8.2252960000000002</c:v>
                </c:pt>
                <c:pt idx="4129">
                  <c:v>8.2253030000000003</c:v>
                </c:pt>
                <c:pt idx="4130">
                  <c:v>8.2253360000000004</c:v>
                </c:pt>
                <c:pt idx="4131">
                  <c:v>8.2253900000000009</c:v>
                </c:pt>
                <c:pt idx="4132">
                  <c:v>8.2254299999999994</c:v>
                </c:pt>
                <c:pt idx="4133">
                  <c:v>8.2254730000000009</c:v>
                </c:pt>
                <c:pt idx="4134">
                  <c:v>8.225536</c:v>
                </c:pt>
                <c:pt idx="4135">
                  <c:v>8.2256059999999991</c:v>
                </c:pt>
                <c:pt idx="4136">
                  <c:v>8.2256780000000003</c:v>
                </c:pt>
                <c:pt idx="4137">
                  <c:v>8.2257569999999998</c:v>
                </c:pt>
                <c:pt idx="4138">
                  <c:v>8.2258200000000006</c:v>
                </c:pt>
                <c:pt idx="4139">
                  <c:v>8.2258879999999994</c:v>
                </c:pt>
                <c:pt idx="4140">
                  <c:v>8.2259770000000003</c:v>
                </c:pt>
                <c:pt idx="4141">
                  <c:v>8.2260290000000005</c:v>
                </c:pt>
                <c:pt idx="4142">
                  <c:v>8.2260240000000007</c:v>
                </c:pt>
                <c:pt idx="4143">
                  <c:v>8.2260720000000003</c:v>
                </c:pt>
                <c:pt idx="4144">
                  <c:v>8.2261199999999999</c:v>
                </c:pt>
                <c:pt idx="4145">
                  <c:v>8.2261950000000006</c:v>
                </c:pt>
                <c:pt idx="4146">
                  <c:v>8.2262950000000004</c:v>
                </c:pt>
                <c:pt idx="4147">
                  <c:v>8.2263780000000004</c:v>
                </c:pt>
                <c:pt idx="4148">
                  <c:v>8.2264280000000003</c:v>
                </c:pt>
                <c:pt idx="4149">
                  <c:v>8.2264960000000009</c:v>
                </c:pt>
                <c:pt idx="4150">
                  <c:v>8.2265499999999996</c:v>
                </c:pt>
                <c:pt idx="4151">
                  <c:v>8.2266379999999995</c:v>
                </c:pt>
                <c:pt idx="4152">
                  <c:v>8.2267290000000006</c:v>
                </c:pt>
                <c:pt idx="4153">
                  <c:v>8.2267740000000007</c:v>
                </c:pt>
                <c:pt idx="4154">
                  <c:v>8.2268530000000002</c:v>
                </c:pt>
                <c:pt idx="4155">
                  <c:v>8.2269509999999997</c:v>
                </c:pt>
                <c:pt idx="4156">
                  <c:v>8.2270800000000008</c:v>
                </c:pt>
                <c:pt idx="4157">
                  <c:v>8.2272040000000004</c:v>
                </c:pt>
                <c:pt idx="4158">
                  <c:v>8.2272940000000006</c:v>
                </c:pt>
                <c:pt idx="4159">
                  <c:v>8.2273549999999993</c:v>
                </c:pt>
                <c:pt idx="4160">
                  <c:v>8.2274250000000002</c:v>
                </c:pt>
                <c:pt idx="4161">
                  <c:v>8.2275139999999993</c:v>
                </c:pt>
                <c:pt idx="4162">
                  <c:v>8.2276539999999994</c:v>
                </c:pt>
                <c:pt idx="4163">
                  <c:v>8.2277480000000001</c:v>
                </c:pt>
                <c:pt idx="4164">
                  <c:v>8.227786</c:v>
                </c:pt>
                <c:pt idx="4165">
                  <c:v>8.2278169999999999</c:v>
                </c:pt>
                <c:pt idx="4166">
                  <c:v>8.2278690000000001</c:v>
                </c:pt>
                <c:pt idx="4167">
                  <c:v>8.2279510000000009</c:v>
                </c:pt>
                <c:pt idx="4168">
                  <c:v>8.2280680000000004</c:v>
                </c:pt>
                <c:pt idx="4169">
                  <c:v>8.2281610000000001</c:v>
                </c:pt>
                <c:pt idx="4170">
                  <c:v>8.2282379999999993</c:v>
                </c:pt>
                <c:pt idx="4171">
                  <c:v>8.2282849999999996</c:v>
                </c:pt>
                <c:pt idx="4172">
                  <c:v>8.2283039999999996</c:v>
                </c:pt>
                <c:pt idx="4173">
                  <c:v>8.2283430000000006</c:v>
                </c:pt>
                <c:pt idx="4174">
                  <c:v>8.228390000000001</c:v>
                </c:pt>
                <c:pt idx="4175">
                  <c:v>8.2284559999999995</c:v>
                </c:pt>
                <c:pt idx="4176">
                  <c:v>8.2285400000000006</c:v>
                </c:pt>
                <c:pt idx="4177">
                  <c:v>8.2286339999999996</c:v>
                </c:pt>
                <c:pt idx="4178">
                  <c:v>8.2287040000000005</c:v>
                </c:pt>
                <c:pt idx="4179">
                  <c:v>8.2287440000000007</c:v>
                </c:pt>
                <c:pt idx="4180">
                  <c:v>8.2287990000000004</c:v>
                </c:pt>
                <c:pt idx="4181">
                  <c:v>8.2288689999999995</c:v>
                </c:pt>
                <c:pt idx="4182">
                  <c:v>8.2289589999999997</c:v>
                </c:pt>
                <c:pt idx="4183">
                  <c:v>8.2290589999999995</c:v>
                </c:pt>
                <c:pt idx="4184">
                  <c:v>8.2291260000000008</c:v>
                </c:pt>
                <c:pt idx="4185">
                  <c:v>8.2291760000000007</c:v>
                </c:pt>
                <c:pt idx="4186">
                  <c:v>8.2292339999999999</c:v>
                </c:pt>
                <c:pt idx="4187">
                  <c:v>8.2293090000000007</c:v>
                </c:pt>
                <c:pt idx="4188">
                  <c:v>8.2293819999999993</c:v>
                </c:pt>
                <c:pt idx="4189">
                  <c:v>8.2294359999999998</c:v>
                </c:pt>
                <c:pt idx="4190">
                  <c:v>8.2294669999999996</c:v>
                </c:pt>
                <c:pt idx="4191">
                  <c:v>8.2295219999999993</c:v>
                </c:pt>
                <c:pt idx="4192">
                  <c:v>8.2296130000000005</c:v>
                </c:pt>
                <c:pt idx="4193">
                  <c:v>8.2297229999999999</c:v>
                </c:pt>
                <c:pt idx="4194">
                  <c:v>8.2298150000000003</c:v>
                </c:pt>
                <c:pt idx="4195">
                  <c:v>8.2298639999999992</c:v>
                </c:pt>
                <c:pt idx="4196">
                  <c:v>8.2298989999999996</c:v>
                </c:pt>
                <c:pt idx="4197">
                  <c:v>8.229970999999999</c:v>
                </c:pt>
                <c:pt idx="4198">
                  <c:v>8.2300780000000007</c:v>
                </c:pt>
                <c:pt idx="4199">
                  <c:v>8.2302199999999992</c:v>
                </c:pt>
                <c:pt idx="4200">
                  <c:v>8.2303280000000001</c:v>
                </c:pt>
                <c:pt idx="4201">
                  <c:v>8.2304189999999995</c:v>
                </c:pt>
                <c:pt idx="4202">
                  <c:v>8.2304759999999995</c:v>
                </c:pt>
                <c:pt idx="4203">
                  <c:v>8.2305290000000007</c:v>
                </c:pt>
                <c:pt idx="4204">
                  <c:v>8.2305980000000005</c:v>
                </c:pt>
                <c:pt idx="4205">
                  <c:v>8.2306559999999998</c:v>
                </c:pt>
                <c:pt idx="4206">
                  <c:v>8.2307400000000008</c:v>
                </c:pt>
                <c:pt idx="4207">
                  <c:v>8.2308319999999995</c:v>
                </c:pt>
                <c:pt idx="4208">
                  <c:v>8.2309049999999999</c:v>
                </c:pt>
                <c:pt idx="4209">
                  <c:v>8.230993999999999</c:v>
                </c:pt>
                <c:pt idx="4210">
                  <c:v>8.2310639999999999</c:v>
                </c:pt>
                <c:pt idx="4211">
                  <c:v>8.2311479999999992</c:v>
                </c:pt>
                <c:pt idx="4212">
                  <c:v>8.231224000000001</c:v>
                </c:pt>
                <c:pt idx="4213">
                  <c:v>8.2312840000000005</c:v>
                </c:pt>
                <c:pt idx="4214">
                  <c:v>8.2313430000000007</c:v>
                </c:pt>
                <c:pt idx="4215">
                  <c:v>8.2314310000000006</c:v>
                </c:pt>
                <c:pt idx="4216">
                  <c:v>8.2315590000000007</c:v>
                </c:pt>
                <c:pt idx="4217">
                  <c:v>8.2316920000000007</c:v>
                </c:pt>
                <c:pt idx="4218">
                  <c:v>8.231833</c:v>
                </c:pt>
                <c:pt idx="4219">
                  <c:v>8.2319600000000008</c:v>
                </c:pt>
                <c:pt idx="4220">
                  <c:v>8.2320589999999996</c:v>
                </c:pt>
                <c:pt idx="4221">
                  <c:v>8.2321559999999998</c:v>
                </c:pt>
                <c:pt idx="4222">
                  <c:v>8.2322349999999993</c:v>
                </c:pt>
                <c:pt idx="4223">
                  <c:v>8.2323199999999996</c:v>
                </c:pt>
                <c:pt idx="4224">
                  <c:v>8.2324199999999994</c:v>
                </c:pt>
                <c:pt idx="4225">
                  <c:v>8.2325090000000003</c:v>
                </c:pt>
                <c:pt idx="4226">
                  <c:v>8.2325599999999994</c:v>
                </c:pt>
                <c:pt idx="4227">
                  <c:v>8.2326280000000001</c:v>
                </c:pt>
                <c:pt idx="4228">
                  <c:v>8.2327309999999994</c:v>
                </c:pt>
                <c:pt idx="4229">
                  <c:v>8.2328440000000001</c:v>
                </c:pt>
                <c:pt idx="4230">
                  <c:v>8.2329500000000007</c:v>
                </c:pt>
                <c:pt idx="4231">
                  <c:v>8.2330539999999992</c:v>
                </c:pt>
                <c:pt idx="4232">
                  <c:v>8.2331059999999994</c:v>
                </c:pt>
                <c:pt idx="4233">
                  <c:v>8.2331490000000009</c:v>
                </c:pt>
                <c:pt idx="4234">
                  <c:v>8.2332400000000003</c:v>
                </c:pt>
                <c:pt idx="4235">
                  <c:v>8.2333730000000003</c:v>
                </c:pt>
                <c:pt idx="4236">
                  <c:v>8.2334800000000001</c:v>
                </c:pt>
                <c:pt idx="4237">
                  <c:v>8.2335960000000004</c:v>
                </c:pt>
                <c:pt idx="4238">
                  <c:v>8.233708</c:v>
                </c:pt>
                <c:pt idx="4239">
                  <c:v>8.2338349999999991</c:v>
                </c:pt>
                <c:pt idx="4240">
                  <c:v>8.2339929999999999</c:v>
                </c:pt>
                <c:pt idx="4241">
                  <c:v>8.2341280000000001</c:v>
                </c:pt>
                <c:pt idx="4242">
                  <c:v>8.2342189999999995</c:v>
                </c:pt>
                <c:pt idx="4243">
                  <c:v>8.2342809999999993</c:v>
                </c:pt>
                <c:pt idx="4244">
                  <c:v>8.2343440000000001</c:v>
                </c:pt>
                <c:pt idx="4245">
                  <c:v>8.2344100000000005</c:v>
                </c:pt>
                <c:pt idx="4246">
                  <c:v>8.2345220000000001</c:v>
                </c:pt>
                <c:pt idx="4247">
                  <c:v>8.2346609999999991</c:v>
                </c:pt>
                <c:pt idx="4248">
                  <c:v>8.2347649999999994</c:v>
                </c:pt>
                <c:pt idx="4249">
                  <c:v>8.2348440000000007</c:v>
                </c:pt>
                <c:pt idx="4250">
                  <c:v>8.2349180000000004</c:v>
                </c:pt>
                <c:pt idx="4251">
                  <c:v>8.2350060000000003</c:v>
                </c:pt>
                <c:pt idx="4252">
                  <c:v>8.2351240000000008</c:v>
                </c:pt>
                <c:pt idx="4253">
                  <c:v>8.2352539999999994</c:v>
                </c:pt>
                <c:pt idx="4254">
                  <c:v>8.2353799999999993</c:v>
                </c:pt>
                <c:pt idx="4255">
                  <c:v>8.2354880000000001</c:v>
                </c:pt>
                <c:pt idx="4256">
                  <c:v>8.2355940000000007</c:v>
                </c:pt>
                <c:pt idx="4257">
                  <c:v>8.2356660000000002</c:v>
                </c:pt>
                <c:pt idx="4258">
                  <c:v>8.2357370000000003</c:v>
                </c:pt>
                <c:pt idx="4259">
                  <c:v>8.2358440000000002</c:v>
                </c:pt>
                <c:pt idx="4260">
                  <c:v>8.2359799999999996</c:v>
                </c:pt>
                <c:pt idx="4261">
                  <c:v>8.2361109999999993</c:v>
                </c:pt>
                <c:pt idx="4262">
                  <c:v>8.2362190000000002</c:v>
                </c:pt>
                <c:pt idx="4263">
                  <c:v>8.2362859999999998</c:v>
                </c:pt>
                <c:pt idx="4264">
                  <c:v>8.2363490000000006</c:v>
                </c:pt>
                <c:pt idx="4265">
                  <c:v>8.2364599999999992</c:v>
                </c:pt>
                <c:pt idx="4266">
                  <c:v>8.2365919999999999</c:v>
                </c:pt>
                <c:pt idx="4267">
                  <c:v>8.2367139999999992</c:v>
                </c:pt>
                <c:pt idx="4268">
                  <c:v>8.2368059999999996</c:v>
                </c:pt>
                <c:pt idx="4269">
                  <c:v>8.236891</c:v>
                </c:pt>
                <c:pt idx="4270">
                  <c:v>8.2369939999999993</c:v>
                </c:pt>
                <c:pt idx="4271">
                  <c:v>8.2371060000000007</c:v>
                </c:pt>
                <c:pt idx="4272">
                  <c:v>8.2372399999999999</c:v>
                </c:pt>
                <c:pt idx="4273">
                  <c:v>8.237368</c:v>
                </c:pt>
                <c:pt idx="4274">
                  <c:v>8.2374650000000003</c:v>
                </c:pt>
                <c:pt idx="4275">
                  <c:v>8.2375740000000004</c:v>
                </c:pt>
                <c:pt idx="4276">
                  <c:v>8.2376919999999991</c:v>
                </c:pt>
                <c:pt idx="4277">
                  <c:v>8.2378059999999991</c:v>
                </c:pt>
                <c:pt idx="4278">
                  <c:v>8.2379069999999999</c:v>
                </c:pt>
                <c:pt idx="4279">
                  <c:v>8.2379990000000003</c:v>
                </c:pt>
                <c:pt idx="4280">
                  <c:v>8.2380659999999999</c:v>
                </c:pt>
                <c:pt idx="4281">
                  <c:v>8.2381419999999999</c:v>
                </c:pt>
                <c:pt idx="4282">
                  <c:v>8.2382150000000003</c:v>
                </c:pt>
                <c:pt idx="4283">
                  <c:v>8.2383199999999999</c:v>
                </c:pt>
                <c:pt idx="4284">
                  <c:v>8.2384280000000008</c:v>
                </c:pt>
                <c:pt idx="4285">
                  <c:v>8.2385579999999994</c:v>
                </c:pt>
                <c:pt idx="4286">
                  <c:v>8.2386970000000002</c:v>
                </c:pt>
                <c:pt idx="4287">
                  <c:v>8.2387960000000007</c:v>
                </c:pt>
                <c:pt idx="4288">
                  <c:v>8.2388639999999995</c:v>
                </c:pt>
                <c:pt idx="4289">
                  <c:v>8.2389240000000008</c:v>
                </c:pt>
                <c:pt idx="4290">
                  <c:v>8.2389879999999991</c:v>
                </c:pt>
                <c:pt idx="4291">
                  <c:v>8.2390860000000004</c:v>
                </c:pt>
                <c:pt idx="4292">
                  <c:v>8.2391880000000004</c:v>
                </c:pt>
                <c:pt idx="4293">
                  <c:v>8.2392780000000005</c:v>
                </c:pt>
                <c:pt idx="4294">
                  <c:v>8.2393520000000002</c:v>
                </c:pt>
                <c:pt idx="4295">
                  <c:v>8.2394460000000009</c:v>
                </c:pt>
                <c:pt idx="4296">
                  <c:v>8.2395569999999996</c:v>
                </c:pt>
                <c:pt idx="4297">
                  <c:v>8.2396239999999992</c:v>
                </c:pt>
                <c:pt idx="4298">
                  <c:v>8.2396729999999998</c:v>
                </c:pt>
                <c:pt idx="4299">
                  <c:v>8.2397299999999998</c:v>
                </c:pt>
                <c:pt idx="4300">
                  <c:v>8.2397860000000005</c:v>
                </c:pt>
                <c:pt idx="4301">
                  <c:v>8.2398889999999998</c:v>
                </c:pt>
                <c:pt idx="4302">
                  <c:v>8.2400009999999995</c:v>
                </c:pt>
                <c:pt idx="4303">
                  <c:v>8.2400800000000007</c:v>
                </c:pt>
                <c:pt idx="4304">
                  <c:v>8.2401450000000001</c:v>
                </c:pt>
                <c:pt idx="4305">
                  <c:v>8.2402359999999994</c:v>
                </c:pt>
                <c:pt idx="4306">
                  <c:v>8.2403209999999998</c:v>
                </c:pt>
                <c:pt idx="4307">
                  <c:v>8.2404200000000003</c:v>
                </c:pt>
                <c:pt idx="4308">
                  <c:v>8.2405410000000003</c:v>
                </c:pt>
                <c:pt idx="4309">
                  <c:v>8.2406419999999994</c:v>
                </c:pt>
                <c:pt idx="4310">
                  <c:v>8.2407310000000003</c:v>
                </c:pt>
                <c:pt idx="4311">
                  <c:v>8.2408219999999996</c:v>
                </c:pt>
                <c:pt idx="4312">
                  <c:v>8.2409079999999992</c:v>
                </c:pt>
                <c:pt idx="4313">
                  <c:v>8.2409820000000007</c:v>
                </c:pt>
                <c:pt idx="4314">
                  <c:v>8.2410619999999994</c:v>
                </c:pt>
                <c:pt idx="4315">
                  <c:v>8.2411549999999991</c:v>
                </c:pt>
                <c:pt idx="4316">
                  <c:v>8.2412480000000006</c:v>
                </c:pt>
                <c:pt idx="4317">
                  <c:v>8.2413679999999996</c:v>
                </c:pt>
                <c:pt idx="4318">
                  <c:v>8.2415020000000005</c:v>
                </c:pt>
                <c:pt idx="4319">
                  <c:v>8.2416079999999994</c:v>
                </c:pt>
                <c:pt idx="4320">
                  <c:v>8.2416689999999999</c:v>
                </c:pt>
                <c:pt idx="4321">
                  <c:v>8.2417060000000006</c:v>
                </c:pt>
                <c:pt idx="4322">
                  <c:v>8.2417320000000007</c:v>
                </c:pt>
                <c:pt idx="4323">
                  <c:v>8.2418089999999999</c:v>
                </c:pt>
                <c:pt idx="4324">
                  <c:v>8.2418790000000008</c:v>
                </c:pt>
                <c:pt idx="4325">
                  <c:v>8.2419720000000005</c:v>
                </c:pt>
                <c:pt idx="4326">
                  <c:v>8.2420559999999998</c:v>
                </c:pt>
                <c:pt idx="4327">
                  <c:v>8.2421430000000004</c:v>
                </c:pt>
                <c:pt idx="4328">
                  <c:v>8.2421830000000007</c:v>
                </c:pt>
                <c:pt idx="4329">
                  <c:v>8.2422129999999996</c:v>
                </c:pt>
                <c:pt idx="4330">
                  <c:v>8.2422559999999994</c:v>
                </c:pt>
                <c:pt idx="4331">
                  <c:v>8.2423110000000008</c:v>
                </c:pt>
                <c:pt idx="4332">
                  <c:v>8.242388</c:v>
                </c:pt>
                <c:pt idx="4333">
                  <c:v>8.2424770000000009</c:v>
                </c:pt>
                <c:pt idx="4334">
                  <c:v>8.2425460000000008</c:v>
                </c:pt>
                <c:pt idx="4335">
                  <c:v>8.2426329999999997</c:v>
                </c:pt>
                <c:pt idx="4336">
                  <c:v>8.2427419999999998</c:v>
                </c:pt>
                <c:pt idx="4337">
                  <c:v>8.2428609999999995</c:v>
                </c:pt>
                <c:pt idx="4338">
                  <c:v>8.2429279999999991</c:v>
                </c:pt>
                <c:pt idx="4339">
                  <c:v>8.242972</c:v>
                </c:pt>
                <c:pt idx="4340">
                  <c:v>8.2430389999999996</c:v>
                </c:pt>
                <c:pt idx="4341">
                  <c:v>8.2431149999999995</c:v>
                </c:pt>
                <c:pt idx="4342">
                  <c:v>8.2432119999999998</c:v>
                </c:pt>
                <c:pt idx="4343">
                  <c:v>8.2433189999999996</c:v>
                </c:pt>
                <c:pt idx="4344">
                  <c:v>8.2434100000000008</c:v>
                </c:pt>
                <c:pt idx="4345">
                  <c:v>8.2434890000000003</c:v>
                </c:pt>
                <c:pt idx="4346">
                  <c:v>8.2435480000000005</c:v>
                </c:pt>
                <c:pt idx="4347">
                  <c:v>8.2436109999999996</c:v>
                </c:pt>
                <c:pt idx="4348">
                  <c:v>8.2436980000000002</c:v>
                </c:pt>
                <c:pt idx="4349">
                  <c:v>8.2437959999999997</c:v>
                </c:pt>
                <c:pt idx="4350">
                  <c:v>8.2438990000000008</c:v>
                </c:pt>
                <c:pt idx="4351">
                  <c:v>8.2440110000000004</c:v>
                </c:pt>
                <c:pt idx="4352">
                  <c:v>8.2441150000000007</c:v>
                </c:pt>
                <c:pt idx="4353">
                  <c:v>8.2442100000000007</c:v>
                </c:pt>
                <c:pt idx="4354">
                  <c:v>8.2443159999999995</c:v>
                </c:pt>
                <c:pt idx="4355">
                  <c:v>8.2444190000000006</c:v>
                </c:pt>
                <c:pt idx="4356">
                  <c:v>8.2444880000000005</c:v>
                </c:pt>
                <c:pt idx="4357">
                  <c:v>8.2445380000000004</c:v>
                </c:pt>
                <c:pt idx="4358">
                  <c:v>8.2445640000000004</c:v>
                </c:pt>
                <c:pt idx="4359">
                  <c:v>8.2445900000000005</c:v>
                </c:pt>
                <c:pt idx="4360">
                  <c:v>8.2446400000000004</c:v>
                </c:pt>
                <c:pt idx="4361">
                  <c:v>8.2446800000000007</c:v>
                </c:pt>
                <c:pt idx="4362">
                  <c:v>8.2447389999999992</c:v>
                </c:pt>
                <c:pt idx="4363">
                  <c:v>8.2448370000000004</c:v>
                </c:pt>
                <c:pt idx="4364">
                  <c:v>8.2449460000000006</c:v>
                </c:pt>
                <c:pt idx="4365">
                  <c:v>8.2450449999999993</c:v>
                </c:pt>
                <c:pt idx="4366">
                  <c:v>8.2451450000000008</c:v>
                </c:pt>
                <c:pt idx="4367">
                  <c:v>8.2452249999999996</c:v>
                </c:pt>
                <c:pt idx="4368">
                  <c:v>8.2453090000000007</c:v>
                </c:pt>
                <c:pt idx="4369">
                  <c:v>8.245374</c:v>
                </c:pt>
                <c:pt idx="4370">
                  <c:v>8.2454190000000001</c:v>
                </c:pt>
                <c:pt idx="4371">
                  <c:v>8.2454660000000004</c:v>
                </c:pt>
                <c:pt idx="4372">
                  <c:v>8.2455569999999998</c:v>
                </c:pt>
                <c:pt idx="4373">
                  <c:v>8.2456440000000004</c:v>
                </c:pt>
                <c:pt idx="4374">
                  <c:v>8.2457250000000002</c:v>
                </c:pt>
                <c:pt idx="4375">
                  <c:v>8.2457820000000002</c:v>
                </c:pt>
                <c:pt idx="4376">
                  <c:v>8.2457980000000006</c:v>
                </c:pt>
                <c:pt idx="4377">
                  <c:v>8.2458159999999996</c:v>
                </c:pt>
                <c:pt idx="4378">
                  <c:v>8.245864000000001</c:v>
                </c:pt>
                <c:pt idx="4379">
                  <c:v>8.2459260000000008</c:v>
                </c:pt>
                <c:pt idx="4380">
                  <c:v>8.245984</c:v>
                </c:pt>
                <c:pt idx="4381">
                  <c:v>8.2460489999999993</c:v>
                </c:pt>
                <c:pt idx="4382">
                  <c:v>8.2461249999999993</c:v>
                </c:pt>
                <c:pt idx="4383">
                  <c:v>8.2462029999999995</c:v>
                </c:pt>
                <c:pt idx="4384">
                  <c:v>8.2462890000000009</c:v>
                </c:pt>
                <c:pt idx="4385">
                  <c:v>8.2463639999999998</c:v>
                </c:pt>
                <c:pt idx="4386">
                  <c:v>8.2464019999999998</c:v>
                </c:pt>
                <c:pt idx="4387">
                  <c:v>8.2464370000000002</c:v>
                </c:pt>
                <c:pt idx="4388">
                  <c:v>8.2465019999999996</c:v>
                </c:pt>
                <c:pt idx="4389">
                  <c:v>8.2465860000000006</c:v>
                </c:pt>
                <c:pt idx="4390">
                  <c:v>8.2466849999999994</c:v>
                </c:pt>
                <c:pt idx="4391">
                  <c:v>8.2467679999999994</c:v>
                </c:pt>
                <c:pt idx="4392">
                  <c:v>8.2468219999999999</c:v>
                </c:pt>
                <c:pt idx="4393">
                  <c:v>8.2468660000000007</c:v>
                </c:pt>
                <c:pt idx="4394">
                  <c:v>8.2468830000000004</c:v>
                </c:pt>
                <c:pt idx="4395">
                  <c:v>8.2468909999999997</c:v>
                </c:pt>
                <c:pt idx="4396">
                  <c:v>8.2469380000000001</c:v>
                </c:pt>
                <c:pt idx="4397">
                  <c:v>8.2470189999999999</c:v>
                </c:pt>
                <c:pt idx="4398">
                  <c:v>8.2471420000000002</c:v>
                </c:pt>
                <c:pt idx="4399">
                  <c:v>8.2472650000000005</c:v>
                </c:pt>
                <c:pt idx="4400">
                  <c:v>8.2473519999999994</c:v>
                </c:pt>
                <c:pt idx="4401">
                  <c:v>8.2473930000000006</c:v>
                </c:pt>
                <c:pt idx="4402">
                  <c:v>8.2474299999999996</c:v>
                </c:pt>
                <c:pt idx="4403">
                  <c:v>8.247522</c:v>
                </c:pt>
                <c:pt idx="4404">
                  <c:v>8.2476439999999993</c:v>
                </c:pt>
                <c:pt idx="4405">
                  <c:v>8.2477780000000003</c:v>
                </c:pt>
                <c:pt idx="4406">
                  <c:v>8.2478499999999997</c:v>
                </c:pt>
                <c:pt idx="4407">
                  <c:v>8.247872000000001</c:v>
                </c:pt>
                <c:pt idx="4408">
                  <c:v>8.2479040000000001</c:v>
                </c:pt>
                <c:pt idx="4409">
                  <c:v>8.2479329999999997</c:v>
                </c:pt>
                <c:pt idx="4410">
                  <c:v>8.2479739999999993</c:v>
                </c:pt>
                <c:pt idx="4411">
                  <c:v>8.2480390000000003</c:v>
                </c:pt>
                <c:pt idx="4412">
                  <c:v>8.2481100000000005</c:v>
                </c:pt>
                <c:pt idx="4413">
                  <c:v>8.2482319999999998</c:v>
                </c:pt>
                <c:pt idx="4414">
                  <c:v>8.2483800000000009</c:v>
                </c:pt>
                <c:pt idx="4415">
                  <c:v>8.2484999999999999</c:v>
                </c:pt>
                <c:pt idx="4416">
                  <c:v>8.2485789999999994</c:v>
                </c:pt>
                <c:pt idx="4417">
                  <c:v>8.2486200000000007</c:v>
                </c:pt>
                <c:pt idx="4418">
                  <c:v>8.2486309999999996</c:v>
                </c:pt>
                <c:pt idx="4419">
                  <c:v>8.2486739999999994</c:v>
                </c:pt>
                <c:pt idx="4420">
                  <c:v>8.2487200000000005</c:v>
                </c:pt>
                <c:pt idx="4421">
                  <c:v>8.2487940000000002</c:v>
                </c:pt>
                <c:pt idx="4422">
                  <c:v>8.248882</c:v>
                </c:pt>
                <c:pt idx="4423">
                  <c:v>8.2489310000000007</c:v>
                </c:pt>
                <c:pt idx="4424">
                  <c:v>8.2489819999999998</c:v>
                </c:pt>
                <c:pt idx="4425">
                  <c:v>8.2490459999999999</c:v>
                </c:pt>
                <c:pt idx="4426">
                  <c:v>8.2491210000000006</c:v>
                </c:pt>
                <c:pt idx="4427">
                  <c:v>8.2491810000000001</c:v>
                </c:pt>
                <c:pt idx="4428">
                  <c:v>8.2492380000000001</c:v>
                </c:pt>
                <c:pt idx="4429">
                  <c:v>8.2493300000000005</c:v>
                </c:pt>
                <c:pt idx="4430">
                  <c:v>8.2494420000000002</c:v>
                </c:pt>
                <c:pt idx="4431">
                  <c:v>8.2495790000000007</c:v>
                </c:pt>
                <c:pt idx="4432">
                  <c:v>8.2496849999999995</c:v>
                </c:pt>
                <c:pt idx="4433">
                  <c:v>8.2497520000000009</c:v>
                </c:pt>
                <c:pt idx="4434">
                  <c:v>8.2498159999999991</c:v>
                </c:pt>
                <c:pt idx="4435">
                  <c:v>8.2498939999999994</c:v>
                </c:pt>
                <c:pt idx="4436">
                  <c:v>8.2499629999999993</c:v>
                </c:pt>
                <c:pt idx="4437">
                  <c:v>8.2500610000000005</c:v>
                </c:pt>
                <c:pt idx="4438">
                  <c:v>8.2501770000000008</c:v>
                </c:pt>
                <c:pt idx="4439">
                  <c:v>8.2502890000000004</c:v>
                </c:pt>
                <c:pt idx="4440">
                  <c:v>8.2504190000000008</c:v>
                </c:pt>
                <c:pt idx="4441">
                  <c:v>8.2505020000000009</c:v>
                </c:pt>
                <c:pt idx="4442">
                  <c:v>8.2505559999999996</c:v>
                </c:pt>
                <c:pt idx="4443">
                  <c:v>8.2506059999999994</c:v>
                </c:pt>
                <c:pt idx="4444">
                  <c:v>8.2506570000000004</c:v>
                </c:pt>
                <c:pt idx="4445">
                  <c:v>8.2507009999999994</c:v>
                </c:pt>
                <c:pt idx="4446">
                  <c:v>8.2507739999999998</c:v>
                </c:pt>
                <c:pt idx="4447">
                  <c:v>8.2508759999999999</c:v>
                </c:pt>
                <c:pt idx="4448">
                  <c:v>8.2509800000000002</c:v>
                </c:pt>
                <c:pt idx="4449">
                  <c:v>8.2510539999999999</c:v>
                </c:pt>
                <c:pt idx="4450">
                  <c:v>8.2511109999999999</c:v>
                </c:pt>
                <c:pt idx="4451">
                  <c:v>8.2511650000000003</c:v>
                </c:pt>
                <c:pt idx="4452">
                  <c:v>8.2512310000000006</c:v>
                </c:pt>
                <c:pt idx="4453">
                  <c:v>8.2513039999999993</c:v>
                </c:pt>
                <c:pt idx="4454">
                  <c:v>8.2513780000000008</c:v>
                </c:pt>
                <c:pt idx="4455">
                  <c:v>8.2514559999999992</c:v>
                </c:pt>
                <c:pt idx="4456">
                  <c:v>8.2515389999999993</c:v>
                </c:pt>
                <c:pt idx="4457">
                  <c:v>8.2516470000000002</c:v>
                </c:pt>
                <c:pt idx="4458">
                  <c:v>8.2517320000000005</c:v>
                </c:pt>
                <c:pt idx="4459">
                  <c:v>8.2517739999999993</c:v>
                </c:pt>
                <c:pt idx="4460">
                  <c:v>8.2518220000000007</c:v>
                </c:pt>
                <c:pt idx="4461">
                  <c:v>8.2518829999999994</c:v>
                </c:pt>
                <c:pt idx="4462">
                  <c:v>8.2519779999999994</c:v>
                </c:pt>
                <c:pt idx="4463">
                  <c:v>8.2520919999999993</c:v>
                </c:pt>
                <c:pt idx="4464">
                  <c:v>8.2521749999999994</c:v>
                </c:pt>
                <c:pt idx="4465">
                  <c:v>8.2522219999999997</c:v>
                </c:pt>
                <c:pt idx="4466">
                  <c:v>8.2522780000000004</c:v>
                </c:pt>
                <c:pt idx="4467">
                  <c:v>8.2523619999999998</c:v>
                </c:pt>
                <c:pt idx="4468">
                  <c:v>8.2524440000000006</c:v>
                </c:pt>
                <c:pt idx="4469">
                  <c:v>8.2525270000000006</c:v>
                </c:pt>
                <c:pt idx="4470">
                  <c:v>8.2526150000000005</c:v>
                </c:pt>
                <c:pt idx="4471">
                  <c:v>8.252713</c:v>
                </c:pt>
                <c:pt idx="4472">
                  <c:v>8.2528260000000007</c:v>
                </c:pt>
                <c:pt idx="4473">
                  <c:v>8.2529229999999991</c:v>
                </c:pt>
                <c:pt idx="4474">
                  <c:v>8.2530210000000004</c:v>
                </c:pt>
                <c:pt idx="4475">
                  <c:v>8.2531390000000009</c:v>
                </c:pt>
                <c:pt idx="4476">
                  <c:v>8.2532580000000006</c:v>
                </c:pt>
                <c:pt idx="4477">
                  <c:v>8.2533750000000001</c:v>
                </c:pt>
                <c:pt idx="4478">
                  <c:v>8.2534469999999995</c:v>
                </c:pt>
                <c:pt idx="4479">
                  <c:v>8.2534890000000001</c:v>
                </c:pt>
                <c:pt idx="4480">
                  <c:v>8.2535299999999996</c:v>
                </c:pt>
                <c:pt idx="4481">
                  <c:v>8.2535939999999997</c:v>
                </c:pt>
                <c:pt idx="4482">
                  <c:v>8.2536869999999993</c:v>
                </c:pt>
                <c:pt idx="4483">
                  <c:v>8.2538090000000004</c:v>
                </c:pt>
                <c:pt idx="4484">
                  <c:v>8.253959</c:v>
                </c:pt>
                <c:pt idx="4485">
                  <c:v>8.2541220000000006</c:v>
                </c:pt>
                <c:pt idx="4486">
                  <c:v>8.2543070000000007</c:v>
                </c:pt>
                <c:pt idx="4487">
                  <c:v>8.2544539999999991</c:v>
                </c:pt>
                <c:pt idx="4488">
                  <c:v>8.2545809999999999</c:v>
                </c:pt>
                <c:pt idx="4489">
                  <c:v>8.2546859999999995</c:v>
                </c:pt>
                <c:pt idx="4490">
                  <c:v>8.254759</c:v>
                </c:pt>
                <c:pt idx="4491">
                  <c:v>8.254842</c:v>
                </c:pt>
                <c:pt idx="4492">
                  <c:v>8.2549600000000005</c:v>
                </c:pt>
                <c:pt idx="4493">
                  <c:v>8.2550919999999994</c:v>
                </c:pt>
                <c:pt idx="4494">
                  <c:v>8.2552059999999994</c:v>
                </c:pt>
                <c:pt idx="4495">
                  <c:v>8.2553000000000001</c:v>
                </c:pt>
                <c:pt idx="4496">
                  <c:v>8.2553529999999995</c:v>
                </c:pt>
                <c:pt idx="4497">
                  <c:v>8.2554049999999997</c:v>
                </c:pt>
                <c:pt idx="4498">
                  <c:v>8.2554639999999999</c:v>
                </c:pt>
                <c:pt idx="4499">
                  <c:v>8.2555510000000005</c:v>
                </c:pt>
                <c:pt idx="4500">
                  <c:v>8.2556630000000002</c:v>
                </c:pt>
                <c:pt idx="4501">
                  <c:v>8.2557770000000001</c:v>
                </c:pt>
                <c:pt idx="4502">
                  <c:v>8.2559079999999998</c:v>
                </c:pt>
                <c:pt idx="4503">
                  <c:v>8.2560579999999995</c:v>
                </c:pt>
                <c:pt idx="4504">
                  <c:v>8.2562090000000001</c:v>
                </c:pt>
                <c:pt idx="4505">
                  <c:v>8.2563279999999999</c:v>
                </c:pt>
                <c:pt idx="4506">
                  <c:v>8.2564200000000003</c:v>
                </c:pt>
                <c:pt idx="4507">
                  <c:v>8.2564829999999994</c:v>
                </c:pt>
                <c:pt idx="4508">
                  <c:v>8.2565849999999994</c:v>
                </c:pt>
                <c:pt idx="4509">
                  <c:v>8.2566919999999993</c:v>
                </c:pt>
                <c:pt idx="4510">
                  <c:v>8.2568090000000005</c:v>
                </c:pt>
                <c:pt idx="4511">
                  <c:v>8.2569110000000006</c:v>
                </c:pt>
                <c:pt idx="4512">
                  <c:v>8.257002</c:v>
                </c:pt>
                <c:pt idx="4513">
                  <c:v>8.2571180000000002</c:v>
                </c:pt>
                <c:pt idx="4514">
                  <c:v>8.2572369999999999</c:v>
                </c:pt>
                <c:pt idx="4515">
                  <c:v>8.2573360000000005</c:v>
                </c:pt>
                <c:pt idx="4516">
                  <c:v>8.2574199999999998</c:v>
                </c:pt>
                <c:pt idx="4517">
                  <c:v>8.2575059999999993</c:v>
                </c:pt>
                <c:pt idx="4518">
                  <c:v>8.257594000000001</c:v>
                </c:pt>
                <c:pt idx="4519">
                  <c:v>8.2577060000000007</c:v>
                </c:pt>
                <c:pt idx="4520">
                  <c:v>8.2578320000000005</c:v>
                </c:pt>
                <c:pt idx="4521">
                  <c:v>8.2579209999999996</c:v>
                </c:pt>
                <c:pt idx="4522">
                  <c:v>8.2580329999999993</c:v>
                </c:pt>
                <c:pt idx="4523">
                  <c:v>8.2581600000000002</c:v>
                </c:pt>
                <c:pt idx="4524">
                  <c:v>8.2582979999999999</c:v>
                </c:pt>
                <c:pt idx="4525">
                  <c:v>8.2584660000000003</c:v>
                </c:pt>
                <c:pt idx="4526">
                  <c:v>8.2585960000000007</c:v>
                </c:pt>
                <c:pt idx="4527">
                  <c:v>8.2587170000000008</c:v>
                </c:pt>
                <c:pt idx="4528">
                  <c:v>8.2587969999999995</c:v>
                </c:pt>
                <c:pt idx="4529">
                  <c:v>8.2588650000000001</c:v>
                </c:pt>
                <c:pt idx="4530">
                  <c:v>8.2589609999999993</c:v>
                </c:pt>
                <c:pt idx="4531">
                  <c:v>8.2590690000000002</c:v>
                </c:pt>
                <c:pt idx="4532">
                  <c:v>8.2591769999999993</c:v>
                </c:pt>
                <c:pt idx="4533">
                  <c:v>8.2593220000000009</c:v>
                </c:pt>
                <c:pt idx="4534">
                  <c:v>8.2594410000000007</c:v>
                </c:pt>
                <c:pt idx="4535">
                  <c:v>8.2595369999999999</c:v>
                </c:pt>
                <c:pt idx="4536">
                  <c:v>8.2596439999999998</c:v>
                </c:pt>
                <c:pt idx="4537">
                  <c:v>8.2597450000000006</c:v>
                </c:pt>
                <c:pt idx="4538">
                  <c:v>8.2598739999999999</c:v>
                </c:pt>
                <c:pt idx="4539">
                  <c:v>8.2600060000000006</c:v>
                </c:pt>
                <c:pt idx="4540">
                  <c:v>8.2601119999999995</c:v>
                </c:pt>
                <c:pt idx="4541">
                  <c:v>8.2601619999999993</c:v>
                </c:pt>
                <c:pt idx="4542">
                  <c:v>8.2602030000000006</c:v>
                </c:pt>
                <c:pt idx="4543">
                  <c:v>8.2602980000000006</c:v>
                </c:pt>
                <c:pt idx="4544">
                  <c:v>8.2604360000000003</c:v>
                </c:pt>
                <c:pt idx="4545">
                  <c:v>8.2605640000000005</c:v>
                </c:pt>
                <c:pt idx="4546">
                  <c:v>8.2606699999999993</c:v>
                </c:pt>
                <c:pt idx="4547">
                  <c:v>8.2607780000000002</c:v>
                </c:pt>
                <c:pt idx="4548">
                  <c:v>8.2608719999999991</c:v>
                </c:pt>
                <c:pt idx="4549">
                  <c:v>8.2609899999999996</c:v>
                </c:pt>
                <c:pt idx="4550">
                  <c:v>8.2611279999999994</c:v>
                </c:pt>
                <c:pt idx="4551">
                  <c:v>8.2612659999999991</c:v>
                </c:pt>
                <c:pt idx="4552">
                  <c:v>8.2614009999999993</c:v>
                </c:pt>
                <c:pt idx="4553">
                  <c:v>8.2615759999999998</c:v>
                </c:pt>
                <c:pt idx="4554">
                  <c:v>8.2617130000000003</c:v>
                </c:pt>
                <c:pt idx="4555">
                  <c:v>8.2618290000000005</c:v>
                </c:pt>
                <c:pt idx="4556">
                  <c:v>8.2619489999999995</c:v>
                </c:pt>
                <c:pt idx="4557">
                  <c:v>8.2620730000000009</c:v>
                </c:pt>
                <c:pt idx="4558">
                  <c:v>8.2622260000000001</c:v>
                </c:pt>
                <c:pt idx="4559">
                  <c:v>8.2623809999999995</c:v>
                </c:pt>
                <c:pt idx="4560">
                  <c:v>8.2625100000000007</c:v>
                </c:pt>
                <c:pt idx="4561">
                  <c:v>8.2626260000000009</c:v>
                </c:pt>
                <c:pt idx="4562">
                  <c:v>8.2627500000000005</c:v>
                </c:pt>
                <c:pt idx="4563">
                  <c:v>8.2628649999999997</c:v>
                </c:pt>
                <c:pt idx="4564">
                  <c:v>8.2629540000000006</c:v>
                </c:pt>
                <c:pt idx="4565">
                  <c:v>8.2630540000000003</c:v>
                </c:pt>
                <c:pt idx="4566">
                  <c:v>8.2631639999999997</c:v>
                </c:pt>
                <c:pt idx="4567">
                  <c:v>8.2632779999999997</c:v>
                </c:pt>
                <c:pt idx="4568">
                  <c:v>8.2634140000000009</c:v>
                </c:pt>
                <c:pt idx="4569">
                  <c:v>8.2635469999999991</c:v>
                </c:pt>
                <c:pt idx="4570">
                  <c:v>8.2637049999999999</c:v>
                </c:pt>
                <c:pt idx="4571">
                  <c:v>8.2638759999999998</c:v>
                </c:pt>
                <c:pt idx="4572">
                  <c:v>8.2640100000000007</c:v>
                </c:pt>
                <c:pt idx="4573">
                  <c:v>8.2641120000000008</c:v>
                </c:pt>
                <c:pt idx="4574">
                  <c:v>8.2642089999999993</c:v>
                </c:pt>
                <c:pt idx="4575">
                  <c:v>8.2643459999999997</c:v>
                </c:pt>
                <c:pt idx="4576">
                  <c:v>8.264482000000001</c:v>
                </c:pt>
                <c:pt idx="4577">
                  <c:v>8.2646169999999994</c:v>
                </c:pt>
                <c:pt idx="4578">
                  <c:v>8.2647370000000002</c:v>
                </c:pt>
                <c:pt idx="4579">
                  <c:v>8.2648770000000003</c:v>
                </c:pt>
                <c:pt idx="4580">
                  <c:v>8.2650489999999994</c:v>
                </c:pt>
                <c:pt idx="4581">
                  <c:v>8.2652260000000002</c:v>
                </c:pt>
                <c:pt idx="4582">
                  <c:v>8.2653800000000004</c:v>
                </c:pt>
                <c:pt idx="4583">
                  <c:v>8.2654829999999997</c:v>
                </c:pt>
                <c:pt idx="4584">
                  <c:v>8.2655899999999995</c:v>
                </c:pt>
                <c:pt idx="4585">
                  <c:v>8.2656930000000006</c:v>
                </c:pt>
                <c:pt idx="4586">
                  <c:v>8.2658120000000004</c:v>
                </c:pt>
                <c:pt idx="4587">
                  <c:v>8.2659219999999998</c:v>
                </c:pt>
                <c:pt idx="4588">
                  <c:v>8.2660619999999998</c:v>
                </c:pt>
                <c:pt idx="4589">
                  <c:v>8.2661899999999999</c:v>
                </c:pt>
                <c:pt idx="4590">
                  <c:v>8.2663259999999994</c:v>
                </c:pt>
                <c:pt idx="4591">
                  <c:v>8.2664659999999994</c:v>
                </c:pt>
                <c:pt idx="4592">
                  <c:v>8.2665880000000005</c:v>
                </c:pt>
                <c:pt idx="4593">
                  <c:v>8.266686</c:v>
                </c:pt>
                <c:pt idx="4594">
                  <c:v>8.2667889999999993</c:v>
                </c:pt>
                <c:pt idx="4595">
                  <c:v>8.2669139999999999</c:v>
                </c:pt>
                <c:pt idx="4596">
                  <c:v>8.2670539999999999</c:v>
                </c:pt>
                <c:pt idx="4597">
                  <c:v>8.2672059999999998</c:v>
                </c:pt>
                <c:pt idx="4598">
                  <c:v>8.2673509999999997</c:v>
                </c:pt>
                <c:pt idx="4599">
                  <c:v>8.2674590000000006</c:v>
                </c:pt>
                <c:pt idx="4600">
                  <c:v>8.2675599999999996</c:v>
                </c:pt>
                <c:pt idx="4601">
                  <c:v>8.2677230000000002</c:v>
                </c:pt>
                <c:pt idx="4602">
                  <c:v>8.2678919999999998</c:v>
                </c:pt>
                <c:pt idx="4603">
                  <c:v>8.2680620000000005</c:v>
                </c:pt>
                <c:pt idx="4604">
                  <c:v>8.2681979999999999</c:v>
                </c:pt>
                <c:pt idx="4605">
                  <c:v>8.2683049999999998</c:v>
                </c:pt>
                <c:pt idx="4606">
                  <c:v>8.2684519999999999</c:v>
                </c:pt>
                <c:pt idx="4607">
                  <c:v>8.2685899999999997</c:v>
                </c:pt>
                <c:pt idx="4608">
                  <c:v>8.2687270000000002</c:v>
                </c:pt>
                <c:pt idx="4609">
                  <c:v>8.2688640000000007</c:v>
                </c:pt>
                <c:pt idx="4610">
                  <c:v>8.2690029999999997</c:v>
                </c:pt>
                <c:pt idx="4611">
                  <c:v>8.2691309999999998</c:v>
                </c:pt>
                <c:pt idx="4612">
                  <c:v>8.2692720000000008</c:v>
                </c:pt>
                <c:pt idx="4613">
                  <c:v>8.2694200000000002</c:v>
                </c:pt>
                <c:pt idx="4614">
                  <c:v>8.2695520000000009</c:v>
                </c:pt>
                <c:pt idx="4615">
                  <c:v>8.2696830000000006</c:v>
                </c:pt>
                <c:pt idx="4616">
                  <c:v>8.2697920000000007</c:v>
                </c:pt>
                <c:pt idx="4617">
                  <c:v>8.2699010000000008</c:v>
                </c:pt>
                <c:pt idx="4618">
                  <c:v>8.2700399999999998</c:v>
                </c:pt>
                <c:pt idx="4619">
                  <c:v>8.2702209999999994</c:v>
                </c:pt>
                <c:pt idx="4620">
                  <c:v>8.2704299999999993</c:v>
                </c:pt>
                <c:pt idx="4621">
                  <c:v>8.2706210000000002</c:v>
                </c:pt>
                <c:pt idx="4622">
                  <c:v>8.2707650000000008</c:v>
                </c:pt>
                <c:pt idx="4623">
                  <c:v>8.2708919999999999</c:v>
                </c:pt>
                <c:pt idx="4624">
                  <c:v>8.2710129999999999</c:v>
                </c:pt>
                <c:pt idx="4625">
                  <c:v>8.2710969999999993</c:v>
                </c:pt>
                <c:pt idx="4626">
                  <c:v>8.271217</c:v>
                </c:pt>
                <c:pt idx="4627">
                  <c:v>8.2713560000000008</c:v>
                </c:pt>
                <c:pt idx="4628">
                  <c:v>8.2715060000000005</c:v>
                </c:pt>
                <c:pt idx="4629">
                  <c:v>8.2716639999999995</c:v>
                </c:pt>
                <c:pt idx="4630">
                  <c:v>8.2718089999999993</c:v>
                </c:pt>
                <c:pt idx="4631">
                  <c:v>8.2719570000000004</c:v>
                </c:pt>
                <c:pt idx="4632">
                  <c:v>8.2721350000000005</c:v>
                </c:pt>
                <c:pt idx="4633">
                  <c:v>8.2723119999999994</c:v>
                </c:pt>
                <c:pt idx="4634">
                  <c:v>8.2724589999999996</c:v>
                </c:pt>
                <c:pt idx="4635">
                  <c:v>8.272589</c:v>
                </c:pt>
                <c:pt idx="4636">
                  <c:v>8.2726980000000001</c:v>
                </c:pt>
                <c:pt idx="4637">
                  <c:v>8.2728450000000002</c:v>
                </c:pt>
                <c:pt idx="4638">
                  <c:v>8.273028</c:v>
                </c:pt>
                <c:pt idx="4639">
                  <c:v>8.2731779999999997</c:v>
                </c:pt>
                <c:pt idx="4640">
                  <c:v>8.2733270000000001</c:v>
                </c:pt>
                <c:pt idx="4641">
                  <c:v>8.2734640000000006</c:v>
                </c:pt>
                <c:pt idx="4642">
                  <c:v>8.2736199999999993</c:v>
                </c:pt>
                <c:pt idx="4643">
                  <c:v>8.2737979999999993</c:v>
                </c:pt>
                <c:pt idx="4644">
                  <c:v>8.2739589999999996</c:v>
                </c:pt>
                <c:pt idx="4645">
                  <c:v>8.2740899999999993</c:v>
                </c:pt>
                <c:pt idx="4646">
                  <c:v>8.274222</c:v>
                </c:pt>
                <c:pt idx="4647">
                  <c:v>8.2743900000000004</c:v>
                </c:pt>
                <c:pt idx="4648">
                  <c:v>8.2745599999999992</c:v>
                </c:pt>
                <c:pt idx="4649">
                  <c:v>8.2747030000000006</c:v>
                </c:pt>
                <c:pt idx="4650">
                  <c:v>8.2748209999999993</c:v>
                </c:pt>
                <c:pt idx="4651">
                  <c:v>8.2749330000000008</c:v>
                </c:pt>
                <c:pt idx="4652">
                  <c:v>8.2750620000000001</c:v>
                </c:pt>
                <c:pt idx="4653">
                  <c:v>8.2752079999999992</c:v>
                </c:pt>
                <c:pt idx="4654">
                  <c:v>8.2753510000000006</c:v>
                </c:pt>
                <c:pt idx="4655">
                  <c:v>8.2754960000000004</c:v>
                </c:pt>
                <c:pt idx="4656">
                  <c:v>8.2756460000000001</c:v>
                </c:pt>
                <c:pt idx="4657">
                  <c:v>8.2758090000000006</c:v>
                </c:pt>
                <c:pt idx="4658">
                  <c:v>8.2759680000000007</c:v>
                </c:pt>
                <c:pt idx="4659">
                  <c:v>8.2761209999999998</c:v>
                </c:pt>
                <c:pt idx="4660">
                  <c:v>8.2762619999999991</c:v>
                </c:pt>
                <c:pt idx="4661">
                  <c:v>8.2763899999999992</c:v>
                </c:pt>
                <c:pt idx="4662">
                  <c:v>8.2765280000000008</c:v>
                </c:pt>
                <c:pt idx="4663">
                  <c:v>8.2767359999999996</c:v>
                </c:pt>
                <c:pt idx="4664">
                  <c:v>8.2769490000000001</c:v>
                </c:pt>
                <c:pt idx="4665">
                  <c:v>8.2771419999999996</c:v>
                </c:pt>
                <c:pt idx="4666">
                  <c:v>8.2772889999999997</c:v>
                </c:pt>
                <c:pt idx="4667">
                  <c:v>8.2774000000000001</c:v>
                </c:pt>
                <c:pt idx="4668">
                  <c:v>8.2775040000000004</c:v>
                </c:pt>
                <c:pt idx="4669">
                  <c:v>8.2776250000000005</c:v>
                </c:pt>
                <c:pt idx="4670">
                  <c:v>8.2777740000000009</c:v>
                </c:pt>
                <c:pt idx="4671">
                  <c:v>8.2779299999999996</c:v>
                </c:pt>
                <c:pt idx="4672">
                  <c:v>8.2780679999999993</c:v>
                </c:pt>
                <c:pt idx="4673">
                  <c:v>8.2782079999999993</c:v>
                </c:pt>
                <c:pt idx="4674">
                  <c:v>8.2783599999999993</c:v>
                </c:pt>
                <c:pt idx="4675">
                  <c:v>8.2785150000000005</c:v>
                </c:pt>
                <c:pt idx="4676">
                  <c:v>8.2786939999999998</c:v>
                </c:pt>
                <c:pt idx="4677">
                  <c:v>8.2788740000000001</c:v>
                </c:pt>
                <c:pt idx="4678">
                  <c:v>8.2790350000000004</c:v>
                </c:pt>
                <c:pt idx="4679">
                  <c:v>8.279204</c:v>
                </c:pt>
                <c:pt idx="4680">
                  <c:v>8.2793519999999994</c:v>
                </c:pt>
                <c:pt idx="4681">
                  <c:v>8.2795039999999993</c:v>
                </c:pt>
                <c:pt idx="4682">
                  <c:v>8.2796559999999992</c:v>
                </c:pt>
                <c:pt idx="4683">
                  <c:v>8.2798049999999996</c:v>
                </c:pt>
                <c:pt idx="4684">
                  <c:v>8.2799650000000007</c:v>
                </c:pt>
                <c:pt idx="4685">
                  <c:v>8.2801139999999993</c:v>
                </c:pt>
                <c:pt idx="4686">
                  <c:v>8.2802720000000001</c:v>
                </c:pt>
                <c:pt idx="4687">
                  <c:v>8.2804450000000003</c:v>
                </c:pt>
                <c:pt idx="4688">
                  <c:v>8.2806219999999993</c:v>
                </c:pt>
                <c:pt idx="4689">
                  <c:v>8.2807940000000002</c:v>
                </c:pt>
                <c:pt idx="4690">
                  <c:v>8.2809419999999996</c:v>
                </c:pt>
                <c:pt idx="4691">
                  <c:v>8.2810780000000008</c:v>
                </c:pt>
                <c:pt idx="4692">
                  <c:v>8.2812149999999995</c:v>
                </c:pt>
                <c:pt idx="4693">
                  <c:v>8.2813359999999996</c:v>
                </c:pt>
                <c:pt idx="4694">
                  <c:v>8.2814639999999997</c:v>
                </c:pt>
                <c:pt idx="4695">
                  <c:v>8.2816100000000006</c:v>
                </c:pt>
                <c:pt idx="4696">
                  <c:v>8.2817880000000006</c:v>
                </c:pt>
                <c:pt idx="4697">
                  <c:v>8.281955</c:v>
                </c:pt>
                <c:pt idx="4698">
                  <c:v>8.2821010000000008</c:v>
                </c:pt>
                <c:pt idx="4699">
                  <c:v>8.2822220000000009</c:v>
                </c:pt>
                <c:pt idx="4700">
                  <c:v>8.2823030000000006</c:v>
                </c:pt>
                <c:pt idx="4701">
                  <c:v>8.2824179999999998</c:v>
                </c:pt>
                <c:pt idx="4702">
                  <c:v>8.2825729999999993</c:v>
                </c:pt>
                <c:pt idx="4703">
                  <c:v>8.2827319999999993</c:v>
                </c:pt>
                <c:pt idx="4704">
                  <c:v>8.2829250000000005</c:v>
                </c:pt>
                <c:pt idx="4705">
                  <c:v>8.283099</c:v>
                </c:pt>
                <c:pt idx="4706">
                  <c:v>8.2832290000000004</c:v>
                </c:pt>
                <c:pt idx="4707">
                  <c:v>8.2833609999999993</c:v>
                </c:pt>
                <c:pt idx="4708">
                  <c:v>8.2835029999999996</c:v>
                </c:pt>
                <c:pt idx="4709">
                  <c:v>8.2836689999999997</c:v>
                </c:pt>
                <c:pt idx="4710">
                  <c:v>8.2838399999999996</c:v>
                </c:pt>
                <c:pt idx="4711">
                  <c:v>8.2839960000000001</c:v>
                </c:pt>
                <c:pt idx="4712">
                  <c:v>8.2841260000000005</c:v>
                </c:pt>
                <c:pt idx="4713">
                  <c:v>8.2842699999999994</c:v>
                </c:pt>
                <c:pt idx="4714">
                  <c:v>8.2844370000000005</c:v>
                </c:pt>
                <c:pt idx="4715">
                  <c:v>8.2846119999999992</c:v>
                </c:pt>
                <c:pt idx="4716">
                  <c:v>8.2847419999999996</c:v>
                </c:pt>
                <c:pt idx="4717">
                  <c:v>8.2848299999999995</c:v>
                </c:pt>
                <c:pt idx="4718">
                  <c:v>8.2849380000000004</c:v>
                </c:pt>
                <c:pt idx="4719">
                  <c:v>8.2850839999999994</c:v>
                </c:pt>
                <c:pt idx="4720">
                  <c:v>8.2852759999999996</c:v>
                </c:pt>
                <c:pt idx="4721">
                  <c:v>8.2854939999999999</c:v>
                </c:pt>
                <c:pt idx="4722">
                  <c:v>8.2857120000000002</c:v>
                </c:pt>
                <c:pt idx="4723">
                  <c:v>8.2858879999999999</c:v>
                </c:pt>
                <c:pt idx="4724">
                  <c:v>8.2860580000000006</c:v>
                </c:pt>
                <c:pt idx="4725">
                  <c:v>8.2861949999999993</c:v>
                </c:pt>
                <c:pt idx="4726">
                  <c:v>8.2863100000000003</c:v>
                </c:pt>
                <c:pt idx="4727">
                  <c:v>8.2864629999999995</c:v>
                </c:pt>
                <c:pt idx="4728">
                  <c:v>8.2866409999999995</c:v>
                </c:pt>
                <c:pt idx="4729">
                  <c:v>8.2868300000000001</c:v>
                </c:pt>
                <c:pt idx="4730">
                  <c:v>8.2870399999999993</c:v>
                </c:pt>
                <c:pt idx="4731">
                  <c:v>8.2872369999999993</c:v>
                </c:pt>
                <c:pt idx="4732">
                  <c:v>8.2873859999999997</c:v>
                </c:pt>
                <c:pt idx="4733">
                  <c:v>8.2875019999999999</c:v>
                </c:pt>
                <c:pt idx="4734">
                  <c:v>8.2876340000000006</c:v>
                </c:pt>
                <c:pt idx="4735">
                  <c:v>8.2877980000000004</c:v>
                </c:pt>
                <c:pt idx="4736">
                  <c:v>8.2879640000000006</c:v>
                </c:pt>
                <c:pt idx="4737">
                  <c:v>8.2881540000000005</c:v>
                </c:pt>
                <c:pt idx="4738">
                  <c:v>8.2883250000000004</c:v>
                </c:pt>
                <c:pt idx="4739">
                  <c:v>8.2884729999999998</c:v>
                </c:pt>
                <c:pt idx="4740">
                  <c:v>8.2886179999999996</c:v>
                </c:pt>
                <c:pt idx="4741">
                  <c:v>8.2887810000000002</c:v>
                </c:pt>
                <c:pt idx="4742">
                  <c:v>8.2889359999999996</c:v>
                </c:pt>
                <c:pt idx="4743">
                  <c:v>8.2890929999999994</c:v>
                </c:pt>
                <c:pt idx="4744">
                  <c:v>8.2892290000000006</c:v>
                </c:pt>
                <c:pt idx="4745">
                  <c:v>8.2893860000000004</c:v>
                </c:pt>
                <c:pt idx="4746">
                  <c:v>8.2895160000000008</c:v>
                </c:pt>
                <c:pt idx="4747">
                  <c:v>8.2896389999999993</c:v>
                </c:pt>
                <c:pt idx="4748">
                  <c:v>8.2897730000000003</c:v>
                </c:pt>
                <c:pt idx="4749">
                  <c:v>8.2899169999999991</c:v>
                </c:pt>
                <c:pt idx="4750">
                  <c:v>8.2901039999999995</c:v>
                </c:pt>
                <c:pt idx="4751">
                  <c:v>8.2903420000000008</c:v>
                </c:pt>
                <c:pt idx="4752">
                  <c:v>8.2905850000000001</c:v>
                </c:pt>
                <c:pt idx="4753">
                  <c:v>8.2907980000000006</c:v>
                </c:pt>
                <c:pt idx="4754">
                  <c:v>8.2909959999999998</c:v>
                </c:pt>
                <c:pt idx="4755">
                  <c:v>8.2911619999999999</c:v>
                </c:pt>
                <c:pt idx="4756">
                  <c:v>8.2912970000000001</c:v>
                </c:pt>
                <c:pt idx="4757">
                  <c:v>8.2914220000000007</c:v>
                </c:pt>
                <c:pt idx="4758">
                  <c:v>8.2915670000000006</c:v>
                </c:pt>
                <c:pt idx="4759">
                  <c:v>8.291720999999999</c:v>
                </c:pt>
                <c:pt idx="4760">
                  <c:v>8.2919040000000006</c:v>
                </c:pt>
                <c:pt idx="4761">
                  <c:v>8.2920650000000009</c:v>
                </c:pt>
                <c:pt idx="4762">
                  <c:v>8.2922240000000009</c:v>
                </c:pt>
                <c:pt idx="4763">
                  <c:v>8.2923840000000002</c:v>
                </c:pt>
                <c:pt idx="4764">
                  <c:v>8.292548</c:v>
                </c:pt>
                <c:pt idx="4765">
                  <c:v>8.2927090000000003</c:v>
                </c:pt>
                <c:pt idx="4766">
                  <c:v>8.2928569999999997</c:v>
                </c:pt>
                <c:pt idx="4767">
                  <c:v>8.2929870000000001</c:v>
                </c:pt>
                <c:pt idx="4768">
                  <c:v>8.2931059999999999</c:v>
                </c:pt>
                <c:pt idx="4769">
                  <c:v>8.2932659999999991</c:v>
                </c:pt>
                <c:pt idx="4770">
                  <c:v>8.2934570000000001</c:v>
                </c:pt>
                <c:pt idx="4771">
                  <c:v>8.2936529999999991</c:v>
                </c:pt>
                <c:pt idx="4772">
                  <c:v>8.2938369999999999</c:v>
                </c:pt>
                <c:pt idx="4773">
                  <c:v>8.2940129999999996</c:v>
                </c:pt>
                <c:pt idx="4774">
                  <c:v>8.2941520000000004</c:v>
                </c:pt>
                <c:pt idx="4775">
                  <c:v>8.2942830000000001</c:v>
                </c:pt>
                <c:pt idx="4776">
                  <c:v>8.294397</c:v>
                </c:pt>
                <c:pt idx="4777">
                  <c:v>8.29453</c:v>
                </c:pt>
                <c:pt idx="4778">
                  <c:v>8.294675999999999</c:v>
                </c:pt>
                <c:pt idx="4779">
                  <c:v>8.2948210000000007</c:v>
                </c:pt>
                <c:pt idx="4780">
                  <c:v>8.2949859999999997</c:v>
                </c:pt>
                <c:pt idx="4781">
                  <c:v>8.2951510000000006</c:v>
                </c:pt>
                <c:pt idx="4782">
                  <c:v>8.2953460000000003</c:v>
                </c:pt>
                <c:pt idx="4783">
                  <c:v>8.2955710000000007</c:v>
                </c:pt>
                <c:pt idx="4784">
                  <c:v>8.2957359999999998</c:v>
                </c:pt>
                <c:pt idx="4785">
                  <c:v>8.29589</c:v>
                </c:pt>
                <c:pt idx="4786">
                  <c:v>8.2960539999999998</c:v>
                </c:pt>
                <c:pt idx="4787">
                  <c:v>8.2962199999999999</c:v>
                </c:pt>
                <c:pt idx="4788">
                  <c:v>8.2964179999999992</c:v>
                </c:pt>
                <c:pt idx="4789">
                  <c:v>8.2966350000000002</c:v>
                </c:pt>
                <c:pt idx="4790">
                  <c:v>8.296799</c:v>
                </c:pt>
                <c:pt idx="4791">
                  <c:v>8.2969360000000005</c:v>
                </c:pt>
                <c:pt idx="4792">
                  <c:v>8.2970839999999999</c:v>
                </c:pt>
                <c:pt idx="4793">
                  <c:v>8.2972610000000007</c:v>
                </c:pt>
                <c:pt idx="4794">
                  <c:v>8.2974580000000007</c:v>
                </c:pt>
                <c:pt idx="4795">
                  <c:v>8.2976919999999996</c:v>
                </c:pt>
                <c:pt idx="4796">
                  <c:v>8.2979009999999995</c:v>
                </c:pt>
                <c:pt idx="4797">
                  <c:v>8.2980699999999992</c:v>
                </c:pt>
                <c:pt idx="4798">
                  <c:v>8.2982040000000001</c:v>
                </c:pt>
                <c:pt idx="4799">
                  <c:v>8.2983399999999996</c:v>
                </c:pt>
                <c:pt idx="4800">
                  <c:v>8.2984770000000001</c:v>
                </c:pt>
                <c:pt idx="4801">
                  <c:v>8.2986789999999999</c:v>
                </c:pt>
                <c:pt idx="4802">
                  <c:v>8.2988660000000003</c:v>
                </c:pt>
                <c:pt idx="4803">
                  <c:v>8.2990329999999997</c:v>
                </c:pt>
                <c:pt idx="4804">
                  <c:v>8.2992010000000001</c:v>
                </c:pt>
                <c:pt idx="4805">
                  <c:v>8.2993869999999994</c:v>
                </c:pt>
                <c:pt idx="4806">
                  <c:v>8.2995820000000009</c:v>
                </c:pt>
                <c:pt idx="4807">
                  <c:v>8.2998170000000009</c:v>
                </c:pt>
                <c:pt idx="4808">
                  <c:v>8.3000290000000003</c:v>
                </c:pt>
                <c:pt idx="4809">
                  <c:v>8.3002210000000005</c:v>
                </c:pt>
                <c:pt idx="4810">
                  <c:v>8.3003739999999997</c:v>
                </c:pt>
                <c:pt idx="4811">
                  <c:v>8.3005230000000001</c:v>
                </c:pt>
                <c:pt idx="4812">
                  <c:v>8.3006740000000008</c:v>
                </c:pt>
                <c:pt idx="4813">
                  <c:v>8.3008539999999993</c:v>
                </c:pt>
                <c:pt idx="4814">
                  <c:v>8.3010549999999999</c:v>
                </c:pt>
                <c:pt idx="4815">
                  <c:v>8.301247</c:v>
                </c:pt>
                <c:pt idx="4816">
                  <c:v>8.3014139999999994</c:v>
                </c:pt>
                <c:pt idx="4817">
                  <c:v>8.3016199999999998</c:v>
                </c:pt>
                <c:pt idx="4818">
                  <c:v>8.3018269999999994</c:v>
                </c:pt>
                <c:pt idx="4819">
                  <c:v>8.3020329999999998</c:v>
                </c:pt>
                <c:pt idx="4820">
                  <c:v>8.3021989999999999</c:v>
                </c:pt>
                <c:pt idx="4821">
                  <c:v>8.3023509999999998</c:v>
                </c:pt>
                <c:pt idx="4822">
                  <c:v>8.3025300000000009</c:v>
                </c:pt>
                <c:pt idx="4823">
                  <c:v>8.3027409999999993</c:v>
                </c:pt>
                <c:pt idx="4824">
                  <c:v>8.3029589999999995</c:v>
                </c:pt>
                <c:pt idx="4825">
                  <c:v>8.3031740000000003</c:v>
                </c:pt>
                <c:pt idx="4826">
                  <c:v>8.3033389999999994</c:v>
                </c:pt>
                <c:pt idx="4827">
                  <c:v>8.3035230000000002</c:v>
                </c:pt>
                <c:pt idx="4828">
                  <c:v>8.3036890000000003</c:v>
                </c:pt>
                <c:pt idx="4829">
                  <c:v>8.3038480000000003</c:v>
                </c:pt>
                <c:pt idx="4830">
                  <c:v>8.3040249999999993</c:v>
                </c:pt>
                <c:pt idx="4831">
                  <c:v>8.3042239999999996</c:v>
                </c:pt>
                <c:pt idx="4832">
                  <c:v>8.3044560000000001</c:v>
                </c:pt>
                <c:pt idx="4833">
                  <c:v>8.3046849999999992</c:v>
                </c:pt>
                <c:pt idx="4834">
                  <c:v>8.3048999999999999</c:v>
                </c:pt>
                <c:pt idx="4835">
                  <c:v>8.3050879999999996</c:v>
                </c:pt>
                <c:pt idx="4836">
                  <c:v>8.3052720000000004</c:v>
                </c:pt>
                <c:pt idx="4837">
                  <c:v>8.3054649999999999</c:v>
                </c:pt>
                <c:pt idx="4838">
                  <c:v>8.3056490000000007</c:v>
                </c:pt>
                <c:pt idx="4839">
                  <c:v>8.3058219999999992</c:v>
                </c:pt>
                <c:pt idx="4840">
                  <c:v>8.3060340000000004</c:v>
                </c:pt>
                <c:pt idx="4841">
                  <c:v>8.3062559999999994</c:v>
                </c:pt>
                <c:pt idx="4842">
                  <c:v>8.3064490000000006</c:v>
                </c:pt>
                <c:pt idx="4843">
                  <c:v>8.3066279999999999</c:v>
                </c:pt>
                <c:pt idx="4844">
                  <c:v>8.3067770000000003</c:v>
                </c:pt>
                <c:pt idx="4845">
                  <c:v>8.3069100000000002</c:v>
                </c:pt>
                <c:pt idx="4846">
                  <c:v>8.3070760000000003</c:v>
                </c:pt>
                <c:pt idx="4847">
                  <c:v>8.3072870000000005</c:v>
                </c:pt>
                <c:pt idx="4848">
                  <c:v>8.3075189999999992</c:v>
                </c:pt>
                <c:pt idx="4849">
                  <c:v>8.3077489999999994</c:v>
                </c:pt>
                <c:pt idx="4850">
                  <c:v>8.3079490000000007</c:v>
                </c:pt>
                <c:pt idx="4851">
                  <c:v>8.3080940000000005</c:v>
                </c:pt>
                <c:pt idx="4852">
                  <c:v>8.3082689999999992</c:v>
                </c:pt>
                <c:pt idx="4853">
                  <c:v>8.3084830000000007</c:v>
                </c:pt>
                <c:pt idx="4854">
                  <c:v>8.3087119999999999</c:v>
                </c:pt>
                <c:pt idx="4855">
                  <c:v>8.3089320000000004</c:v>
                </c:pt>
                <c:pt idx="4856">
                  <c:v>8.3091170000000005</c:v>
                </c:pt>
                <c:pt idx="4857">
                  <c:v>8.3093140000000005</c:v>
                </c:pt>
                <c:pt idx="4858">
                  <c:v>8.3095079999999992</c:v>
                </c:pt>
                <c:pt idx="4859">
                  <c:v>8.3097259999999995</c:v>
                </c:pt>
                <c:pt idx="4860">
                  <c:v>8.3099270000000001</c:v>
                </c:pt>
                <c:pt idx="4861">
                  <c:v>8.3101029999999998</c:v>
                </c:pt>
                <c:pt idx="4862">
                  <c:v>8.310276</c:v>
                </c:pt>
                <c:pt idx="4863">
                  <c:v>8.3104560000000003</c:v>
                </c:pt>
                <c:pt idx="4864">
                  <c:v>8.3106399999999994</c:v>
                </c:pt>
                <c:pt idx="4865">
                  <c:v>8.3108579999999996</c:v>
                </c:pt>
                <c:pt idx="4866">
                  <c:v>8.3110750000000007</c:v>
                </c:pt>
                <c:pt idx="4867">
                  <c:v>8.3113060000000001</c:v>
                </c:pt>
                <c:pt idx="4868">
                  <c:v>8.3115579999999998</c:v>
                </c:pt>
                <c:pt idx="4869">
                  <c:v>8.311789000000001</c:v>
                </c:pt>
                <c:pt idx="4870">
                  <c:v>8.3120039999999999</c:v>
                </c:pt>
                <c:pt idx="4871">
                  <c:v>8.3122159999999994</c:v>
                </c:pt>
                <c:pt idx="4872">
                  <c:v>8.3124190000000002</c:v>
                </c:pt>
                <c:pt idx="4873">
                  <c:v>8.3126259999999998</c:v>
                </c:pt>
                <c:pt idx="4874">
                  <c:v>8.3128489999999999</c:v>
                </c:pt>
                <c:pt idx="4875">
                  <c:v>8.3130600000000001</c:v>
                </c:pt>
                <c:pt idx="4876">
                  <c:v>8.3132680000000008</c:v>
                </c:pt>
                <c:pt idx="4877">
                  <c:v>8.3135080000000006</c:v>
                </c:pt>
                <c:pt idx="4878">
                  <c:v>8.3137609999999995</c:v>
                </c:pt>
                <c:pt idx="4879">
                  <c:v>8.3139959999999995</c:v>
                </c:pt>
                <c:pt idx="4880">
                  <c:v>8.3141829999999999</c:v>
                </c:pt>
                <c:pt idx="4881">
                  <c:v>8.3143589999999996</c:v>
                </c:pt>
                <c:pt idx="4882">
                  <c:v>8.3145570000000006</c:v>
                </c:pt>
                <c:pt idx="4883">
                  <c:v>8.3147710000000004</c:v>
                </c:pt>
                <c:pt idx="4884">
                  <c:v>8.3150010000000005</c:v>
                </c:pt>
                <c:pt idx="4885">
                  <c:v>8.315194</c:v>
                </c:pt>
                <c:pt idx="4886">
                  <c:v>8.315377999999999</c:v>
                </c:pt>
                <c:pt idx="4887">
                  <c:v>8.3156060000000007</c:v>
                </c:pt>
                <c:pt idx="4888">
                  <c:v>8.3158360000000009</c:v>
                </c:pt>
                <c:pt idx="4889">
                  <c:v>8.316082999999999</c:v>
                </c:pt>
                <c:pt idx="4890">
                  <c:v>8.3163040000000006</c:v>
                </c:pt>
                <c:pt idx="4891">
                  <c:v>8.3165030000000009</c:v>
                </c:pt>
                <c:pt idx="4892">
                  <c:v>8.3167200000000001</c:v>
                </c:pt>
                <c:pt idx="4893">
                  <c:v>8.3169810000000002</c:v>
                </c:pt>
                <c:pt idx="4894">
                  <c:v>8.3172040000000003</c:v>
                </c:pt>
                <c:pt idx="4895">
                  <c:v>8.3173999999999992</c:v>
                </c:pt>
                <c:pt idx="4896">
                  <c:v>8.3175810000000006</c:v>
                </c:pt>
                <c:pt idx="4897">
                  <c:v>8.3177799999999991</c:v>
                </c:pt>
                <c:pt idx="4898">
                  <c:v>8.3179940000000006</c:v>
                </c:pt>
                <c:pt idx="4899">
                  <c:v>8.3182069999999992</c:v>
                </c:pt>
                <c:pt idx="4900">
                  <c:v>8.3183939999999996</c:v>
                </c:pt>
                <c:pt idx="4901">
                  <c:v>8.3185400000000005</c:v>
                </c:pt>
                <c:pt idx="4902">
                  <c:v>8.3186719999999994</c:v>
                </c:pt>
                <c:pt idx="4903">
                  <c:v>8.3188519999999997</c:v>
                </c:pt>
                <c:pt idx="4904">
                  <c:v>8.319075999999999</c:v>
                </c:pt>
                <c:pt idx="4905">
                  <c:v>8.319344000000001</c:v>
                </c:pt>
                <c:pt idx="4906">
                  <c:v>8.3195750000000004</c:v>
                </c:pt>
                <c:pt idx="4907">
                  <c:v>8.3198039999999995</c:v>
                </c:pt>
                <c:pt idx="4908">
                  <c:v>8.3200420000000008</c:v>
                </c:pt>
                <c:pt idx="4909">
                  <c:v>8.3202759999999998</c:v>
                </c:pt>
                <c:pt idx="4910">
                  <c:v>8.320526000000001</c:v>
                </c:pt>
                <c:pt idx="4911">
                  <c:v>8.3207369999999994</c:v>
                </c:pt>
                <c:pt idx="4912">
                  <c:v>8.3208959999999994</c:v>
                </c:pt>
                <c:pt idx="4913">
                  <c:v>8.3210879999999996</c:v>
                </c:pt>
                <c:pt idx="4914">
                  <c:v>8.321318999999999</c:v>
                </c:pt>
                <c:pt idx="4915">
                  <c:v>8.3215760000000003</c:v>
                </c:pt>
                <c:pt idx="4916">
                  <c:v>8.3218080000000008</c:v>
                </c:pt>
                <c:pt idx="4917">
                  <c:v>8.3220130000000001</c:v>
                </c:pt>
                <c:pt idx="4918">
                  <c:v>8.3222079999999998</c:v>
                </c:pt>
                <c:pt idx="4919">
                  <c:v>8.3224049999999998</c:v>
                </c:pt>
                <c:pt idx="4920">
                  <c:v>8.322616</c:v>
                </c:pt>
                <c:pt idx="4921">
                  <c:v>8.3228460000000002</c:v>
                </c:pt>
                <c:pt idx="4922">
                  <c:v>8.3230950000000004</c:v>
                </c:pt>
                <c:pt idx="4923">
                  <c:v>8.32334</c:v>
                </c:pt>
                <c:pt idx="4924">
                  <c:v>8.3235749999999999</c:v>
                </c:pt>
                <c:pt idx="4925">
                  <c:v>8.3237690000000004</c:v>
                </c:pt>
                <c:pt idx="4926">
                  <c:v>8.323951000000001</c:v>
                </c:pt>
                <c:pt idx="4927">
                  <c:v>8.3241499999999995</c:v>
                </c:pt>
                <c:pt idx="4928">
                  <c:v>8.3243519999999993</c:v>
                </c:pt>
                <c:pt idx="4929">
                  <c:v>8.3245550000000001</c:v>
                </c:pt>
                <c:pt idx="4930">
                  <c:v>8.3247680000000006</c:v>
                </c:pt>
                <c:pt idx="4931">
                  <c:v>8.3249499999999994</c:v>
                </c:pt>
                <c:pt idx="4932">
                  <c:v>8.325132</c:v>
                </c:pt>
                <c:pt idx="4933">
                  <c:v>8.3253319999999995</c:v>
                </c:pt>
                <c:pt idx="4934">
                  <c:v>8.3255230000000005</c:v>
                </c:pt>
                <c:pt idx="4935">
                  <c:v>8.3257159999999999</c:v>
                </c:pt>
                <c:pt idx="4936">
                  <c:v>8.3259340000000002</c:v>
                </c:pt>
                <c:pt idx="4937">
                  <c:v>8.3261409999999998</c:v>
                </c:pt>
                <c:pt idx="4938">
                  <c:v>8.3263549999999995</c:v>
                </c:pt>
                <c:pt idx="4939">
                  <c:v>8.3265700000000002</c:v>
                </c:pt>
                <c:pt idx="4940">
                  <c:v>8.3267720000000001</c:v>
                </c:pt>
                <c:pt idx="4941">
                  <c:v>8.3269739999999999</c:v>
                </c:pt>
                <c:pt idx="4942">
                  <c:v>8.3271940000000004</c:v>
                </c:pt>
                <c:pt idx="4943">
                  <c:v>8.3274080000000001</c:v>
                </c:pt>
                <c:pt idx="4944">
                  <c:v>8.3276559999999993</c:v>
                </c:pt>
                <c:pt idx="4945">
                  <c:v>8.3278850000000002</c:v>
                </c:pt>
                <c:pt idx="4946">
                  <c:v>8.3280589999999997</c:v>
                </c:pt>
                <c:pt idx="4947">
                  <c:v>8.3282240000000005</c:v>
                </c:pt>
                <c:pt idx="4948">
                  <c:v>8.3283920000000009</c:v>
                </c:pt>
                <c:pt idx="4949">
                  <c:v>8.3285809999999998</c:v>
                </c:pt>
                <c:pt idx="4950">
                  <c:v>8.3288100000000007</c:v>
                </c:pt>
                <c:pt idx="4951">
                  <c:v>8.3290159999999993</c:v>
                </c:pt>
                <c:pt idx="4952">
                  <c:v>8.3291989999999991</c:v>
                </c:pt>
                <c:pt idx="4953">
                  <c:v>8.3293870000000005</c:v>
                </c:pt>
                <c:pt idx="4954">
                  <c:v>8.3295700000000004</c:v>
                </c:pt>
                <c:pt idx="4955">
                  <c:v>8.3297589999999992</c:v>
                </c:pt>
                <c:pt idx="4956">
                  <c:v>8.329974</c:v>
                </c:pt>
                <c:pt idx="4957">
                  <c:v>8.330209</c:v>
                </c:pt>
                <c:pt idx="4958">
                  <c:v>8.3304519999999993</c:v>
                </c:pt>
                <c:pt idx="4959">
                  <c:v>8.3306559999999994</c:v>
                </c:pt>
                <c:pt idx="4960">
                  <c:v>8.330839000000001</c:v>
                </c:pt>
                <c:pt idx="4961">
                  <c:v>8.3309990000000003</c:v>
                </c:pt>
                <c:pt idx="4962">
                  <c:v>8.3311709999999994</c:v>
                </c:pt>
                <c:pt idx="4963">
                  <c:v>8.3313659999999992</c:v>
                </c:pt>
                <c:pt idx="4964">
                  <c:v>8.3315719999999995</c:v>
                </c:pt>
                <c:pt idx="4965">
                  <c:v>8.3317790000000009</c:v>
                </c:pt>
                <c:pt idx="4966">
                  <c:v>8.3320100000000004</c:v>
                </c:pt>
                <c:pt idx="4967">
                  <c:v>8.3322090000000006</c:v>
                </c:pt>
                <c:pt idx="4968">
                  <c:v>8.3324080000000009</c:v>
                </c:pt>
                <c:pt idx="4969">
                  <c:v>8.3326259999999994</c:v>
                </c:pt>
                <c:pt idx="4970">
                  <c:v>8.3328710000000008</c:v>
                </c:pt>
                <c:pt idx="4971">
                  <c:v>8.3331280000000003</c:v>
                </c:pt>
                <c:pt idx="4972">
                  <c:v>8.3333410000000008</c:v>
                </c:pt>
                <c:pt idx="4973">
                  <c:v>8.3334949999999992</c:v>
                </c:pt>
                <c:pt idx="4974">
                  <c:v>8.3336299999999994</c:v>
                </c:pt>
                <c:pt idx="4975">
                  <c:v>8.3338059999999992</c:v>
                </c:pt>
                <c:pt idx="4976">
                  <c:v>8.3340060000000005</c:v>
                </c:pt>
                <c:pt idx="4977">
                  <c:v>8.3341940000000001</c:v>
                </c:pt>
                <c:pt idx="4978">
                  <c:v>8.3343579999999999</c:v>
                </c:pt>
                <c:pt idx="4979">
                  <c:v>8.3345660000000006</c:v>
                </c:pt>
                <c:pt idx="4980">
                  <c:v>8.3347940000000005</c:v>
                </c:pt>
                <c:pt idx="4981">
                  <c:v>8.3350259999999992</c:v>
                </c:pt>
                <c:pt idx="4982">
                  <c:v>8.3352459999999997</c:v>
                </c:pt>
                <c:pt idx="4983">
                  <c:v>8.3354569999999999</c:v>
                </c:pt>
                <c:pt idx="4984">
                  <c:v>8.3356740000000009</c:v>
                </c:pt>
                <c:pt idx="4985">
                  <c:v>8.3358969999999992</c:v>
                </c:pt>
                <c:pt idx="4986">
                  <c:v>8.3360959999999995</c:v>
                </c:pt>
                <c:pt idx="4987">
                  <c:v>8.3362820000000006</c:v>
                </c:pt>
                <c:pt idx="4988">
                  <c:v>8.3364729999999998</c:v>
                </c:pt>
                <c:pt idx="4989">
                  <c:v>8.3366880000000005</c:v>
                </c:pt>
                <c:pt idx="4990">
                  <c:v>8.336905999999999</c:v>
                </c:pt>
                <c:pt idx="4991">
                  <c:v>8.3371119999999994</c:v>
                </c:pt>
                <c:pt idx="4992">
                  <c:v>8.3373109999999997</c:v>
                </c:pt>
                <c:pt idx="4993">
                  <c:v>8.3374889999999997</c:v>
                </c:pt>
                <c:pt idx="4994">
                  <c:v>8.3377090000000003</c:v>
                </c:pt>
                <c:pt idx="4995">
                  <c:v>8.3379689999999993</c:v>
                </c:pt>
                <c:pt idx="4996">
                  <c:v>8.3382170000000002</c:v>
                </c:pt>
                <c:pt idx="4997">
                  <c:v>8.3384610000000006</c:v>
                </c:pt>
                <c:pt idx="4998">
                  <c:v>8.3386759999999995</c:v>
                </c:pt>
                <c:pt idx="4999">
                  <c:v>8.3388670000000005</c:v>
                </c:pt>
                <c:pt idx="5000">
                  <c:v>8.3390819999999994</c:v>
                </c:pt>
                <c:pt idx="5001">
                  <c:v>8.3392970000000002</c:v>
                </c:pt>
                <c:pt idx="5002">
                  <c:v>8.3394940000000002</c:v>
                </c:pt>
                <c:pt idx="5003">
                  <c:v>8.3396799999999995</c:v>
                </c:pt>
                <c:pt idx="5004">
                  <c:v>8.3398520000000005</c:v>
                </c:pt>
                <c:pt idx="5005">
                  <c:v>8.3400390000000009</c:v>
                </c:pt>
                <c:pt idx="5006">
                  <c:v>8.3402799999999999</c:v>
                </c:pt>
                <c:pt idx="5007">
                  <c:v>8.3405489999999993</c:v>
                </c:pt>
                <c:pt idx="5008">
                  <c:v>8.340802</c:v>
                </c:pt>
                <c:pt idx="5009">
                  <c:v>8.340997999999999</c:v>
                </c:pt>
                <c:pt idx="5010">
                  <c:v>8.3411740000000005</c:v>
                </c:pt>
                <c:pt idx="5011">
                  <c:v>8.3413719999999998</c:v>
                </c:pt>
                <c:pt idx="5012">
                  <c:v>8.3416010000000007</c:v>
                </c:pt>
                <c:pt idx="5013">
                  <c:v>8.3418609999999997</c:v>
                </c:pt>
                <c:pt idx="5014">
                  <c:v>8.3421079999999996</c:v>
                </c:pt>
                <c:pt idx="5015">
                  <c:v>8.3423440000000006</c:v>
                </c:pt>
                <c:pt idx="5016">
                  <c:v>8.3425779999999996</c:v>
                </c:pt>
                <c:pt idx="5017">
                  <c:v>8.3427980000000002</c:v>
                </c:pt>
                <c:pt idx="5018">
                  <c:v>8.3430269999999993</c:v>
                </c:pt>
                <c:pt idx="5019">
                  <c:v>8.3432859999999991</c:v>
                </c:pt>
                <c:pt idx="5020">
                  <c:v>8.3435749999999995</c:v>
                </c:pt>
                <c:pt idx="5021">
                  <c:v>8.3438230000000004</c:v>
                </c:pt>
                <c:pt idx="5022">
                  <c:v>8.3440580000000004</c:v>
                </c:pt>
                <c:pt idx="5023">
                  <c:v>8.3442539999999994</c:v>
                </c:pt>
                <c:pt idx="5024">
                  <c:v>8.3444269999999996</c:v>
                </c:pt>
                <c:pt idx="5025">
                  <c:v>8.3446180000000005</c:v>
                </c:pt>
                <c:pt idx="5026">
                  <c:v>8.3448609999999999</c:v>
                </c:pt>
                <c:pt idx="5027">
                  <c:v>8.34511</c:v>
                </c:pt>
                <c:pt idx="5028">
                  <c:v>8.3453499999999998</c:v>
                </c:pt>
                <c:pt idx="5029">
                  <c:v>8.3455820000000003</c:v>
                </c:pt>
                <c:pt idx="5030">
                  <c:v>8.3458120000000005</c:v>
                </c:pt>
                <c:pt idx="5031">
                  <c:v>8.3460269999999994</c:v>
                </c:pt>
                <c:pt idx="5032">
                  <c:v>8.3462600000000009</c:v>
                </c:pt>
                <c:pt idx="5033">
                  <c:v>8.3465150000000001</c:v>
                </c:pt>
                <c:pt idx="5034">
                  <c:v>8.3467400000000005</c:v>
                </c:pt>
                <c:pt idx="5035">
                  <c:v>8.3469630000000006</c:v>
                </c:pt>
                <c:pt idx="5036">
                  <c:v>8.3471930000000008</c:v>
                </c:pt>
                <c:pt idx="5037">
                  <c:v>8.3474339999999998</c:v>
                </c:pt>
                <c:pt idx="5038">
                  <c:v>8.3476730000000003</c:v>
                </c:pt>
                <c:pt idx="5039">
                  <c:v>8.3479120000000009</c:v>
                </c:pt>
                <c:pt idx="5040">
                  <c:v>8.3481269999999999</c:v>
                </c:pt>
                <c:pt idx="5041">
                  <c:v>8.3483280000000004</c:v>
                </c:pt>
                <c:pt idx="5042">
                  <c:v>8.3485340000000008</c:v>
                </c:pt>
                <c:pt idx="5043">
                  <c:v>8.3487439999999999</c:v>
                </c:pt>
                <c:pt idx="5044">
                  <c:v>8.3489649999999997</c:v>
                </c:pt>
                <c:pt idx="5045">
                  <c:v>8.3491959999999992</c:v>
                </c:pt>
                <c:pt idx="5046">
                  <c:v>8.3494060000000001</c:v>
                </c:pt>
                <c:pt idx="5047">
                  <c:v>8.3496279999999992</c:v>
                </c:pt>
                <c:pt idx="5048">
                  <c:v>8.3498470000000005</c:v>
                </c:pt>
                <c:pt idx="5049">
                  <c:v>8.350066</c:v>
                </c:pt>
                <c:pt idx="5050">
                  <c:v>8.3502910000000004</c:v>
                </c:pt>
                <c:pt idx="5051">
                  <c:v>8.3505050000000001</c:v>
                </c:pt>
                <c:pt idx="5052">
                  <c:v>8.350719999999999</c:v>
                </c:pt>
                <c:pt idx="5053">
                  <c:v>8.350954999999999</c:v>
                </c:pt>
                <c:pt idx="5054">
                  <c:v>8.3511989999999994</c:v>
                </c:pt>
                <c:pt idx="5055">
                  <c:v>8.3514309999999998</c:v>
                </c:pt>
                <c:pt idx="5056">
                  <c:v>8.3516490000000001</c:v>
                </c:pt>
                <c:pt idx="5057">
                  <c:v>8.3518480000000004</c:v>
                </c:pt>
                <c:pt idx="5058">
                  <c:v>8.3520579999999995</c:v>
                </c:pt>
                <c:pt idx="5059">
                  <c:v>8.3522610000000004</c:v>
                </c:pt>
                <c:pt idx="5060">
                  <c:v>8.3524759999999993</c:v>
                </c:pt>
                <c:pt idx="5061">
                  <c:v>8.3527160000000009</c:v>
                </c:pt>
                <c:pt idx="5062">
                  <c:v>8.3529450000000001</c:v>
                </c:pt>
                <c:pt idx="5063">
                  <c:v>8.353154</c:v>
                </c:pt>
                <c:pt idx="5064">
                  <c:v>8.353356999999999</c:v>
                </c:pt>
                <c:pt idx="5065">
                  <c:v>8.3535280000000007</c:v>
                </c:pt>
                <c:pt idx="5066">
                  <c:v>8.3537140000000001</c:v>
                </c:pt>
                <c:pt idx="5067">
                  <c:v>8.3539589999999997</c:v>
                </c:pt>
                <c:pt idx="5068">
                  <c:v>8.3542140000000007</c:v>
                </c:pt>
                <c:pt idx="5069">
                  <c:v>8.3544710000000002</c:v>
                </c:pt>
                <c:pt idx="5070">
                  <c:v>8.3547229999999999</c:v>
                </c:pt>
                <c:pt idx="5071">
                  <c:v>8.3549120000000006</c:v>
                </c:pt>
                <c:pt idx="5072">
                  <c:v>8.3550909999999998</c:v>
                </c:pt>
                <c:pt idx="5073">
                  <c:v>8.3552889999999991</c:v>
                </c:pt>
                <c:pt idx="5074">
                  <c:v>8.3554879999999994</c:v>
                </c:pt>
                <c:pt idx="5075">
                  <c:v>8.3556729999999995</c:v>
                </c:pt>
                <c:pt idx="5076">
                  <c:v>8.3558620000000001</c:v>
                </c:pt>
                <c:pt idx="5077">
                  <c:v>8.3560689999999997</c:v>
                </c:pt>
                <c:pt idx="5078">
                  <c:v>8.3563080000000003</c:v>
                </c:pt>
                <c:pt idx="5079">
                  <c:v>8.3565629999999995</c:v>
                </c:pt>
                <c:pt idx="5080">
                  <c:v>8.3568239999999996</c:v>
                </c:pt>
                <c:pt idx="5081">
                  <c:v>8.3570700000000002</c:v>
                </c:pt>
                <c:pt idx="5082">
                  <c:v>8.3573199999999996</c:v>
                </c:pt>
                <c:pt idx="5083">
                  <c:v>8.3575599999999994</c:v>
                </c:pt>
                <c:pt idx="5084">
                  <c:v>8.3577840000000005</c:v>
                </c:pt>
                <c:pt idx="5085">
                  <c:v>8.3579799999999995</c:v>
                </c:pt>
                <c:pt idx="5086">
                  <c:v>8.3581599999999998</c:v>
                </c:pt>
                <c:pt idx="5087">
                  <c:v>8.3583639999999999</c:v>
                </c:pt>
                <c:pt idx="5088">
                  <c:v>8.3585960000000004</c:v>
                </c:pt>
                <c:pt idx="5089">
                  <c:v>8.3588260000000005</c:v>
                </c:pt>
                <c:pt idx="5090">
                  <c:v>8.3590389999999992</c:v>
                </c:pt>
                <c:pt idx="5091">
                  <c:v>8.3592650000000006</c:v>
                </c:pt>
                <c:pt idx="5092">
                  <c:v>8.359477</c:v>
                </c:pt>
                <c:pt idx="5093">
                  <c:v>8.3597049999999999</c:v>
                </c:pt>
                <c:pt idx="5094">
                  <c:v>8.359928</c:v>
                </c:pt>
                <c:pt idx="5095">
                  <c:v>8.3601270000000003</c:v>
                </c:pt>
                <c:pt idx="5096">
                  <c:v>8.3603500000000004</c:v>
                </c:pt>
                <c:pt idx="5097">
                  <c:v>8.3605979999999995</c:v>
                </c:pt>
                <c:pt idx="5098">
                  <c:v>8.3608440000000002</c:v>
                </c:pt>
                <c:pt idx="5099">
                  <c:v>8.3610530000000001</c:v>
                </c:pt>
                <c:pt idx="5100">
                  <c:v>8.361224</c:v>
                </c:pt>
                <c:pt idx="5101">
                  <c:v>8.3613850000000003</c:v>
                </c:pt>
                <c:pt idx="5102">
                  <c:v>8.3615700000000004</c:v>
                </c:pt>
                <c:pt idx="5103">
                  <c:v>8.361834</c:v>
                </c:pt>
                <c:pt idx="5104">
                  <c:v>8.3620959999999993</c:v>
                </c:pt>
                <c:pt idx="5105">
                  <c:v>8.3623379999999994</c:v>
                </c:pt>
                <c:pt idx="5106">
                  <c:v>8.3625570000000007</c:v>
                </c:pt>
                <c:pt idx="5107">
                  <c:v>8.3627649999999996</c:v>
                </c:pt>
                <c:pt idx="5108">
                  <c:v>8.3629560000000005</c:v>
                </c:pt>
                <c:pt idx="5109">
                  <c:v>8.3631419999999999</c:v>
                </c:pt>
                <c:pt idx="5110">
                  <c:v>8.3633419999999994</c:v>
                </c:pt>
                <c:pt idx="5111">
                  <c:v>8.3635730000000006</c:v>
                </c:pt>
                <c:pt idx="5112">
                  <c:v>8.3638200000000005</c:v>
                </c:pt>
                <c:pt idx="5113">
                  <c:v>8.3640620000000006</c:v>
                </c:pt>
                <c:pt idx="5114">
                  <c:v>8.3642749999999992</c:v>
                </c:pt>
                <c:pt idx="5115">
                  <c:v>8.3644460000000009</c:v>
                </c:pt>
                <c:pt idx="5116">
                  <c:v>8.3646549999999991</c:v>
                </c:pt>
                <c:pt idx="5117">
                  <c:v>8.3648790000000002</c:v>
                </c:pt>
                <c:pt idx="5118">
                  <c:v>8.3650660000000006</c:v>
                </c:pt>
                <c:pt idx="5119">
                  <c:v>8.3652359999999994</c:v>
                </c:pt>
                <c:pt idx="5120">
                  <c:v>8.3654240000000009</c:v>
                </c:pt>
                <c:pt idx="5121">
                  <c:v>8.3656380000000006</c:v>
                </c:pt>
                <c:pt idx="5122">
                  <c:v>8.3658680000000007</c:v>
                </c:pt>
                <c:pt idx="5123">
                  <c:v>8.3660929999999993</c:v>
                </c:pt>
                <c:pt idx="5124">
                  <c:v>8.3662659999999995</c:v>
                </c:pt>
                <c:pt idx="5125">
                  <c:v>8.3664400000000008</c:v>
                </c:pt>
                <c:pt idx="5126">
                  <c:v>8.3666140000000002</c:v>
                </c:pt>
                <c:pt idx="5127">
                  <c:v>8.3667879999999997</c:v>
                </c:pt>
                <c:pt idx="5128">
                  <c:v>8.3669799999999999</c:v>
                </c:pt>
                <c:pt idx="5129">
                  <c:v>8.3671919999999993</c:v>
                </c:pt>
                <c:pt idx="5130">
                  <c:v>8.3674269999999993</c:v>
                </c:pt>
                <c:pt idx="5131">
                  <c:v>8.3676720000000007</c:v>
                </c:pt>
                <c:pt idx="5132">
                  <c:v>8.3679290000000002</c:v>
                </c:pt>
                <c:pt idx="5133">
                  <c:v>8.3681719999999995</c:v>
                </c:pt>
                <c:pt idx="5134">
                  <c:v>8.3683990000000001</c:v>
                </c:pt>
                <c:pt idx="5135">
                  <c:v>8.3685960000000001</c:v>
                </c:pt>
                <c:pt idx="5136">
                  <c:v>8.3687539999999991</c:v>
                </c:pt>
                <c:pt idx="5137">
                  <c:v>8.3688730000000007</c:v>
                </c:pt>
                <c:pt idx="5138">
                  <c:v>8.3690230000000003</c:v>
                </c:pt>
                <c:pt idx="5139">
                  <c:v>8.3692060000000001</c:v>
                </c:pt>
                <c:pt idx="5140">
                  <c:v>8.369408</c:v>
                </c:pt>
                <c:pt idx="5141">
                  <c:v>8.3695959999999996</c:v>
                </c:pt>
                <c:pt idx="5142">
                  <c:v>8.3697960000000009</c:v>
                </c:pt>
                <c:pt idx="5143">
                  <c:v>8.3700270000000003</c:v>
                </c:pt>
                <c:pt idx="5144">
                  <c:v>8.370273000000001</c:v>
                </c:pt>
                <c:pt idx="5145">
                  <c:v>8.3705269999999992</c:v>
                </c:pt>
                <c:pt idx="5146">
                  <c:v>8.3707360000000008</c:v>
                </c:pt>
                <c:pt idx="5147">
                  <c:v>8.3709199999999999</c:v>
                </c:pt>
                <c:pt idx="5148">
                  <c:v>8.3710970000000007</c:v>
                </c:pt>
                <c:pt idx="5149">
                  <c:v>8.3712900000000001</c:v>
                </c:pt>
                <c:pt idx="5150">
                  <c:v>8.3714969999999997</c:v>
                </c:pt>
                <c:pt idx="5151">
                  <c:v>8.3717079999999999</c:v>
                </c:pt>
                <c:pt idx="5152">
                  <c:v>8.3718889999999995</c:v>
                </c:pt>
                <c:pt idx="5153">
                  <c:v>8.3720859999999995</c:v>
                </c:pt>
                <c:pt idx="5154">
                  <c:v>8.3722659999999998</c:v>
                </c:pt>
                <c:pt idx="5155">
                  <c:v>8.3724419999999995</c:v>
                </c:pt>
                <c:pt idx="5156">
                  <c:v>8.3726459999999996</c:v>
                </c:pt>
                <c:pt idx="5157">
                  <c:v>8.3728239999999996</c:v>
                </c:pt>
                <c:pt idx="5158">
                  <c:v>8.3730089999999997</c:v>
                </c:pt>
                <c:pt idx="5159">
                  <c:v>8.3732210000000009</c:v>
                </c:pt>
                <c:pt idx="5160">
                  <c:v>8.373463000000001</c:v>
                </c:pt>
                <c:pt idx="5161">
                  <c:v>8.373698000000001</c:v>
                </c:pt>
                <c:pt idx="5162">
                  <c:v>8.373939</c:v>
                </c:pt>
                <c:pt idx="5163">
                  <c:v>8.3741529999999997</c:v>
                </c:pt>
                <c:pt idx="5164">
                  <c:v>8.3743420000000004</c:v>
                </c:pt>
                <c:pt idx="5165">
                  <c:v>8.3745370000000001</c:v>
                </c:pt>
                <c:pt idx="5166">
                  <c:v>8.3747389999999999</c:v>
                </c:pt>
                <c:pt idx="5167">
                  <c:v>8.3749169999999999</c:v>
                </c:pt>
                <c:pt idx="5168">
                  <c:v>8.3750879999999999</c:v>
                </c:pt>
                <c:pt idx="5169">
                  <c:v>8.3752929999999992</c:v>
                </c:pt>
                <c:pt idx="5170">
                  <c:v>8.3754980000000003</c:v>
                </c:pt>
                <c:pt idx="5171">
                  <c:v>8.3757029999999997</c:v>
                </c:pt>
                <c:pt idx="5172">
                  <c:v>8.3759230000000002</c:v>
                </c:pt>
                <c:pt idx="5173">
                  <c:v>8.3761290000000006</c:v>
                </c:pt>
                <c:pt idx="5174">
                  <c:v>8.3763339999999999</c:v>
                </c:pt>
                <c:pt idx="5175">
                  <c:v>8.3765590000000003</c:v>
                </c:pt>
                <c:pt idx="5176">
                  <c:v>8.3767619999999994</c:v>
                </c:pt>
                <c:pt idx="5177">
                  <c:v>8.3769729999999996</c:v>
                </c:pt>
                <c:pt idx="5178">
                  <c:v>8.3772059999999993</c:v>
                </c:pt>
                <c:pt idx="5179">
                  <c:v>8.3774490000000004</c:v>
                </c:pt>
                <c:pt idx="5180">
                  <c:v>8.3777030000000003</c:v>
                </c:pt>
                <c:pt idx="5181">
                  <c:v>8.3779330000000005</c:v>
                </c:pt>
                <c:pt idx="5182">
                  <c:v>8.3781210000000002</c:v>
                </c:pt>
                <c:pt idx="5183">
                  <c:v>8.3783019999999997</c:v>
                </c:pt>
                <c:pt idx="5184">
                  <c:v>8.3785109999999996</c:v>
                </c:pt>
                <c:pt idx="5185">
                  <c:v>8.3787319999999994</c:v>
                </c:pt>
                <c:pt idx="5186">
                  <c:v>8.3789800000000003</c:v>
                </c:pt>
                <c:pt idx="5187">
                  <c:v>8.379175</c:v>
                </c:pt>
                <c:pt idx="5188">
                  <c:v>8.3793210000000009</c:v>
                </c:pt>
                <c:pt idx="5189">
                  <c:v>8.3794880000000003</c:v>
                </c:pt>
                <c:pt idx="5190">
                  <c:v>8.3796949999999999</c:v>
                </c:pt>
                <c:pt idx="5191">
                  <c:v>8.3799899999999994</c:v>
                </c:pt>
                <c:pt idx="5192">
                  <c:v>8.3802629999999994</c:v>
                </c:pt>
                <c:pt idx="5193">
                  <c:v>8.3805099999999992</c:v>
                </c:pt>
                <c:pt idx="5194">
                  <c:v>8.3807419999999997</c:v>
                </c:pt>
                <c:pt idx="5195">
                  <c:v>8.3809810000000002</c:v>
                </c:pt>
                <c:pt idx="5196">
                  <c:v>8.3812280000000001</c:v>
                </c:pt>
                <c:pt idx="5197">
                  <c:v>8.3814890000000002</c:v>
                </c:pt>
                <c:pt idx="5198">
                  <c:v>8.3817059999999994</c:v>
                </c:pt>
                <c:pt idx="5199">
                  <c:v>8.3819130000000008</c:v>
                </c:pt>
                <c:pt idx="5200">
                  <c:v>8.3820999999999994</c:v>
                </c:pt>
                <c:pt idx="5201">
                  <c:v>8.3822679999999998</c:v>
                </c:pt>
                <c:pt idx="5202">
                  <c:v>8.3824590000000008</c:v>
                </c:pt>
                <c:pt idx="5203">
                  <c:v>8.3826640000000001</c:v>
                </c:pt>
                <c:pt idx="5204">
                  <c:v>8.3828879999999995</c:v>
                </c:pt>
                <c:pt idx="5205">
                  <c:v>8.3831279999999992</c:v>
                </c:pt>
                <c:pt idx="5206">
                  <c:v>8.3833409999999997</c:v>
                </c:pt>
                <c:pt idx="5207">
                  <c:v>8.3835549999999994</c:v>
                </c:pt>
                <c:pt idx="5208">
                  <c:v>8.3837989999999998</c:v>
                </c:pt>
                <c:pt idx="5209">
                  <c:v>8.3840409999999999</c:v>
                </c:pt>
                <c:pt idx="5210">
                  <c:v>8.3842859999999995</c:v>
                </c:pt>
                <c:pt idx="5211">
                  <c:v>8.3845179999999999</c:v>
                </c:pt>
                <c:pt idx="5212">
                  <c:v>8.3847190000000005</c:v>
                </c:pt>
                <c:pt idx="5213">
                  <c:v>8.3849269999999994</c:v>
                </c:pt>
                <c:pt idx="5214">
                  <c:v>8.3851309999999994</c:v>
                </c:pt>
                <c:pt idx="5215">
                  <c:v>8.3853500000000007</c:v>
                </c:pt>
                <c:pt idx="5216">
                  <c:v>8.3855900000000005</c:v>
                </c:pt>
                <c:pt idx="5217">
                  <c:v>8.3858150000000009</c:v>
                </c:pt>
                <c:pt idx="5218">
                  <c:v>8.3860089999999996</c:v>
                </c:pt>
                <c:pt idx="5219">
                  <c:v>8.386215</c:v>
                </c:pt>
                <c:pt idx="5220">
                  <c:v>8.38645</c:v>
                </c:pt>
                <c:pt idx="5221">
                  <c:v>8.3867100000000008</c:v>
                </c:pt>
                <c:pt idx="5222">
                  <c:v>8.3869749999999996</c:v>
                </c:pt>
                <c:pt idx="5223">
                  <c:v>8.3872169999999997</c:v>
                </c:pt>
                <c:pt idx="5224">
                  <c:v>8.387435</c:v>
                </c:pt>
                <c:pt idx="5225">
                  <c:v>8.3876620000000006</c:v>
                </c:pt>
                <c:pt idx="5226">
                  <c:v>8.3879140000000003</c:v>
                </c:pt>
                <c:pt idx="5227">
                  <c:v>8.3881840000000008</c:v>
                </c:pt>
                <c:pt idx="5228">
                  <c:v>8.3884349999999994</c:v>
                </c:pt>
                <c:pt idx="5229">
                  <c:v>8.3886880000000001</c:v>
                </c:pt>
                <c:pt idx="5230">
                  <c:v>8.388933999999999</c:v>
                </c:pt>
                <c:pt idx="5231">
                  <c:v>8.3891679999999997</c:v>
                </c:pt>
                <c:pt idx="5232">
                  <c:v>8.3893830000000005</c:v>
                </c:pt>
                <c:pt idx="5233">
                  <c:v>8.3895929999999996</c:v>
                </c:pt>
                <c:pt idx="5234">
                  <c:v>8.38978</c:v>
                </c:pt>
                <c:pt idx="5235">
                  <c:v>8.3899919999999995</c:v>
                </c:pt>
                <c:pt idx="5236">
                  <c:v>8.3902129999999993</c:v>
                </c:pt>
                <c:pt idx="5237">
                  <c:v>8.3904160000000001</c:v>
                </c:pt>
                <c:pt idx="5238">
                  <c:v>8.3906460000000003</c:v>
                </c:pt>
                <c:pt idx="5239">
                  <c:v>8.3909079999999996</c:v>
                </c:pt>
                <c:pt idx="5240">
                  <c:v>8.3911680000000004</c:v>
                </c:pt>
                <c:pt idx="5241">
                  <c:v>8.3914439999999999</c:v>
                </c:pt>
                <c:pt idx="5242">
                  <c:v>8.3916869999999992</c:v>
                </c:pt>
                <c:pt idx="5243">
                  <c:v>8.3918990000000004</c:v>
                </c:pt>
                <c:pt idx="5244">
                  <c:v>8.3921139999999994</c:v>
                </c:pt>
                <c:pt idx="5245">
                  <c:v>8.3923410000000001</c:v>
                </c:pt>
                <c:pt idx="5246">
                  <c:v>8.3925990000000006</c:v>
                </c:pt>
                <c:pt idx="5247">
                  <c:v>8.3928639999999994</c:v>
                </c:pt>
                <c:pt idx="5248">
                  <c:v>8.3931109999999993</c:v>
                </c:pt>
                <c:pt idx="5249">
                  <c:v>8.3933560000000007</c:v>
                </c:pt>
                <c:pt idx="5250">
                  <c:v>8.393574000000001</c:v>
                </c:pt>
                <c:pt idx="5251">
                  <c:v>8.3938020000000009</c:v>
                </c:pt>
                <c:pt idx="5252">
                  <c:v>8.3940370000000009</c:v>
                </c:pt>
                <c:pt idx="5253">
                  <c:v>8.3942149999999991</c:v>
                </c:pt>
                <c:pt idx="5254">
                  <c:v>8.3944019999999995</c:v>
                </c:pt>
                <c:pt idx="5255">
                  <c:v>8.3945980000000002</c:v>
                </c:pt>
                <c:pt idx="5256">
                  <c:v>8.3947950000000002</c:v>
                </c:pt>
                <c:pt idx="5257">
                  <c:v>8.3950189999999996</c:v>
                </c:pt>
                <c:pt idx="5258">
                  <c:v>8.3952620000000007</c:v>
                </c:pt>
                <c:pt idx="5259">
                  <c:v>8.3955020000000005</c:v>
                </c:pt>
                <c:pt idx="5260">
                  <c:v>8.3957639999999998</c:v>
                </c:pt>
                <c:pt idx="5261">
                  <c:v>8.3960279999999994</c:v>
                </c:pt>
                <c:pt idx="5262">
                  <c:v>8.3962889999999994</c:v>
                </c:pt>
                <c:pt idx="5263">
                  <c:v>8.3965390000000006</c:v>
                </c:pt>
                <c:pt idx="5264">
                  <c:v>8.3967759999999991</c:v>
                </c:pt>
                <c:pt idx="5265">
                  <c:v>8.3970149999999997</c:v>
                </c:pt>
                <c:pt idx="5266">
                  <c:v>8.3972519999999999</c:v>
                </c:pt>
                <c:pt idx="5267">
                  <c:v>8.3974840000000004</c:v>
                </c:pt>
                <c:pt idx="5268">
                  <c:v>8.3977199999999996</c:v>
                </c:pt>
                <c:pt idx="5269">
                  <c:v>8.3979789999999994</c:v>
                </c:pt>
                <c:pt idx="5270">
                  <c:v>8.3982500000000009</c:v>
                </c:pt>
                <c:pt idx="5271">
                  <c:v>8.3985540000000007</c:v>
                </c:pt>
                <c:pt idx="5272">
                  <c:v>8.3988589999999999</c:v>
                </c:pt>
                <c:pt idx="5273">
                  <c:v>8.3990869999999997</c:v>
                </c:pt>
                <c:pt idx="5274">
                  <c:v>8.3992970000000007</c:v>
                </c:pt>
                <c:pt idx="5275">
                  <c:v>8.3995080000000009</c:v>
                </c:pt>
                <c:pt idx="5276">
                  <c:v>8.3997309999999992</c:v>
                </c:pt>
                <c:pt idx="5277">
                  <c:v>8.3999649999999999</c:v>
                </c:pt>
                <c:pt idx="5278">
                  <c:v>8.4002110000000005</c:v>
                </c:pt>
                <c:pt idx="5279">
                  <c:v>8.4004899999999996</c:v>
                </c:pt>
                <c:pt idx="5280">
                  <c:v>8.4008140000000004</c:v>
                </c:pt>
                <c:pt idx="5281">
                  <c:v>8.4011239999999994</c:v>
                </c:pt>
                <c:pt idx="5282">
                  <c:v>8.4014000000000006</c:v>
                </c:pt>
                <c:pt idx="5283">
                  <c:v>8.4015990000000009</c:v>
                </c:pt>
                <c:pt idx="5284">
                  <c:v>8.4017909999999993</c:v>
                </c:pt>
                <c:pt idx="5285">
                  <c:v>8.4020119999999991</c:v>
                </c:pt>
                <c:pt idx="5286">
                  <c:v>8.4022500000000004</c:v>
                </c:pt>
                <c:pt idx="5287">
                  <c:v>8.4025090000000002</c:v>
                </c:pt>
                <c:pt idx="5288">
                  <c:v>8.4027609999999999</c:v>
                </c:pt>
                <c:pt idx="5289">
                  <c:v>8.4030129999999996</c:v>
                </c:pt>
                <c:pt idx="5290">
                  <c:v>8.4032599999999995</c:v>
                </c:pt>
                <c:pt idx="5291">
                  <c:v>8.4035189999999993</c:v>
                </c:pt>
                <c:pt idx="5292">
                  <c:v>8.4037579999999998</c:v>
                </c:pt>
                <c:pt idx="5293">
                  <c:v>8.4039889999999993</c:v>
                </c:pt>
                <c:pt idx="5294">
                  <c:v>8.4042300000000001</c:v>
                </c:pt>
                <c:pt idx="5295">
                  <c:v>8.4044969999999992</c:v>
                </c:pt>
                <c:pt idx="5296">
                  <c:v>8.4047640000000001</c:v>
                </c:pt>
                <c:pt idx="5297">
                  <c:v>8.4050429999999992</c:v>
                </c:pt>
                <c:pt idx="5298">
                  <c:v>8.4053459999999998</c:v>
                </c:pt>
                <c:pt idx="5299">
                  <c:v>8.4056339999999992</c:v>
                </c:pt>
                <c:pt idx="5300">
                  <c:v>8.4058930000000007</c:v>
                </c:pt>
                <c:pt idx="5301">
                  <c:v>8.4061489999999992</c:v>
                </c:pt>
                <c:pt idx="5302">
                  <c:v>8.406369999999999</c:v>
                </c:pt>
                <c:pt idx="5303">
                  <c:v>8.4066240000000008</c:v>
                </c:pt>
                <c:pt idx="5304">
                  <c:v>8.4069050000000001</c:v>
                </c:pt>
                <c:pt idx="5305">
                  <c:v>8.4071899999999999</c:v>
                </c:pt>
                <c:pt idx="5306">
                  <c:v>8.4074819999999999</c:v>
                </c:pt>
                <c:pt idx="5307">
                  <c:v>8.4077500000000001</c:v>
                </c:pt>
                <c:pt idx="5308">
                  <c:v>8.4079940000000004</c:v>
                </c:pt>
                <c:pt idx="5309">
                  <c:v>8.4082460000000001</c:v>
                </c:pt>
                <c:pt idx="5310">
                  <c:v>8.4084810000000001</c:v>
                </c:pt>
                <c:pt idx="5311">
                  <c:v>8.4087160000000001</c:v>
                </c:pt>
                <c:pt idx="5312">
                  <c:v>8.4089460000000003</c:v>
                </c:pt>
                <c:pt idx="5313">
                  <c:v>8.4091819999999995</c:v>
                </c:pt>
                <c:pt idx="5314">
                  <c:v>8.4094660000000001</c:v>
                </c:pt>
                <c:pt idx="5315">
                  <c:v>8.4097840000000001</c:v>
                </c:pt>
                <c:pt idx="5316">
                  <c:v>8.4100769999999994</c:v>
                </c:pt>
                <c:pt idx="5317">
                  <c:v>8.4103379999999994</c:v>
                </c:pt>
                <c:pt idx="5318">
                  <c:v>8.4105880000000006</c:v>
                </c:pt>
                <c:pt idx="5319">
                  <c:v>8.4108560000000008</c:v>
                </c:pt>
                <c:pt idx="5320">
                  <c:v>8.4111390000000004</c:v>
                </c:pt>
                <c:pt idx="5321">
                  <c:v>8.4114269999999998</c:v>
                </c:pt>
                <c:pt idx="5322">
                  <c:v>8.411683</c:v>
                </c:pt>
                <c:pt idx="5323">
                  <c:v>8.4119209999999995</c:v>
                </c:pt>
                <c:pt idx="5324">
                  <c:v>8.4121869999999994</c:v>
                </c:pt>
                <c:pt idx="5325">
                  <c:v>8.4124750000000006</c:v>
                </c:pt>
                <c:pt idx="5326">
                  <c:v>8.4127770000000002</c:v>
                </c:pt>
                <c:pt idx="5327">
                  <c:v>8.4130889999999994</c:v>
                </c:pt>
                <c:pt idx="5328">
                  <c:v>8.413373</c:v>
                </c:pt>
                <c:pt idx="5329">
                  <c:v>8.4136159999999993</c:v>
                </c:pt>
                <c:pt idx="5330">
                  <c:v>8.4138479999999998</c:v>
                </c:pt>
                <c:pt idx="5331">
                  <c:v>8.4140879999999996</c:v>
                </c:pt>
                <c:pt idx="5332">
                  <c:v>8.4143460000000001</c:v>
                </c:pt>
                <c:pt idx="5333">
                  <c:v>8.4146140000000003</c:v>
                </c:pt>
                <c:pt idx="5334">
                  <c:v>8.4148949999999996</c:v>
                </c:pt>
                <c:pt idx="5335">
                  <c:v>8.4151910000000001</c:v>
                </c:pt>
                <c:pt idx="5336">
                  <c:v>8.4155099999999994</c:v>
                </c:pt>
                <c:pt idx="5337">
                  <c:v>8.4158539999999995</c:v>
                </c:pt>
                <c:pt idx="5338">
                  <c:v>8.4161660000000005</c:v>
                </c:pt>
                <c:pt idx="5339">
                  <c:v>8.4164399999999997</c:v>
                </c:pt>
                <c:pt idx="5340">
                  <c:v>8.4166910000000001</c:v>
                </c:pt>
                <c:pt idx="5341">
                  <c:v>8.4169429999999998</c:v>
                </c:pt>
                <c:pt idx="5342">
                  <c:v>8.4172080000000005</c:v>
                </c:pt>
                <c:pt idx="5343">
                  <c:v>8.4174810000000004</c:v>
                </c:pt>
                <c:pt idx="5344">
                  <c:v>8.4177490000000006</c:v>
                </c:pt>
                <c:pt idx="5345">
                  <c:v>8.4180299999999999</c:v>
                </c:pt>
                <c:pt idx="5346">
                  <c:v>8.4183149999999998</c:v>
                </c:pt>
                <c:pt idx="5347">
                  <c:v>8.4186230000000002</c:v>
                </c:pt>
                <c:pt idx="5348">
                  <c:v>8.4189380000000007</c:v>
                </c:pt>
                <c:pt idx="5349">
                  <c:v>8.4192450000000001</c:v>
                </c:pt>
                <c:pt idx="5350">
                  <c:v>8.4195619999999991</c:v>
                </c:pt>
                <c:pt idx="5351">
                  <c:v>8.4198799999999991</c:v>
                </c:pt>
                <c:pt idx="5352">
                  <c:v>8.4201449999999998</c:v>
                </c:pt>
                <c:pt idx="5353">
                  <c:v>8.4203840000000003</c:v>
                </c:pt>
                <c:pt idx="5354">
                  <c:v>8.4206059999999994</c:v>
                </c:pt>
                <c:pt idx="5355">
                  <c:v>8.4208529999999993</c:v>
                </c:pt>
                <c:pt idx="5356">
                  <c:v>8.4211399999999994</c:v>
                </c:pt>
                <c:pt idx="5357">
                  <c:v>8.4214489999999991</c:v>
                </c:pt>
                <c:pt idx="5358">
                  <c:v>8.4217530000000007</c:v>
                </c:pt>
                <c:pt idx="5359">
                  <c:v>8.4220489999999995</c:v>
                </c:pt>
                <c:pt idx="5360">
                  <c:v>8.4223420000000004</c:v>
                </c:pt>
                <c:pt idx="5361">
                  <c:v>8.4226220000000005</c:v>
                </c:pt>
                <c:pt idx="5362">
                  <c:v>8.4228939999999994</c:v>
                </c:pt>
                <c:pt idx="5363">
                  <c:v>8.4232030000000009</c:v>
                </c:pt>
                <c:pt idx="5364">
                  <c:v>8.423546</c:v>
                </c:pt>
                <c:pt idx="5365">
                  <c:v>8.4238649999999993</c:v>
                </c:pt>
                <c:pt idx="5366">
                  <c:v>8.4241469999999996</c:v>
                </c:pt>
                <c:pt idx="5367">
                  <c:v>8.4243950000000005</c:v>
                </c:pt>
                <c:pt idx="5368">
                  <c:v>8.424614</c:v>
                </c:pt>
                <c:pt idx="5369">
                  <c:v>8.424862000000001</c:v>
                </c:pt>
                <c:pt idx="5370">
                  <c:v>8.4251170000000002</c:v>
                </c:pt>
                <c:pt idx="5371">
                  <c:v>8.425395</c:v>
                </c:pt>
                <c:pt idx="5372">
                  <c:v>8.4257170000000006</c:v>
                </c:pt>
                <c:pt idx="5373">
                  <c:v>8.4261140000000001</c:v>
                </c:pt>
                <c:pt idx="5374">
                  <c:v>8.4265910000000002</c:v>
                </c:pt>
                <c:pt idx="5375">
                  <c:v>8.4269359999999995</c:v>
                </c:pt>
                <c:pt idx="5376">
                  <c:v>8.4272290000000005</c:v>
                </c:pt>
                <c:pt idx="5377">
                  <c:v>8.4275120000000001</c:v>
                </c:pt>
                <c:pt idx="5378">
                  <c:v>8.4277879999999996</c:v>
                </c:pt>
                <c:pt idx="5379">
                  <c:v>8.4280469999999994</c:v>
                </c:pt>
                <c:pt idx="5380">
                  <c:v>8.4282769999999996</c:v>
                </c:pt>
                <c:pt idx="5381">
                  <c:v>8.4285040000000002</c:v>
                </c:pt>
                <c:pt idx="5382">
                  <c:v>8.4287559999999999</c:v>
                </c:pt>
                <c:pt idx="5383">
                  <c:v>8.4290479999999999</c:v>
                </c:pt>
                <c:pt idx="5384">
                  <c:v>8.4293790000000008</c:v>
                </c:pt>
                <c:pt idx="5385">
                  <c:v>8.4297059999999995</c:v>
                </c:pt>
                <c:pt idx="5386">
                  <c:v>8.430021</c:v>
                </c:pt>
                <c:pt idx="5387">
                  <c:v>8.4303469999999994</c:v>
                </c:pt>
                <c:pt idx="5388">
                  <c:v>8.430669</c:v>
                </c:pt>
                <c:pt idx="5389">
                  <c:v>8.4309879999999993</c:v>
                </c:pt>
                <c:pt idx="5390">
                  <c:v>8.4312819999999995</c:v>
                </c:pt>
                <c:pt idx="5391">
                  <c:v>8.4315759999999997</c:v>
                </c:pt>
                <c:pt idx="5392">
                  <c:v>8.4318810000000006</c:v>
                </c:pt>
                <c:pt idx="5393">
                  <c:v>8.4321939999999991</c:v>
                </c:pt>
                <c:pt idx="5394">
                  <c:v>8.432500000000001</c:v>
                </c:pt>
                <c:pt idx="5395">
                  <c:v>8.4327860000000001</c:v>
                </c:pt>
                <c:pt idx="5396">
                  <c:v>8.4330820000000006</c:v>
                </c:pt>
                <c:pt idx="5397">
                  <c:v>8.433389</c:v>
                </c:pt>
                <c:pt idx="5398">
                  <c:v>8.4336900000000004</c:v>
                </c:pt>
                <c:pt idx="5399">
                  <c:v>8.4339870000000001</c:v>
                </c:pt>
                <c:pt idx="5400">
                  <c:v>8.4342240000000004</c:v>
                </c:pt>
                <c:pt idx="5401">
                  <c:v>8.4344660000000005</c:v>
                </c:pt>
                <c:pt idx="5402">
                  <c:v>8.4347560000000001</c:v>
                </c:pt>
                <c:pt idx="5403">
                  <c:v>8.4350459999999998</c:v>
                </c:pt>
                <c:pt idx="5404">
                  <c:v>8.435352</c:v>
                </c:pt>
                <c:pt idx="5405">
                  <c:v>8.4356589999999994</c:v>
                </c:pt>
                <c:pt idx="5406">
                  <c:v>8.4359319999999993</c:v>
                </c:pt>
                <c:pt idx="5407">
                  <c:v>8.4362639999999995</c:v>
                </c:pt>
                <c:pt idx="5408">
                  <c:v>8.436598</c:v>
                </c:pt>
                <c:pt idx="5409">
                  <c:v>8.4369340000000008</c:v>
                </c:pt>
                <c:pt idx="5410">
                  <c:v>8.4372600000000002</c:v>
                </c:pt>
                <c:pt idx="5411">
                  <c:v>8.4375490000000006</c:v>
                </c:pt>
                <c:pt idx="5412">
                  <c:v>8.4378200000000003</c:v>
                </c:pt>
                <c:pt idx="5413">
                  <c:v>8.4380989999999994</c:v>
                </c:pt>
                <c:pt idx="5414">
                  <c:v>8.4383800000000004</c:v>
                </c:pt>
                <c:pt idx="5415">
                  <c:v>8.4386609999999997</c:v>
                </c:pt>
                <c:pt idx="5416">
                  <c:v>8.4389699999999994</c:v>
                </c:pt>
                <c:pt idx="5417">
                  <c:v>8.4392849999999999</c:v>
                </c:pt>
                <c:pt idx="5418">
                  <c:v>8.4396120000000003</c:v>
                </c:pt>
                <c:pt idx="5419">
                  <c:v>8.4399090000000001</c:v>
                </c:pt>
                <c:pt idx="5420">
                  <c:v>8.4402150000000002</c:v>
                </c:pt>
                <c:pt idx="5421">
                  <c:v>8.4405239999999999</c:v>
                </c:pt>
                <c:pt idx="5422">
                  <c:v>8.4408379999999994</c:v>
                </c:pt>
                <c:pt idx="5423">
                  <c:v>8.4411749999999994</c:v>
                </c:pt>
                <c:pt idx="5424">
                  <c:v>8.441497</c:v>
                </c:pt>
                <c:pt idx="5425">
                  <c:v>8.4417679999999997</c:v>
                </c:pt>
                <c:pt idx="5426">
                  <c:v>8.4420330000000003</c:v>
                </c:pt>
                <c:pt idx="5427">
                  <c:v>8.4423049999999993</c:v>
                </c:pt>
                <c:pt idx="5428">
                  <c:v>8.4426070000000006</c:v>
                </c:pt>
                <c:pt idx="5429">
                  <c:v>8.4429540000000003</c:v>
                </c:pt>
                <c:pt idx="5430">
                  <c:v>8.4433620000000005</c:v>
                </c:pt>
                <c:pt idx="5431">
                  <c:v>8.4436929999999997</c:v>
                </c:pt>
                <c:pt idx="5432">
                  <c:v>8.4439949999999993</c:v>
                </c:pt>
                <c:pt idx="5433">
                  <c:v>8.4442699999999995</c:v>
                </c:pt>
                <c:pt idx="5434">
                  <c:v>8.4445479999999993</c:v>
                </c:pt>
                <c:pt idx="5435">
                  <c:v>8.4448140000000009</c:v>
                </c:pt>
                <c:pt idx="5436">
                  <c:v>8.445119</c:v>
                </c:pt>
                <c:pt idx="5437">
                  <c:v>8.4454480000000007</c:v>
                </c:pt>
                <c:pt idx="5438">
                  <c:v>8.4457900000000006</c:v>
                </c:pt>
                <c:pt idx="5439">
                  <c:v>8.4461200000000005</c:v>
                </c:pt>
                <c:pt idx="5440">
                  <c:v>8.4464559999999995</c:v>
                </c:pt>
                <c:pt idx="5441">
                  <c:v>8.4467800000000004</c:v>
                </c:pt>
                <c:pt idx="5442">
                  <c:v>8.4470770000000002</c:v>
                </c:pt>
                <c:pt idx="5443">
                  <c:v>8.4473599999999998</c:v>
                </c:pt>
                <c:pt idx="5444">
                  <c:v>8.4476270000000007</c:v>
                </c:pt>
                <c:pt idx="5445">
                  <c:v>8.447894999999999</c:v>
                </c:pt>
                <c:pt idx="5446">
                  <c:v>8.4481920000000006</c:v>
                </c:pt>
                <c:pt idx="5447">
                  <c:v>8.4485139999999994</c:v>
                </c:pt>
                <c:pt idx="5448">
                  <c:v>8.4488160000000008</c:v>
                </c:pt>
                <c:pt idx="5449">
                  <c:v>8.4491110000000003</c:v>
                </c:pt>
                <c:pt idx="5450">
                  <c:v>8.4494190000000007</c:v>
                </c:pt>
                <c:pt idx="5451">
                  <c:v>8.4497359999999997</c:v>
                </c:pt>
                <c:pt idx="5452">
                  <c:v>8.4500700000000002</c:v>
                </c:pt>
                <c:pt idx="5453">
                  <c:v>8.4504300000000008</c:v>
                </c:pt>
                <c:pt idx="5454">
                  <c:v>8.4507359999999991</c:v>
                </c:pt>
                <c:pt idx="5455">
                  <c:v>8.4510269999999998</c:v>
                </c:pt>
                <c:pt idx="5456">
                  <c:v>8.4512999999999998</c:v>
                </c:pt>
                <c:pt idx="5457">
                  <c:v>8.4515589999999996</c:v>
                </c:pt>
                <c:pt idx="5458">
                  <c:v>8.4518520000000006</c:v>
                </c:pt>
                <c:pt idx="5459">
                  <c:v>8.4521519999999999</c:v>
                </c:pt>
                <c:pt idx="5460">
                  <c:v>8.4524419999999996</c:v>
                </c:pt>
                <c:pt idx="5461">
                  <c:v>8.4527459999999994</c:v>
                </c:pt>
                <c:pt idx="5462">
                  <c:v>8.4530759999999994</c:v>
                </c:pt>
                <c:pt idx="5463">
                  <c:v>8.4534009999999995</c:v>
                </c:pt>
                <c:pt idx="5464">
                  <c:v>8.4537150000000008</c:v>
                </c:pt>
                <c:pt idx="5465">
                  <c:v>8.4540039999999994</c:v>
                </c:pt>
                <c:pt idx="5466">
                  <c:v>8.4542660000000005</c:v>
                </c:pt>
                <c:pt idx="5467">
                  <c:v>8.4545479999999991</c:v>
                </c:pt>
                <c:pt idx="5468">
                  <c:v>8.4548670000000001</c:v>
                </c:pt>
                <c:pt idx="5469">
                  <c:v>8.4551940000000005</c:v>
                </c:pt>
                <c:pt idx="5470">
                  <c:v>8.4555380000000007</c:v>
                </c:pt>
                <c:pt idx="5471">
                  <c:v>8.4558850000000003</c:v>
                </c:pt>
                <c:pt idx="5472">
                  <c:v>8.4562340000000003</c:v>
                </c:pt>
                <c:pt idx="5473">
                  <c:v>8.4565269999999995</c:v>
                </c:pt>
                <c:pt idx="5474">
                  <c:v>8.4568100000000008</c:v>
                </c:pt>
                <c:pt idx="5475">
                  <c:v>8.4570900000000009</c:v>
                </c:pt>
                <c:pt idx="5476">
                  <c:v>8.4573680000000007</c:v>
                </c:pt>
                <c:pt idx="5477">
                  <c:v>8.4576790000000006</c:v>
                </c:pt>
                <c:pt idx="5478">
                  <c:v>8.4580120000000001</c:v>
                </c:pt>
                <c:pt idx="5479">
                  <c:v>8.4583200000000005</c:v>
                </c:pt>
                <c:pt idx="5480">
                  <c:v>8.4586079999999999</c:v>
                </c:pt>
                <c:pt idx="5481">
                  <c:v>8.458888</c:v>
                </c:pt>
                <c:pt idx="5482">
                  <c:v>8.4591810000000009</c:v>
                </c:pt>
                <c:pt idx="5483">
                  <c:v>8.4595260000000003</c:v>
                </c:pt>
                <c:pt idx="5484">
                  <c:v>8.4598960000000005</c:v>
                </c:pt>
                <c:pt idx="5485">
                  <c:v>8.4602389999999996</c:v>
                </c:pt>
                <c:pt idx="5486">
                  <c:v>8.4605750000000004</c:v>
                </c:pt>
                <c:pt idx="5487">
                  <c:v>8.4608989999999995</c:v>
                </c:pt>
                <c:pt idx="5488">
                  <c:v>8.4612169999999995</c:v>
                </c:pt>
                <c:pt idx="5489">
                  <c:v>8.4615179999999999</c:v>
                </c:pt>
                <c:pt idx="5490">
                  <c:v>8.4618140000000004</c:v>
                </c:pt>
                <c:pt idx="5491">
                  <c:v>8.4620899999999999</c:v>
                </c:pt>
                <c:pt idx="5492">
                  <c:v>8.4623729999999995</c:v>
                </c:pt>
                <c:pt idx="5493">
                  <c:v>8.4626549999999998</c:v>
                </c:pt>
                <c:pt idx="5494">
                  <c:v>8.4629340000000006</c:v>
                </c:pt>
                <c:pt idx="5495">
                  <c:v>8.4632260000000006</c:v>
                </c:pt>
                <c:pt idx="5496">
                  <c:v>8.463519999999999</c:v>
                </c:pt>
                <c:pt idx="5497">
                  <c:v>8.4638270000000002</c:v>
                </c:pt>
                <c:pt idx="5498">
                  <c:v>8.4641439999999992</c:v>
                </c:pt>
                <c:pt idx="5499">
                  <c:v>8.4644370000000002</c:v>
                </c:pt>
                <c:pt idx="5500">
                  <c:v>8.4647299999999994</c:v>
                </c:pt>
                <c:pt idx="5501">
                  <c:v>8.4650540000000003</c:v>
                </c:pt>
                <c:pt idx="5502">
                  <c:v>8.465364000000001</c:v>
                </c:pt>
                <c:pt idx="5503">
                  <c:v>8.4656739999999999</c:v>
                </c:pt>
                <c:pt idx="5504">
                  <c:v>8.4659990000000001</c:v>
                </c:pt>
                <c:pt idx="5505">
                  <c:v>8.4663120000000003</c:v>
                </c:pt>
                <c:pt idx="5506">
                  <c:v>8.4666049999999995</c:v>
                </c:pt>
                <c:pt idx="5507">
                  <c:v>8.4668939999999999</c:v>
                </c:pt>
                <c:pt idx="5508">
                  <c:v>8.4671880000000002</c:v>
                </c:pt>
                <c:pt idx="5509">
                  <c:v>8.4675010000000004</c:v>
                </c:pt>
                <c:pt idx="5510">
                  <c:v>8.467841</c:v>
                </c:pt>
                <c:pt idx="5511">
                  <c:v>8.4681879999999996</c:v>
                </c:pt>
                <c:pt idx="5512">
                  <c:v>8.4684950000000008</c:v>
                </c:pt>
                <c:pt idx="5513">
                  <c:v>8.468793999999999</c:v>
                </c:pt>
                <c:pt idx="5514">
                  <c:v>8.4691039999999997</c:v>
                </c:pt>
                <c:pt idx="5515">
                  <c:v>8.4694140000000004</c:v>
                </c:pt>
                <c:pt idx="5516">
                  <c:v>8.4697370000000003</c:v>
                </c:pt>
                <c:pt idx="5517">
                  <c:v>8.4700480000000002</c:v>
                </c:pt>
                <c:pt idx="5518">
                  <c:v>8.470364</c:v>
                </c:pt>
                <c:pt idx="5519">
                  <c:v>8.4706919999999997</c:v>
                </c:pt>
                <c:pt idx="5520">
                  <c:v>8.4710280000000004</c:v>
                </c:pt>
                <c:pt idx="5521">
                  <c:v>8.4713600000000007</c:v>
                </c:pt>
                <c:pt idx="5522">
                  <c:v>8.4717009999999995</c:v>
                </c:pt>
                <c:pt idx="5523">
                  <c:v>8.4720480000000009</c:v>
                </c:pt>
                <c:pt idx="5524">
                  <c:v>8.4723570000000006</c:v>
                </c:pt>
                <c:pt idx="5525">
                  <c:v>8.4726379999999999</c:v>
                </c:pt>
                <c:pt idx="5526">
                  <c:v>8.4729270000000003</c:v>
                </c:pt>
                <c:pt idx="5527">
                  <c:v>8.4732160000000007</c:v>
                </c:pt>
                <c:pt idx="5528">
                  <c:v>8.4735219999999991</c:v>
                </c:pt>
                <c:pt idx="5529">
                  <c:v>8.4738480000000003</c:v>
                </c:pt>
                <c:pt idx="5530">
                  <c:v>8.4741599999999995</c:v>
                </c:pt>
                <c:pt idx="5531">
                  <c:v>8.4744700000000002</c:v>
                </c:pt>
                <c:pt idx="5532">
                  <c:v>8.474812</c:v>
                </c:pt>
                <c:pt idx="5533">
                  <c:v>8.4751429999999992</c:v>
                </c:pt>
                <c:pt idx="5534">
                  <c:v>8.4754509999999996</c:v>
                </c:pt>
                <c:pt idx="5535">
                  <c:v>8.4757700000000007</c:v>
                </c:pt>
                <c:pt idx="5536">
                  <c:v>8.4761050000000004</c:v>
                </c:pt>
                <c:pt idx="5537">
                  <c:v>8.4764580000000009</c:v>
                </c:pt>
                <c:pt idx="5538">
                  <c:v>8.4768080000000001</c:v>
                </c:pt>
                <c:pt idx="5539">
                  <c:v>8.4771269999999994</c:v>
                </c:pt>
                <c:pt idx="5540">
                  <c:v>8.4774060000000002</c:v>
                </c:pt>
                <c:pt idx="5541">
                  <c:v>8.4776539999999994</c:v>
                </c:pt>
                <c:pt idx="5542">
                  <c:v>8.4779309999999999</c:v>
                </c:pt>
                <c:pt idx="5543">
                  <c:v>8.4782580000000003</c:v>
                </c:pt>
                <c:pt idx="5544">
                  <c:v>8.478591999999999</c:v>
                </c:pt>
                <c:pt idx="5545">
                  <c:v>8.4789180000000002</c:v>
                </c:pt>
                <c:pt idx="5546">
                  <c:v>8.4792100000000001</c:v>
                </c:pt>
                <c:pt idx="5547">
                  <c:v>8.4795020000000001</c:v>
                </c:pt>
                <c:pt idx="5548">
                  <c:v>8.4798179999999999</c:v>
                </c:pt>
                <c:pt idx="5549">
                  <c:v>8.4801490000000008</c:v>
                </c:pt>
                <c:pt idx="5550">
                  <c:v>8.4804840000000006</c:v>
                </c:pt>
                <c:pt idx="5551">
                  <c:v>8.4807839999999999</c:v>
                </c:pt>
                <c:pt idx="5552">
                  <c:v>8.4810839999999992</c:v>
                </c:pt>
                <c:pt idx="5553">
                  <c:v>8.4813829999999992</c:v>
                </c:pt>
                <c:pt idx="5554">
                  <c:v>8.4817029999999995</c:v>
                </c:pt>
                <c:pt idx="5555">
                  <c:v>8.4820069999999994</c:v>
                </c:pt>
                <c:pt idx="5556">
                  <c:v>8.482285000000001</c:v>
                </c:pt>
                <c:pt idx="5557">
                  <c:v>8.4825400000000002</c:v>
                </c:pt>
                <c:pt idx="5558">
                  <c:v>8.4828340000000004</c:v>
                </c:pt>
                <c:pt idx="5559">
                  <c:v>8.4831649999999996</c:v>
                </c:pt>
                <c:pt idx="5560">
                  <c:v>8.4834940000000003</c:v>
                </c:pt>
                <c:pt idx="5561">
                  <c:v>8.4837869999999995</c:v>
                </c:pt>
                <c:pt idx="5562">
                  <c:v>8.4840510000000009</c:v>
                </c:pt>
                <c:pt idx="5563">
                  <c:v>8.4843130000000002</c:v>
                </c:pt>
                <c:pt idx="5564">
                  <c:v>8.4846330000000005</c:v>
                </c:pt>
                <c:pt idx="5565">
                  <c:v>8.4849890000000006</c:v>
                </c:pt>
                <c:pt idx="5566">
                  <c:v>8.4853170000000002</c:v>
                </c:pt>
                <c:pt idx="5567">
                  <c:v>8.4856130000000007</c:v>
                </c:pt>
                <c:pt idx="5568">
                  <c:v>8.4859050000000007</c:v>
                </c:pt>
                <c:pt idx="5569">
                  <c:v>8.4862380000000002</c:v>
                </c:pt>
                <c:pt idx="5570">
                  <c:v>8.4865580000000005</c:v>
                </c:pt>
                <c:pt idx="5571">
                  <c:v>8.4868419999999993</c:v>
                </c:pt>
                <c:pt idx="5572">
                  <c:v>8.4870999999999999</c:v>
                </c:pt>
                <c:pt idx="5573">
                  <c:v>8.4873580000000004</c:v>
                </c:pt>
                <c:pt idx="5574">
                  <c:v>8.4876380000000005</c:v>
                </c:pt>
                <c:pt idx="5575">
                  <c:v>8.48794</c:v>
                </c:pt>
                <c:pt idx="5576">
                  <c:v>8.488232</c:v>
                </c:pt>
                <c:pt idx="5577">
                  <c:v>8.4885169999999999</c:v>
                </c:pt>
                <c:pt idx="5578">
                  <c:v>8.4887739999999994</c:v>
                </c:pt>
                <c:pt idx="5579">
                  <c:v>8.4890500000000007</c:v>
                </c:pt>
                <c:pt idx="5580">
                  <c:v>8.4893289999999997</c:v>
                </c:pt>
                <c:pt idx="5581">
                  <c:v>8.4896349999999998</c:v>
                </c:pt>
                <c:pt idx="5582">
                  <c:v>8.490024</c:v>
                </c:pt>
                <c:pt idx="5583">
                  <c:v>8.4905159999999995</c:v>
                </c:pt>
                <c:pt idx="5584">
                  <c:v>8.4908110000000008</c:v>
                </c:pt>
                <c:pt idx="5585">
                  <c:v>8.4910719999999991</c:v>
                </c:pt>
                <c:pt idx="5586">
                  <c:v>8.4913299999999996</c:v>
                </c:pt>
                <c:pt idx="5587">
                  <c:v>8.4916020000000003</c:v>
                </c:pt>
                <c:pt idx="5588">
                  <c:v>8.4919240000000009</c:v>
                </c:pt>
                <c:pt idx="5589">
                  <c:v>8.4922800000000009</c:v>
                </c:pt>
                <c:pt idx="5590">
                  <c:v>8.4926340000000007</c:v>
                </c:pt>
                <c:pt idx="5591">
                  <c:v>8.4929419999999993</c:v>
                </c:pt>
                <c:pt idx="5592">
                  <c:v>8.4932130000000008</c:v>
                </c:pt>
                <c:pt idx="5593">
                  <c:v>8.4934940000000001</c:v>
                </c:pt>
                <c:pt idx="5594">
                  <c:v>8.4937819999999995</c:v>
                </c:pt>
                <c:pt idx="5595">
                  <c:v>8.4940859999999994</c:v>
                </c:pt>
                <c:pt idx="5596">
                  <c:v>8.494413999999999</c:v>
                </c:pt>
                <c:pt idx="5597">
                  <c:v>8.4947459999999992</c:v>
                </c:pt>
                <c:pt idx="5598">
                  <c:v>8.4950580000000002</c:v>
                </c:pt>
                <c:pt idx="5599">
                  <c:v>8.4953749999999992</c:v>
                </c:pt>
                <c:pt idx="5600">
                  <c:v>8.4956779999999998</c:v>
                </c:pt>
                <c:pt idx="5601">
                  <c:v>8.4959710000000008</c:v>
                </c:pt>
                <c:pt idx="5602">
                  <c:v>8.4962900000000001</c:v>
                </c:pt>
                <c:pt idx="5603">
                  <c:v>8.4966290000000004</c:v>
                </c:pt>
                <c:pt idx="5604">
                  <c:v>8.4969780000000004</c:v>
                </c:pt>
                <c:pt idx="5605">
                  <c:v>8.4973240000000008</c:v>
                </c:pt>
                <c:pt idx="5606">
                  <c:v>8.4976590000000005</c:v>
                </c:pt>
                <c:pt idx="5607">
                  <c:v>8.4979910000000007</c:v>
                </c:pt>
                <c:pt idx="5608">
                  <c:v>8.498304000000001</c:v>
                </c:pt>
                <c:pt idx="5609">
                  <c:v>8.4986110000000004</c:v>
                </c:pt>
                <c:pt idx="5610">
                  <c:v>8.4989609999999995</c:v>
                </c:pt>
                <c:pt idx="5611">
                  <c:v>8.499327000000001</c:v>
                </c:pt>
                <c:pt idx="5612">
                  <c:v>8.499746</c:v>
                </c:pt>
                <c:pt idx="5613">
                  <c:v>8.5000780000000002</c:v>
                </c:pt>
                <c:pt idx="5614">
                  <c:v>8.5003999999999991</c:v>
                </c:pt>
                <c:pt idx="5615">
                  <c:v>8.5007239999999999</c:v>
                </c:pt>
                <c:pt idx="5616">
                  <c:v>8.5010320000000004</c:v>
                </c:pt>
                <c:pt idx="5617">
                  <c:v>8.5013780000000008</c:v>
                </c:pt>
                <c:pt idx="5618">
                  <c:v>8.5017110000000002</c:v>
                </c:pt>
                <c:pt idx="5619">
                  <c:v>8.5020190000000007</c:v>
                </c:pt>
                <c:pt idx="5620">
                  <c:v>8.5023549999999997</c:v>
                </c:pt>
                <c:pt idx="5621">
                  <c:v>8.5027159999999995</c:v>
                </c:pt>
                <c:pt idx="5622">
                  <c:v>8.5030760000000001</c:v>
                </c:pt>
                <c:pt idx="5623">
                  <c:v>8.5034519999999993</c:v>
                </c:pt>
                <c:pt idx="5624">
                  <c:v>8.5037959999999995</c:v>
                </c:pt>
                <c:pt idx="5625">
                  <c:v>8.5040940000000003</c:v>
                </c:pt>
                <c:pt idx="5626">
                  <c:v>8.5043869999999995</c:v>
                </c:pt>
                <c:pt idx="5627">
                  <c:v>8.5046929999999996</c:v>
                </c:pt>
                <c:pt idx="5628">
                  <c:v>8.5050399999999993</c:v>
                </c:pt>
                <c:pt idx="5629">
                  <c:v>8.5054060000000007</c:v>
                </c:pt>
                <c:pt idx="5630">
                  <c:v>8.5057609999999997</c:v>
                </c:pt>
                <c:pt idx="5631">
                  <c:v>8.5060800000000008</c:v>
                </c:pt>
                <c:pt idx="5632">
                  <c:v>8.5063890000000004</c:v>
                </c:pt>
                <c:pt idx="5633">
                  <c:v>8.5066959999999998</c:v>
                </c:pt>
                <c:pt idx="5634">
                  <c:v>8.5070180000000004</c:v>
                </c:pt>
                <c:pt idx="5635">
                  <c:v>8.5073259999999991</c:v>
                </c:pt>
                <c:pt idx="5636">
                  <c:v>8.5076479999999997</c:v>
                </c:pt>
                <c:pt idx="5637">
                  <c:v>8.5079989999999999</c:v>
                </c:pt>
                <c:pt idx="5638">
                  <c:v>8.5083269999999995</c:v>
                </c:pt>
                <c:pt idx="5639">
                  <c:v>8.5086700000000004</c:v>
                </c:pt>
                <c:pt idx="5640">
                  <c:v>8.5090249999999994</c:v>
                </c:pt>
                <c:pt idx="5641">
                  <c:v>8.5093759999999996</c:v>
                </c:pt>
                <c:pt idx="5642">
                  <c:v>8.5097380000000005</c:v>
                </c:pt>
                <c:pt idx="5643">
                  <c:v>8.5101089999999999</c:v>
                </c:pt>
                <c:pt idx="5644">
                  <c:v>8.5104640000000007</c:v>
                </c:pt>
                <c:pt idx="5645">
                  <c:v>8.5107929999999996</c:v>
                </c:pt>
                <c:pt idx="5646">
                  <c:v>8.5111159999999995</c:v>
                </c:pt>
                <c:pt idx="5647">
                  <c:v>8.5114249999999991</c:v>
                </c:pt>
                <c:pt idx="5648">
                  <c:v>8.5117410000000007</c:v>
                </c:pt>
                <c:pt idx="5649">
                  <c:v>8.512080000000001</c:v>
                </c:pt>
                <c:pt idx="5650">
                  <c:v>8.5124279999999999</c:v>
                </c:pt>
                <c:pt idx="5651">
                  <c:v>8.5128079999999997</c:v>
                </c:pt>
                <c:pt idx="5652">
                  <c:v>8.5132060000000003</c:v>
                </c:pt>
                <c:pt idx="5653">
                  <c:v>8.5136040000000008</c:v>
                </c:pt>
                <c:pt idx="5654">
                  <c:v>8.5139689999999995</c:v>
                </c:pt>
                <c:pt idx="5655">
                  <c:v>8.5142830000000007</c:v>
                </c:pt>
                <c:pt idx="5656">
                  <c:v>8.5145689999999998</c:v>
                </c:pt>
                <c:pt idx="5657">
                  <c:v>8.5148650000000004</c:v>
                </c:pt>
                <c:pt idx="5658">
                  <c:v>8.5151920000000008</c:v>
                </c:pt>
                <c:pt idx="5659">
                  <c:v>8.5155460000000005</c:v>
                </c:pt>
                <c:pt idx="5660">
                  <c:v>8.5159210000000005</c:v>
                </c:pt>
                <c:pt idx="5661">
                  <c:v>8.5163139999999995</c:v>
                </c:pt>
                <c:pt idx="5662">
                  <c:v>8.5167009999999994</c:v>
                </c:pt>
                <c:pt idx="5663">
                  <c:v>8.5170560000000002</c:v>
                </c:pt>
                <c:pt idx="5664">
                  <c:v>8.5174129999999995</c:v>
                </c:pt>
                <c:pt idx="5665">
                  <c:v>8.517748000000001</c:v>
                </c:pt>
                <c:pt idx="5666">
                  <c:v>8.5180559999999996</c:v>
                </c:pt>
                <c:pt idx="5667">
                  <c:v>8.5183929999999997</c:v>
                </c:pt>
                <c:pt idx="5668">
                  <c:v>8.5187399999999993</c:v>
                </c:pt>
                <c:pt idx="5669">
                  <c:v>8.519088</c:v>
                </c:pt>
                <c:pt idx="5670">
                  <c:v>8.5194449999999993</c:v>
                </c:pt>
                <c:pt idx="5671">
                  <c:v>8.5198119999999999</c:v>
                </c:pt>
                <c:pt idx="5672">
                  <c:v>8.5201720000000005</c:v>
                </c:pt>
                <c:pt idx="5673">
                  <c:v>8.5205409999999997</c:v>
                </c:pt>
                <c:pt idx="5674">
                  <c:v>8.5209159999999997</c:v>
                </c:pt>
                <c:pt idx="5675">
                  <c:v>8.5212540000000008</c:v>
                </c:pt>
                <c:pt idx="5676">
                  <c:v>8.5215960000000006</c:v>
                </c:pt>
                <c:pt idx="5677">
                  <c:v>8.5219400000000007</c:v>
                </c:pt>
                <c:pt idx="5678">
                  <c:v>8.5223100000000009</c:v>
                </c:pt>
                <c:pt idx="5679">
                  <c:v>8.5226839999999999</c:v>
                </c:pt>
                <c:pt idx="5680">
                  <c:v>8.5230320000000006</c:v>
                </c:pt>
                <c:pt idx="5681">
                  <c:v>8.5233790000000003</c:v>
                </c:pt>
                <c:pt idx="5682">
                  <c:v>8.5237300000000005</c:v>
                </c:pt>
                <c:pt idx="5683">
                  <c:v>8.5240740000000006</c:v>
                </c:pt>
                <c:pt idx="5684">
                  <c:v>8.5244180000000007</c:v>
                </c:pt>
                <c:pt idx="5685">
                  <c:v>8.5247679999999999</c:v>
                </c:pt>
                <c:pt idx="5686">
                  <c:v>8.5251260000000002</c:v>
                </c:pt>
                <c:pt idx="5687">
                  <c:v>8.5254940000000001</c:v>
                </c:pt>
                <c:pt idx="5688">
                  <c:v>8.525836</c:v>
                </c:pt>
                <c:pt idx="5689">
                  <c:v>8.5261619999999994</c:v>
                </c:pt>
                <c:pt idx="5690">
                  <c:v>8.5264790000000001</c:v>
                </c:pt>
                <c:pt idx="5691">
                  <c:v>8.5268390000000007</c:v>
                </c:pt>
                <c:pt idx="5692">
                  <c:v>8.5272179999999995</c:v>
                </c:pt>
                <c:pt idx="5693">
                  <c:v>8.5275689999999997</c:v>
                </c:pt>
                <c:pt idx="5694">
                  <c:v>8.5279139999999991</c:v>
                </c:pt>
                <c:pt idx="5695">
                  <c:v>8.5282680000000006</c:v>
                </c:pt>
                <c:pt idx="5696">
                  <c:v>8.5286070000000009</c:v>
                </c:pt>
                <c:pt idx="5697">
                  <c:v>8.5290010000000009</c:v>
                </c:pt>
                <c:pt idx="5698">
                  <c:v>8.5293580000000002</c:v>
                </c:pt>
                <c:pt idx="5699">
                  <c:v>8.5297160000000005</c:v>
                </c:pt>
                <c:pt idx="5700">
                  <c:v>8.5300860000000007</c:v>
                </c:pt>
                <c:pt idx="5701">
                  <c:v>8.5304400000000005</c:v>
                </c:pt>
                <c:pt idx="5702">
                  <c:v>8.5307949999999995</c:v>
                </c:pt>
                <c:pt idx="5703">
                  <c:v>8.5311260000000004</c:v>
                </c:pt>
                <c:pt idx="5704">
                  <c:v>8.5314529999999991</c:v>
                </c:pt>
                <c:pt idx="5705">
                  <c:v>8.5317959999999999</c:v>
                </c:pt>
                <c:pt idx="5706">
                  <c:v>8.5321309999999997</c:v>
                </c:pt>
                <c:pt idx="5707">
                  <c:v>8.5324640000000009</c:v>
                </c:pt>
                <c:pt idx="5708">
                  <c:v>8.5328140000000001</c:v>
                </c:pt>
                <c:pt idx="5709">
                  <c:v>8.5331360000000007</c:v>
                </c:pt>
                <c:pt idx="5710">
                  <c:v>8.5334570000000003</c:v>
                </c:pt>
                <c:pt idx="5711">
                  <c:v>8.5337759999999996</c:v>
                </c:pt>
                <c:pt idx="5712">
                  <c:v>8.5341290000000001</c:v>
                </c:pt>
                <c:pt idx="5713">
                  <c:v>8.5345130000000005</c:v>
                </c:pt>
                <c:pt idx="5714">
                  <c:v>8.5349149999999998</c:v>
                </c:pt>
                <c:pt idx="5715">
                  <c:v>8.5352990000000002</c:v>
                </c:pt>
                <c:pt idx="5716">
                  <c:v>8.5356459999999998</c:v>
                </c:pt>
                <c:pt idx="5717">
                  <c:v>8.5359719999999992</c:v>
                </c:pt>
                <c:pt idx="5718">
                  <c:v>8.5363019999999992</c:v>
                </c:pt>
                <c:pt idx="5719">
                  <c:v>8.5366529999999994</c:v>
                </c:pt>
                <c:pt idx="5720">
                  <c:v>8.5370059999999999</c:v>
                </c:pt>
                <c:pt idx="5721">
                  <c:v>8.5373859999999997</c:v>
                </c:pt>
                <c:pt idx="5722">
                  <c:v>8.5377340000000004</c:v>
                </c:pt>
                <c:pt idx="5723">
                  <c:v>8.5380880000000001</c:v>
                </c:pt>
                <c:pt idx="5724">
                  <c:v>8.5384329999999995</c:v>
                </c:pt>
                <c:pt idx="5725">
                  <c:v>8.5387550000000001</c:v>
                </c:pt>
                <c:pt idx="5726">
                  <c:v>8.5390890000000006</c:v>
                </c:pt>
                <c:pt idx="5727">
                  <c:v>8.5394179999999995</c:v>
                </c:pt>
                <c:pt idx="5728">
                  <c:v>8.5397549999999995</c:v>
                </c:pt>
                <c:pt idx="5729">
                  <c:v>8.5401179999999997</c:v>
                </c:pt>
                <c:pt idx="5730">
                  <c:v>8.5404859999999996</c:v>
                </c:pt>
                <c:pt idx="5731">
                  <c:v>8.5408270000000002</c:v>
                </c:pt>
                <c:pt idx="5732">
                  <c:v>8.541169</c:v>
                </c:pt>
                <c:pt idx="5733">
                  <c:v>8.5415489999999998</c:v>
                </c:pt>
                <c:pt idx="5734">
                  <c:v>8.5419350000000005</c:v>
                </c:pt>
                <c:pt idx="5735">
                  <c:v>8.5423469999999995</c:v>
                </c:pt>
                <c:pt idx="5736">
                  <c:v>8.5427459999999993</c:v>
                </c:pt>
                <c:pt idx="5737">
                  <c:v>8.5430899999999994</c:v>
                </c:pt>
                <c:pt idx="5738">
                  <c:v>8.5434319999999992</c:v>
                </c:pt>
                <c:pt idx="5739">
                  <c:v>8.5437799999999999</c:v>
                </c:pt>
                <c:pt idx="5740">
                  <c:v>8.5441120000000002</c:v>
                </c:pt>
                <c:pt idx="5741">
                  <c:v>8.5444899999999997</c:v>
                </c:pt>
                <c:pt idx="5742">
                  <c:v>8.5448839999999997</c:v>
                </c:pt>
                <c:pt idx="5743">
                  <c:v>8.5452220000000008</c:v>
                </c:pt>
                <c:pt idx="5744">
                  <c:v>8.5455319999999997</c:v>
                </c:pt>
                <c:pt idx="5745">
                  <c:v>8.5458199999999991</c:v>
                </c:pt>
                <c:pt idx="5746">
                  <c:v>8.5461190000000009</c:v>
                </c:pt>
                <c:pt idx="5747">
                  <c:v>8.5464669999999998</c:v>
                </c:pt>
                <c:pt idx="5748">
                  <c:v>8.5468379999999993</c:v>
                </c:pt>
                <c:pt idx="5749">
                  <c:v>8.5472160000000006</c:v>
                </c:pt>
                <c:pt idx="5750">
                  <c:v>8.5475910000000006</c:v>
                </c:pt>
                <c:pt idx="5751">
                  <c:v>8.5479640000000003</c:v>
                </c:pt>
                <c:pt idx="5752">
                  <c:v>8.5483419999999999</c:v>
                </c:pt>
                <c:pt idx="5753">
                  <c:v>8.5487169999999999</c:v>
                </c:pt>
                <c:pt idx="5754">
                  <c:v>8.5490859999999991</c:v>
                </c:pt>
                <c:pt idx="5755">
                  <c:v>8.5494380000000003</c:v>
                </c:pt>
                <c:pt idx="5756">
                  <c:v>8.5498100000000008</c:v>
                </c:pt>
                <c:pt idx="5757">
                  <c:v>8.5501839999999998</c:v>
                </c:pt>
                <c:pt idx="5758">
                  <c:v>8.5505800000000001</c:v>
                </c:pt>
                <c:pt idx="5759">
                  <c:v>8.550986</c:v>
                </c:pt>
                <c:pt idx="5760">
                  <c:v>8.5513829999999995</c:v>
                </c:pt>
                <c:pt idx="5761">
                  <c:v>8.5517609999999991</c:v>
                </c:pt>
                <c:pt idx="5762">
                  <c:v>8.5521159999999998</c:v>
                </c:pt>
                <c:pt idx="5763">
                  <c:v>8.5524789999999999</c:v>
                </c:pt>
                <c:pt idx="5764">
                  <c:v>8.5528080000000006</c:v>
                </c:pt>
                <c:pt idx="5765">
                  <c:v>8.5531489999999994</c:v>
                </c:pt>
                <c:pt idx="5766">
                  <c:v>8.5534990000000004</c:v>
                </c:pt>
                <c:pt idx="5767">
                  <c:v>8.5538659999999993</c:v>
                </c:pt>
                <c:pt idx="5768">
                  <c:v>8.5542479999999994</c:v>
                </c:pt>
                <c:pt idx="5769">
                  <c:v>8.5546199999999999</c:v>
                </c:pt>
                <c:pt idx="5770">
                  <c:v>8.5549719999999994</c:v>
                </c:pt>
                <c:pt idx="5771">
                  <c:v>8.5553519999999992</c:v>
                </c:pt>
                <c:pt idx="5772">
                  <c:v>8.5557619999999996</c:v>
                </c:pt>
                <c:pt idx="5773">
                  <c:v>8.5561629999999997</c:v>
                </c:pt>
                <c:pt idx="5774">
                  <c:v>8.5565449999999998</c:v>
                </c:pt>
                <c:pt idx="5775">
                  <c:v>8.556908</c:v>
                </c:pt>
                <c:pt idx="5776">
                  <c:v>8.5572300000000006</c:v>
                </c:pt>
                <c:pt idx="5777">
                  <c:v>8.5575170000000007</c:v>
                </c:pt>
                <c:pt idx="5778">
                  <c:v>8.557817</c:v>
                </c:pt>
                <c:pt idx="5779">
                  <c:v>8.5581180000000003</c:v>
                </c:pt>
                <c:pt idx="5780">
                  <c:v>8.5584609999999994</c:v>
                </c:pt>
                <c:pt idx="5781">
                  <c:v>8.5588680000000004</c:v>
                </c:pt>
                <c:pt idx="5782">
                  <c:v>8.5592629999999996</c:v>
                </c:pt>
                <c:pt idx="5783">
                  <c:v>8.5596409999999992</c:v>
                </c:pt>
                <c:pt idx="5784">
                  <c:v>8.5599889999999998</c:v>
                </c:pt>
                <c:pt idx="5785">
                  <c:v>8.5603289999999994</c:v>
                </c:pt>
                <c:pt idx="5786">
                  <c:v>8.5607100000000003</c:v>
                </c:pt>
                <c:pt idx="5787">
                  <c:v>8.5611160000000002</c:v>
                </c:pt>
                <c:pt idx="5788">
                  <c:v>8.5614980000000003</c:v>
                </c:pt>
                <c:pt idx="5789">
                  <c:v>8.5618680000000005</c:v>
                </c:pt>
                <c:pt idx="5790">
                  <c:v>8.5622050000000005</c:v>
                </c:pt>
                <c:pt idx="5791">
                  <c:v>8.562519</c:v>
                </c:pt>
                <c:pt idx="5792">
                  <c:v>8.5628840000000004</c:v>
                </c:pt>
                <c:pt idx="5793">
                  <c:v>8.5632820000000009</c:v>
                </c:pt>
                <c:pt idx="5794">
                  <c:v>8.5636700000000001</c:v>
                </c:pt>
                <c:pt idx="5795">
                  <c:v>8.5640680000000007</c:v>
                </c:pt>
                <c:pt idx="5796">
                  <c:v>8.5644580000000001</c:v>
                </c:pt>
                <c:pt idx="5797">
                  <c:v>8.5648490000000006</c:v>
                </c:pt>
                <c:pt idx="5798">
                  <c:v>8.5652480000000004</c:v>
                </c:pt>
                <c:pt idx="5799">
                  <c:v>8.5656300000000005</c:v>
                </c:pt>
                <c:pt idx="5800">
                  <c:v>8.5659919999999996</c:v>
                </c:pt>
                <c:pt idx="5801">
                  <c:v>8.5663359999999997</c:v>
                </c:pt>
                <c:pt idx="5802">
                  <c:v>8.5667059999999999</c:v>
                </c:pt>
                <c:pt idx="5803">
                  <c:v>8.5670819999999992</c:v>
                </c:pt>
                <c:pt idx="5804">
                  <c:v>8.5674630000000001</c:v>
                </c:pt>
                <c:pt idx="5805">
                  <c:v>8.5678319999999992</c:v>
                </c:pt>
                <c:pt idx="5806">
                  <c:v>8.5681919999999998</c:v>
                </c:pt>
                <c:pt idx="5807">
                  <c:v>8.568543</c:v>
                </c:pt>
                <c:pt idx="5808">
                  <c:v>8.568874000000001</c:v>
                </c:pt>
                <c:pt idx="5809">
                  <c:v>8.5692280000000007</c:v>
                </c:pt>
                <c:pt idx="5810">
                  <c:v>8.5696119999999993</c:v>
                </c:pt>
                <c:pt idx="5811">
                  <c:v>8.5700219999999998</c:v>
                </c:pt>
                <c:pt idx="5812">
                  <c:v>8.5704119999999993</c:v>
                </c:pt>
                <c:pt idx="5813">
                  <c:v>8.5707400000000007</c:v>
                </c:pt>
                <c:pt idx="5814">
                  <c:v>8.5710449999999998</c:v>
                </c:pt>
                <c:pt idx="5815">
                  <c:v>8.5714089999999992</c:v>
                </c:pt>
                <c:pt idx="5816">
                  <c:v>8.5718139999999998</c:v>
                </c:pt>
                <c:pt idx="5817">
                  <c:v>8.5722269999999998</c:v>
                </c:pt>
                <c:pt idx="5818">
                  <c:v>8.5726239999999994</c:v>
                </c:pt>
                <c:pt idx="5819">
                  <c:v>8.5729609999999994</c:v>
                </c:pt>
                <c:pt idx="5820">
                  <c:v>8.5733119999999996</c:v>
                </c:pt>
                <c:pt idx="5821">
                  <c:v>8.5736729999999994</c:v>
                </c:pt>
                <c:pt idx="5822">
                  <c:v>8.5740259999999999</c:v>
                </c:pt>
                <c:pt idx="5823">
                  <c:v>8.5744009999999999</c:v>
                </c:pt>
                <c:pt idx="5824">
                  <c:v>8.5747940000000007</c:v>
                </c:pt>
                <c:pt idx="5825">
                  <c:v>8.5751840000000001</c:v>
                </c:pt>
                <c:pt idx="5826">
                  <c:v>8.5756019999999999</c:v>
                </c:pt>
                <c:pt idx="5827">
                  <c:v>8.5759670000000003</c:v>
                </c:pt>
                <c:pt idx="5828">
                  <c:v>8.5762809999999998</c:v>
                </c:pt>
                <c:pt idx="5829">
                  <c:v>8.5766299999999998</c:v>
                </c:pt>
                <c:pt idx="5830">
                  <c:v>8.5769699999999993</c:v>
                </c:pt>
                <c:pt idx="5831">
                  <c:v>8.5773410000000005</c:v>
                </c:pt>
                <c:pt idx="5832">
                  <c:v>8.5777429999999999</c:v>
                </c:pt>
                <c:pt idx="5833">
                  <c:v>8.5781390000000002</c:v>
                </c:pt>
                <c:pt idx="5834">
                  <c:v>8.5785400000000003</c:v>
                </c:pt>
                <c:pt idx="5835">
                  <c:v>8.578932</c:v>
                </c:pt>
                <c:pt idx="5836">
                  <c:v>8.5793160000000004</c:v>
                </c:pt>
                <c:pt idx="5837">
                  <c:v>8.5796899999999994</c:v>
                </c:pt>
                <c:pt idx="5838">
                  <c:v>8.5800750000000008</c:v>
                </c:pt>
                <c:pt idx="5839">
                  <c:v>8.5804469999999995</c:v>
                </c:pt>
                <c:pt idx="5840">
                  <c:v>8.5808230000000005</c:v>
                </c:pt>
                <c:pt idx="5841">
                  <c:v>8.5812080000000002</c:v>
                </c:pt>
                <c:pt idx="5842">
                  <c:v>8.5815979999999996</c:v>
                </c:pt>
                <c:pt idx="5843">
                  <c:v>8.5819569999999992</c:v>
                </c:pt>
                <c:pt idx="5844">
                  <c:v>8.5823180000000008</c:v>
                </c:pt>
                <c:pt idx="5845">
                  <c:v>8.5827139999999993</c:v>
                </c:pt>
                <c:pt idx="5846">
                  <c:v>8.5831099999999996</c:v>
                </c:pt>
                <c:pt idx="5847">
                  <c:v>8.5835249999999998</c:v>
                </c:pt>
                <c:pt idx="5848">
                  <c:v>8.5839250000000007</c:v>
                </c:pt>
                <c:pt idx="5849">
                  <c:v>8.5842939999999999</c:v>
                </c:pt>
                <c:pt idx="5850">
                  <c:v>8.5846680000000006</c:v>
                </c:pt>
                <c:pt idx="5851">
                  <c:v>8.5850589999999993</c:v>
                </c:pt>
                <c:pt idx="5852">
                  <c:v>8.5854230000000005</c:v>
                </c:pt>
                <c:pt idx="5853">
                  <c:v>8.5857939999999999</c:v>
                </c:pt>
                <c:pt idx="5854">
                  <c:v>8.5861590000000003</c:v>
                </c:pt>
                <c:pt idx="5855">
                  <c:v>8.586525</c:v>
                </c:pt>
                <c:pt idx="5856">
                  <c:v>8.5869239999999998</c:v>
                </c:pt>
                <c:pt idx="5857">
                  <c:v>8.5873489999999997</c:v>
                </c:pt>
                <c:pt idx="5858">
                  <c:v>8.5877490000000005</c:v>
                </c:pt>
                <c:pt idx="5859">
                  <c:v>8.5881600000000002</c:v>
                </c:pt>
                <c:pt idx="5860">
                  <c:v>8.5885219999999993</c:v>
                </c:pt>
                <c:pt idx="5861">
                  <c:v>8.5888439999999999</c:v>
                </c:pt>
                <c:pt idx="5862">
                  <c:v>8.5892140000000001</c:v>
                </c:pt>
                <c:pt idx="5863">
                  <c:v>8.5896019999999993</c:v>
                </c:pt>
                <c:pt idx="5864">
                  <c:v>8.5899929999999998</c:v>
                </c:pt>
                <c:pt idx="5865">
                  <c:v>8.5903779999999994</c:v>
                </c:pt>
                <c:pt idx="5866">
                  <c:v>8.5907450000000001</c:v>
                </c:pt>
                <c:pt idx="5867">
                  <c:v>8.5910799999999998</c:v>
                </c:pt>
                <c:pt idx="5868">
                  <c:v>8.5914369999999991</c:v>
                </c:pt>
                <c:pt idx="5869">
                  <c:v>8.5918299999999999</c:v>
                </c:pt>
                <c:pt idx="5870">
                  <c:v>8.5922459999999994</c:v>
                </c:pt>
                <c:pt idx="5871">
                  <c:v>8.5926969999999994</c:v>
                </c:pt>
                <c:pt idx="5872">
                  <c:v>8.5931040000000003</c:v>
                </c:pt>
                <c:pt idx="5873">
                  <c:v>8.5934620000000006</c:v>
                </c:pt>
                <c:pt idx="5874">
                  <c:v>8.5938169999999996</c:v>
                </c:pt>
                <c:pt idx="5875">
                  <c:v>8.5942410000000002</c:v>
                </c:pt>
                <c:pt idx="5876">
                  <c:v>8.5946800000000003</c:v>
                </c:pt>
                <c:pt idx="5877">
                  <c:v>8.5951020000000007</c:v>
                </c:pt>
                <c:pt idx="5878">
                  <c:v>8.5954820000000005</c:v>
                </c:pt>
                <c:pt idx="5879">
                  <c:v>8.5957969999999992</c:v>
                </c:pt>
                <c:pt idx="5880">
                  <c:v>8.596146000000001</c:v>
                </c:pt>
                <c:pt idx="5881">
                  <c:v>8.5965410000000002</c:v>
                </c:pt>
                <c:pt idx="5882">
                  <c:v>8.5969639999999998</c:v>
                </c:pt>
                <c:pt idx="5883">
                  <c:v>8.5973699999999997</c:v>
                </c:pt>
                <c:pt idx="5884">
                  <c:v>8.5977689999999996</c:v>
                </c:pt>
                <c:pt idx="5885">
                  <c:v>8.5981559999999995</c:v>
                </c:pt>
                <c:pt idx="5886">
                  <c:v>8.5985469999999999</c:v>
                </c:pt>
                <c:pt idx="5887">
                  <c:v>8.5989780000000007</c:v>
                </c:pt>
                <c:pt idx="5888">
                  <c:v>8.5994039999999998</c:v>
                </c:pt>
                <c:pt idx="5889">
                  <c:v>8.5998239999999999</c:v>
                </c:pt>
                <c:pt idx="5890">
                  <c:v>8.6002340000000004</c:v>
                </c:pt>
                <c:pt idx="5891">
                  <c:v>8.6006219999999995</c:v>
                </c:pt>
                <c:pt idx="5892">
                  <c:v>8.6010120000000008</c:v>
                </c:pt>
                <c:pt idx="5893">
                  <c:v>8.6013789999999997</c:v>
                </c:pt>
                <c:pt idx="5894">
                  <c:v>8.6016960000000005</c:v>
                </c:pt>
                <c:pt idx="5895">
                  <c:v>8.6020430000000001</c:v>
                </c:pt>
                <c:pt idx="5896">
                  <c:v>8.6024130000000003</c:v>
                </c:pt>
                <c:pt idx="5897">
                  <c:v>8.6027900000000006</c:v>
                </c:pt>
                <c:pt idx="5898">
                  <c:v>8.6031619999999993</c:v>
                </c:pt>
                <c:pt idx="5899">
                  <c:v>8.603567</c:v>
                </c:pt>
                <c:pt idx="5900">
                  <c:v>8.6040220000000005</c:v>
                </c:pt>
                <c:pt idx="5901">
                  <c:v>8.604451000000001</c:v>
                </c:pt>
                <c:pt idx="5902">
                  <c:v>8.6048369999999998</c:v>
                </c:pt>
                <c:pt idx="5903">
                  <c:v>8.6051920000000006</c:v>
                </c:pt>
                <c:pt idx="5904">
                  <c:v>8.6055209999999995</c:v>
                </c:pt>
                <c:pt idx="5905">
                  <c:v>8.6059409999999996</c:v>
                </c:pt>
                <c:pt idx="5906">
                  <c:v>8.6063740000000006</c:v>
                </c:pt>
                <c:pt idx="5907">
                  <c:v>8.606795</c:v>
                </c:pt>
                <c:pt idx="5908">
                  <c:v>8.6072150000000001</c:v>
                </c:pt>
                <c:pt idx="5909">
                  <c:v>8.6076139999999999</c:v>
                </c:pt>
                <c:pt idx="5910">
                  <c:v>8.6080079999999999</c:v>
                </c:pt>
                <c:pt idx="5911">
                  <c:v>8.6084139999999998</c:v>
                </c:pt>
                <c:pt idx="5912">
                  <c:v>8.6088339999999999</c:v>
                </c:pt>
                <c:pt idx="5913">
                  <c:v>8.6092410000000008</c:v>
                </c:pt>
                <c:pt idx="5914">
                  <c:v>8.6096249999999994</c:v>
                </c:pt>
                <c:pt idx="5915">
                  <c:v>8.6100010000000005</c:v>
                </c:pt>
                <c:pt idx="5916">
                  <c:v>8.6103679999999994</c:v>
                </c:pt>
                <c:pt idx="5917">
                  <c:v>8.6107119999999995</c:v>
                </c:pt>
                <c:pt idx="5918">
                  <c:v>8.6110779999999991</c:v>
                </c:pt>
                <c:pt idx="5919">
                  <c:v>8.6114479999999993</c:v>
                </c:pt>
                <c:pt idx="5920">
                  <c:v>8.6118349999999992</c:v>
                </c:pt>
                <c:pt idx="5921">
                  <c:v>8.6122440000000005</c:v>
                </c:pt>
                <c:pt idx="5922">
                  <c:v>8.6126520000000006</c:v>
                </c:pt>
                <c:pt idx="5923">
                  <c:v>8.6130840000000006</c:v>
                </c:pt>
                <c:pt idx="5924">
                  <c:v>8.6135040000000007</c:v>
                </c:pt>
                <c:pt idx="5925">
                  <c:v>8.6139200000000002</c:v>
                </c:pt>
                <c:pt idx="5926">
                  <c:v>8.6143160000000005</c:v>
                </c:pt>
                <c:pt idx="5927">
                  <c:v>8.6146709999999995</c:v>
                </c:pt>
                <c:pt idx="5928">
                  <c:v>8.6150420000000008</c:v>
                </c:pt>
                <c:pt idx="5929">
                  <c:v>8.6154240000000009</c:v>
                </c:pt>
                <c:pt idx="5930">
                  <c:v>8.6158239999999999</c:v>
                </c:pt>
                <c:pt idx="5931">
                  <c:v>8.6162390000000002</c:v>
                </c:pt>
                <c:pt idx="5932">
                  <c:v>8.6166459999999994</c:v>
                </c:pt>
                <c:pt idx="5933">
                  <c:v>8.6170159999999996</c:v>
                </c:pt>
                <c:pt idx="5934">
                  <c:v>8.6174140000000001</c:v>
                </c:pt>
                <c:pt idx="5935">
                  <c:v>8.6178439999999998</c:v>
                </c:pt>
                <c:pt idx="5936">
                  <c:v>8.6182529999999993</c:v>
                </c:pt>
                <c:pt idx="5937">
                  <c:v>8.6186299999999996</c:v>
                </c:pt>
                <c:pt idx="5938">
                  <c:v>8.6190110000000004</c:v>
                </c:pt>
                <c:pt idx="5939">
                  <c:v>8.6193720000000003</c:v>
                </c:pt>
                <c:pt idx="5940">
                  <c:v>8.6197560000000006</c:v>
                </c:pt>
                <c:pt idx="5941">
                  <c:v>8.6201810000000005</c:v>
                </c:pt>
                <c:pt idx="5942">
                  <c:v>8.6206150000000008</c:v>
                </c:pt>
                <c:pt idx="5943">
                  <c:v>8.6210349999999991</c:v>
                </c:pt>
                <c:pt idx="5944">
                  <c:v>8.621455000000001</c:v>
                </c:pt>
                <c:pt idx="5945">
                  <c:v>8.6218800000000009</c:v>
                </c:pt>
                <c:pt idx="5946">
                  <c:v>8.6222750000000001</c:v>
                </c:pt>
                <c:pt idx="5947">
                  <c:v>8.6226690000000001</c:v>
                </c:pt>
                <c:pt idx="5948">
                  <c:v>8.6230539999999998</c:v>
                </c:pt>
                <c:pt idx="5949">
                  <c:v>8.6234509999999993</c:v>
                </c:pt>
                <c:pt idx="5950">
                  <c:v>8.6238849999999996</c:v>
                </c:pt>
                <c:pt idx="5951">
                  <c:v>8.6242769999999993</c:v>
                </c:pt>
                <c:pt idx="5952">
                  <c:v>8.6246589999999994</c:v>
                </c:pt>
                <c:pt idx="5953">
                  <c:v>8.6250009999999993</c:v>
                </c:pt>
                <c:pt idx="5954">
                  <c:v>8.6253480000000007</c:v>
                </c:pt>
                <c:pt idx="5955">
                  <c:v>8.62575</c:v>
                </c:pt>
                <c:pt idx="5956">
                  <c:v>8.626163</c:v>
                </c:pt>
                <c:pt idx="5957">
                  <c:v>8.6265819999999991</c:v>
                </c:pt>
                <c:pt idx="5958">
                  <c:v>8.6270059999999997</c:v>
                </c:pt>
                <c:pt idx="5959">
                  <c:v>8.6274169999999994</c:v>
                </c:pt>
                <c:pt idx="5960">
                  <c:v>8.627796</c:v>
                </c:pt>
                <c:pt idx="5961">
                  <c:v>8.628152</c:v>
                </c:pt>
                <c:pt idx="5962">
                  <c:v>8.6285059999999998</c:v>
                </c:pt>
                <c:pt idx="5963">
                  <c:v>8.6288640000000001</c:v>
                </c:pt>
                <c:pt idx="5964">
                  <c:v>8.6292450000000009</c:v>
                </c:pt>
                <c:pt idx="5965">
                  <c:v>8.6296330000000001</c:v>
                </c:pt>
                <c:pt idx="5966">
                  <c:v>8.6300080000000001</c:v>
                </c:pt>
                <c:pt idx="5967">
                  <c:v>8.6304300000000005</c:v>
                </c:pt>
                <c:pt idx="5968">
                  <c:v>8.6308579999999999</c:v>
                </c:pt>
                <c:pt idx="5969">
                  <c:v>8.6313230000000001</c:v>
                </c:pt>
                <c:pt idx="5970">
                  <c:v>8.6317520000000005</c:v>
                </c:pt>
                <c:pt idx="5971">
                  <c:v>8.6321639999999995</c:v>
                </c:pt>
                <c:pt idx="5972">
                  <c:v>8.6325760000000002</c:v>
                </c:pt>
                <c:pt idx="5973">
                  <c:v>8.6330080000000002</c:v>
                </c:pt>
                <c:pt idx="5974">
                  <c:v>8.6334239999999998</c:v>
                </c:pt>
                <c:pt idx="5975">
                  <c:v>8.6337869999999999</c:v>
                </c:pt>
                <c:pt idx="5976">
                  <c:v>8.6341219999999996</c:v>
                </c:pt>
                <c:pt idx="5977">
                  <c:v>8.6345039999999997</c:v>
                </c:pt>
                <c:pt idx="5978">
                  <c:v>8.6348909999999997</c:v>
                </c:pt>
                <c:pt idx="5979">
                  <c:v>8.6353039999999996</c:v>
                </c:pt>
                <c:pt idx="5980">
                  <c:v>8.6357090000000003</c:v>
                </c:pt>
                <c:pt idx="5981">
                  <c:v>8.6360670000000006</c:v>
                </c:pt>
                <c:pt idx="5982">
                  <c:v>8.6364680000000007</c:v>
                </c:pt>
                <c:pt idx="5983">
                  <c:v>8.636887999999999</c:v>
                </c:pt>
                <c:pt idx="5984">
                  <c:v>8.6373139999999999</c:v>
                </c:pt>
                <c:pt idx="5985">
                  <c:v>8.6377509999999997</c:v>
                </c:pt>
                <c:pt idx="5986">
                  <c:v>8.6381720000000008</c:v>
                </c:pt>
                <c:pt idx="5987">
                  <c:v>8.6385880000000004</c:v>
                </c:pt>
                <c:pt idx="5988">
                  <c:v>8.6390119999999992</c:v>
                </c:pt>
                <c:pt idx="5989">
                  <c:v>8.6394389999999994</c:v>
                </c:pt>
                <c:pt idx="5990">
                  <c:v>8.6398659999999996</c:v>
                </c:pt>
                <c:pt idx="5991">
                  <c:v>8.6402979999999996</c:v>
                </c:pt>
                <c:pt idx="5992">
                  <c:v>8.6407109999999996</c:v>
                </c:pt>
                <c:pt idx="5993">
                  <c:v>8.6411200000000008</c:v>
                </c:pt>
                <c:pt idx="5994">
                  <c:v>8.6415220000000001</c:v>
                </c:pt>
                <c:pt idx="5995">
                  <c:v>8.6419379999999997</c:v>
                </c:pt>
                <c:pt idx="5996">
                  <c:v>8.6423740000000002</c:v>
                </c:pt>
                <c:pt idx="5997">
                  <c:v>8.6428100000000008</c:v>
                </c:pt>
                <c:pt idx="5998">
                  <c:v>8.6432339999999996</c:v>
                </c:pt>
                <c:pt idx="5999">
                  <c:v>8.6436609999999998</c:v>
                </c:pt>
                <c:pt idx="6000">
                  <c:v>8.6440979999999996</c:v>
                </c:pt>
                <c:pt idx="6001">
                  <c:v>8.6445340000000002</c:v>
                </c:pt>
                <c:pt idx="6002">
                  <c:v>8.6449739999999995</c:v>
                </c:pt>
                <c:pt idx="6003">
                  <c:v>8.6454079999999998</c:v>
                </c:pt>
                <c:pt idx="6004">
                  <c:v>8.645842</c:v>
                </c:pt>
                <c:pt idx="6005">
                  <c:v>8.6462719999999997</c:v>
                </c:pt>
                <c:pt idx="6006">
                  <c:v>8.6467039999999997</c:v>
                </c:pt>
                <c:pt idx="6007">
                  <c:v>8.6471269999999993</c:v>
                </c:pt>
                <c:pt idx="6008">
                  <c:v>8.6475670000000004</c:v>
                </c:pt>
                <c:pt idx="6009">
                  <c:v>8.6480090000000001</c:v>
                </c:pt>
                <c:pt idx="6010">
                  <c:v>8.6484199999999998</c:v>
                </c:pt>
                <c:pt idx="6011">
                  <c:v>8.6488259999999997</c:v>
                </c:pt>
                <c:pt idx="6012">
                  <c:v>8.6492609999999992</c:v>
                </c:pt>
                <c:pt idx="6013">
                  <c:v>8.6497220000000006</c:v>
                </c:pt>
                <c:pt idx="6014">
                  <c:v>8.6502379999999999</c:v>
                </c:pt>
                <c:pt idx="6015">
                  <c:v>8.6509079999999994</c:v>
                </c:pt>
                <c:pt idx="6016">
                  <c:v>8.6513720000000003</c:v>
                </c:pt>
                <c:pt idx="6017">
                  <c:v>8.6517870000000006</c:v>
                </c:pt>
                <c:pt idx="6018">
                  <c:v>8.6521880000000007</c:v>
                </c:pt>
                <c:pt idx="6019">
                  <c:v>8.6525870000000005</c:v>
                </c:pt>
                <c:pt idx="6020">
                  <c:v>8.6530079999999998</c:v>
                </c:pt>
                <c:pt idx="6021">
                  <c:v>8.6534779999999998</c:v>
                </c:pt>
                <c:pt idx="6022">
                  <c:v>8.6539289999999998</c:v>
                </c:pt>
                <c:pt idx="6023">
                  <c:v>8.6543729999999996</c:v>
                </c:pt>
                <c:pt idx="6024">
                  <c:v>8.6548259999999999</c:v>
                </c:pt>
                <c:pt idx="6025">
                  <c:v>8.6552380000000007</c:v>
                </c:pt>
                <c:pt idx="6026">
                  <c:v>8.6556719999999991</c:v>
                </c:pt>
                <c:pt idx="6027">
                  <c:v>8.6561039999999991</c:v>
                </c:pt>
                <c:pt idx="6028">
                  <c:v>8.6565510000000003</c:v>
                </c:pt>
                <c:pt idx="6029">
                  <c:v>8.6570280000000004</c:v>
                </c:pt>
                <c:pt idx="6030">
                  <c:v>8.6574779999999993</c:v>
                </c:pt>
                <c:pt idx="6031">
                  <c:v>8.6579130000000006</c:v>
                </c:pt>
                <c:pt idx="6032">
                  <c:v>8.6583509999999997</c:v>
                </c:pt>
                <c:pt idx="6033">
                  <c:v>8.6587879999999995</c:v>
                </c:pt>
                <c:pt idx="6034">
                  <c:v>8.6592289999999998</c:v>
                </c:pt>
                <c:pt idx="6035">
                  <c:v>8.6596659999999996</c:v>
                </c:pt>
                <c:pt idx="6036">
                  <c:v>8.6600959999999993</c:v>
                </c:pt>
                <c:pt idx="6037">
                  <c:v>8.6605299999999996</c:v>
                </c:pt>
                <c:pt idx="6038">
                  <c:v>8.6610069999999997</c:v>
                </c:pt>
                <c:pt idx="6039">
                  <c:v>8.661480000000001</c:v>
                </c:pt>
                <c:pt idx="6040">
                  <c:v>8.6619440000000001</c:v>
                </c:pt>
                <c:pt idx="6041">
                  <c:v>8.6624250000000007</c:v>
                </c:pt>
                <c:pt idx="6042">
                  <c:v>8.662859000000001</c:v>
                </c:pt>
                <c:pt idx="6043">
                  <c:v>8.6632940000000005</c:v>
                </c:pt>
                <c:pt idx="6044">
                  <c:v>8.6637509999999995</c:v>
                </c:pt>
                <c:pt idx="6045">
                  <c:v>8.6642069999999993</c:v>
                </c:pt>
                <c:pt idx="6046">
                  <c:v>8.6646870000000007</c:v>
                </c:pt>
                <c:pt idx="6047">
                  <c:v>8.6651780000000009</c:v>
                </c:pt>
                <c:pt idx="6048">
                  <c:v>8.6656309999999994</c:v>
                </c:pt>
                <c:pt idx="6049">
                  <c:v>8.6660730000000008</c:v>
                </c:pt>
                <c:pt idx="6050">
                  <c:v>8.6665449999999993</c:v>
                </c:pt>
                <c:pt idx="6051">
                  <c:v>8.6669959999999993</c:v>
                </c:pt>
                <c:pt idx="6052">
                  <c:v>8.6673989999999996</c:v>
                </c:pt>
                <c:pt idx="6053">
                  <c:v>8.6677700000000009</c:v>
                </c:pt>
                <c:pt idx="6054">
                  <c:v>8.6681779999999993</c:v>
                </c:pt>
                <c:pt idx="6055">
                  <c:v>8.6686689999999995</c:v>
                </c:pt>
                <c:pt idx="6056">
                  <c:v>8.6691830000000003</c:v>
                </c:pt>
                <c:pt idx="6057">
                  <c:v>8.6696519999999992</c:v>
                </c:pt>
                <c:pt idx="6058">
                  <c:v>8.6701239999999995</c:v>
                </c:pt>
                <c:pt idx="6059">
                  <c:v>8.6705970000000008</c:v>
                </c:pt>
                <c:pt idx="6060">
                  <c:v>8.6710630000000002</c:v>
                </c:pt>
                <c:pt idx="6061">
                  <c:v>8.6715389999999992</c:v>
                </c:pt>
                <c:pt idx="6062">
                  <c:v>8.6720120000000005</c:v>
                </c:pt>
                <c:pt idx="6063">
                  <c:v>8.6724530000000009</c:v>
                </c:pt>
                <c:pt idx="6064">
                  <c:v>8.6728959999999997</c:v>
                </c:pt>
                <c:pt idx="6065">
                  <c:v>8.6733620000000009</c:v>
                </c:pt>
                <c:pt idx="6066">
                  <c:v>8.6738630000000008</c:v>
                </c:pt>
                <c:pt idx="6067">
                  <c:v>8.6743400000000008</c:v>
                </c:pt>
                <c:pt idx="6068">
                  <c:v>8.6748089999999998</c:v>
                </c:pt>
                <c:pt idx="6069">
                  <c:v>8.6752549999999999</c:v>
                </c:pt>
                <c:pt idx="6070">
                  <c:v>8.6756720000000005</c:v>
                </c:pt>
                <c:pt idx="6071">
                  <c:v>8.676069</c:v>
                </c:pt>
                <c:pt idx="6072">
                  <c:v>8.6764840000000003</c:v>
                </c:pt>
                <c:pt idx="6073">
                  <c:v>8.676914</c:v>
                </c:pt>
                <c:pt idx="6074">
                  <c:v>8.6773559999999996</c:v>
                </c:pt>
                <c:pt idx="6075">
                  <c:v>8.6778510000000004</c:v>
                </c:pt>
                <c:pt idx="6076">
                  <c:v>8.6783450000000002</c:v>
                </c:pt>
                <c:pt idx="6077">
                  <c:v>8.6788139999999991</c:v>
                </c:pt>
                <c:pt idx="6078">
                  <c:v>8.6793089999999999</c:v>
                </c:pt>
                <c:pt idx="6079">
                  <c:v>8.6797950000000004</c:v>
                </c:pt>
                <c:pt idx="6080">
                  <c:v>8.6802539999999997</c:v>
                </c:pt>
                <c:pt idx="6081">
                  <c:v>8.6807259999999999</c:v>
                </c:pt>
                <c:pt idx="6082">
                  <c:v>8.6811810000000005</c:v>
                </c:pt>
                <c:pt idx="6083">
                  <c:v>8.681616</c:v>
                </c:pt>
                <c:pt idx="6084">
                  <c:v>8.6820769999999996</c:v>
                </c:pt>
                <c:pt idx="6085">
                  <c:v>8.6826159999999994</c:v>
                </c:pt>
                <c:pt idx="6086">
                  <c:v>8.6832619999999991</c:v>
                </c:pt>
                <c:pt idx="6087">
                  <c:v>8.6838730000000002</c:v>
                </c:pt>
                <c:pt idx="6088">
                  <c:v>8.6843719999999998</c:v>
                </c:pt>
                <c:pt idx="6089">
                  <c:v>8.6847919999999998</c:v>
                </c:pt>
                <c:pt idx="6090">
                  <c:v>8.6851929999999999</c:v>
                </c:pt>
                <c:pt idx="6091">
                  <c:v>8.6856639999999992</c:v>
                </c:pt>
                <c:pt idx="6092">
                  <c:v>8.6863290000000006</c:v>
                </c:pt>
                <c:pt idx="6093">
                  <c:v>8.6868599999999994</c:v>
                </c:pt>
                <c:pt idx="6094">
                  <c:v>8.6873529999999999</c:v>
                </c:pt>
                <c:pt idx="6095">
                  <c:v>8.6878039999999999</c:v>
                </c:pt>
                <c:pt idx="6096">
                  <c:v>8.688244000000001</c:v>
                </c:pt>
                <c:pt idx="6097">
                  <c:v>8.6887240000000006</c:v>
                </c:pt>
                <c:pt idx="6098">
                  <c:v>8.6892010000000006</c:v>
                </c:pt>
                <c:pt idx="6099">
                  <c:v>8.6896559999999994</c:v>
                </c:pt>
                <c:pt idx="6100">
                  <c:v>8.6900650000000006</c:v>
                </c:pt>
                <c:pt idx="6101">
                  <c:v>8.6904609999999991</c:v>
                </c:pt>
                <c:pt idx="6102">
                  <c:v>8.6909220000000005</c:v>
                </c:pt>
                <c:pt idx="6103">
                  <c:v>8.6914490000000004</c:v>
                </c:pt>
                <c:pt idx="6104">
                  <c:v>8.6919869999999992</c:v>
                </c:pt>
                <c:pt idx="6105">
                  <c:v>8.6924849999999996</c:v>
                </c:pt>
                <c:pt idx="6106">
                  <c:v>8.6930270000000007</c:v>
                </c:pt>
                <c:pt idx="6107">
                  <c:v>8.6935699999999994</c:v>
                </c:pt>
                <c:pt idx="6108">
                  <c:v>8.69407</c:v>
                </c:pt>
                <c:pt idx="6109">
                  <c:v>8.694547</c:v>
                </c:pt>
                <c:pt idx="6110">
                  <c:v>8.6949660000000009</c:v>
                </c:pt>
                <c:pt idx="6111">
                  <c:v>8.6954119999999993</c:v>
                </c:pt>
                <c:pt idx="6112">
                  <c:v>8.6959020000000002</c:v>
                </c:pt>
                <c:pt idx="6113">
                  <c:v>8.6963860000000004</c:v>
                </c:pt>
                <c:pt idx="6114">
                  <c:v>8.6968479999999992</c:v>
                </c:pt>
                <c:pt idx="6115">
                  <c:v>8.6972950000000004</c:v>
                </c:pt>
                <c:pt idx="6116">
                  <c:v>8.6977539999999998</c:v>
                </c:pt>
                <c:pt idx="6117">
                  <c:v>8.6984440000000003</c:v>
                </c:pt>
                <c:pt idx="6118">
                  <c:v>8.698995</c:v>
                </c:pt>
                <c:pt idx="6119">
                  <c:v>8.6995000000000005</c:v>
                </c:pt>
                <c:pt idx="6120">
                  <c:v>8.6999859999999991</c:v>
                </c:pt>
                <c:pt idx="6121">
                  <c:v>8.7004750000000008</c:v>
                </c:pt>
                <c:pt idx="6122">
                  <c:v>8.7009550000000004</c:v>
                </c:pt>
                <c:pt idx="6123">
                  <c:v>8.7014390000000006</c:v>
                </c:pt>
                <c:pt idx="6124">
                  <c:v>8.7019179999999992</c:v>
                </c:pt>
                <c:pt idx="6125">
                  <c:v>8.7023949999999992</c:v>
                </c:pt>
                <c:pt idx="6126">
                  <c:v>8.7028739999999996</c:v>
                </c:pt>
                <c:pt idx="6127">
                  <c:v>8.7033719999999999</c:v>
                </c:pt>
                <c:pt idx="6128">
                  <c:v>8.7038580000000003</c:v>
                </c:pt>
                <c:pt idx="6129">
                  <c:v>8.7043409999999994</c:v>
                </c:pt>
                <c:pt idx="6130">
                  <c:v>8.7048360000000002</c:v>
                </c:pt>
                <c:pt idx="6131">
                  <c:v>8.7053229999999999</c:v>
                </c:pt>
                <c:pt idx="6132">
                  <c:v>8.7058029999999995</c:v>
                </c:pt>
                <c:pt idx="6133">
                  <c:v>8.7063020000000009</c:v>
                </c:pt>
                <c:pt idx="6134">
                  <c:v>8.7068060000000003</c:v>
                </c:pt>
                <c:pt idx="6135">
                  <c:v>8.7073079999999994</c:v>
                </c:pt>
                <c:pt idx="6136">
                  <c:v>8.7078020000000009</c:v>
                </c:pt>
                <c:pt idx="6137">
                  <c:v>8.7082899999999999</c:v>
                </c:pt>
                <c:pt idx="6138">
                  <c:v>8.7087509999999995</c:v>
                </c:pt>
                <c:pt idx="6139">
                  <c:v>8.7092259999999992</c:v>
                </c:pt>
                <c:pt idx="6140">
                  <c:v>8.7097420000000003</c:v>
                </c:pt>
                <c:pt idx="6141">
                  <c:v>8.7102640000000005</c:v>
                </c:pt>
                <c:pt idx="6142">
                  <c:v>8.7107720000000004</c:v>
                </c:pt>
                <c:pt idx="6143">
                  <c:v>8.711252</c:v>
                </c:pt>
                <c:pt idx="6144">
                  <c:v>8.7117389999999997</c:v>
                </c:pt>
                <c:pt idx="6145">
                  <c:v>8.712212000000001</c:v>
                </c:pt>
                <c:pt idx="6146">
                  <c:v>8.712669</c:v>
                </c:pt>
                <c:pt idx="6147">
                  <c:v>8.7131329999999991</c:v>
                </c:pt>
                <c:pt idx="6148">
                  <c:v>8.7135940000000005</c:v>
                </c:pt>
                <c:pt idx="6149">
                  <c:v>8.7140629999999994</c:v>
                </c:pt>
                <c:pt idx="6150">
                  <c:v>8.7145489999999999</c:v>
                </c:pt>
                <c:pt idx="6151">
                  <c:v>8.7150560000000006</c:v>
                </c:pt>
                <c:pt idx="6152">
                  <c:v>8.7155579999999997</c:v>
                </c:pt>
                <c:pt idx="6153">
                  <c:v>8.7160519999999995</c:v>
                </c:pt>
                <c:pt idx="6154">
                  <c:v>8.7165549999999996</c:v>
                </c:pt>
                <c:pt idx="6155">
                  <c:v>8.7170559999999995</c:v>
                </c:pt>
                <c:pt idx="6156">
                  <c:v>8.7175229999999999</c:v>
                </c:pt>
                <c:pt idx="6157">
                  <c:v>8.717962</c:v>
                </c:pt>
                <c:pt idx="6158">
                  <c:v>8.7184170000000005</c:v>
                </c:pt>
                <c:pt idx="6159">
                  <c:v>8.7188949999999998</c:v>
                </c:pt>
                <c:pt idx="6160">
                  <c:v>8.7194240000000001</c:v>
                </c:pt>
                <c:pt idx="6161">
                  <c:v>8.7200679999999995</c:v>
                </c:pt>
                <c:pt idx="6162">
                  <c:v>8.7206960000000002</c:v>
                </c:pt>
                <c:pt idx="6163">
                  <c:v>8.7211959999999991</c:v>
                </c:pt>
                <c:pt idx="6164">
                  <c:v>8.721665999999999</c:v>
                </c:pt>
                <c:pt idx="6165">
                  <c:v>8.7221130000000002</c:v>
                </c:pt>
                <c:pt idx="6166">
                  <c:v>8.7225439999999992</c:v>
                </c:pt>
                <c:pt idx="6167">
                  <c:v>8.7229890000000001</c:v>
                </c:pt>
                <c:pt idx="6168">
                  <c:v>8.7234590000000001</c:v>
                </c:pt>
                <c:pt idx="6169">
                  <c:v>8.7239620000000002</c:v>
                </c:pt>
                <c:pt idx="6170">
                  <c:v>8.7245059999999999</c:v>
                </c:pt>
                <c:pt idx="6171">
                  <c:v>8.7250219999999992</c:v>
                </c:pt>
                <c:pt idx="6172">
                  <c:v>8.7255319999999994</c:v>
                </c:pt>
                <c:pt idx="6173">
                  <c:v>8.7260290000000005</c:v>
                </c:pt>
                <c:pt idx="6174">
                  <c:v>8.7265139999999999</c:v>
                </c:pt>
                <c:pt idx="6175">
                  <c:v>8.7269950000000005</c:v>
                </c:pt>
                <c:pt idx="6176">
                  <c:v>8.7274840000000005</c:v>
                </c:pt>
                <c:pt idx="6177">
                  <c:v>8.7279789999999995</c:v>
                </c:pt>
                <c:pt idx="6178">
                  <c:v>8.7284740000000003</c:v>
                </c:pt>
                <c:pt idx="6179">
                  <c:v>8.728942</c:v>
                </c:pt>
                <c:pt idx="6180">
                  <c:v>8.7294219999999996</c:v>
                </c:pt>
                <c:pt idx="6181">
                  <c:v>8.7298960000000001</c:v>
                </c:pt>
                <c:pt idx="6182">
                  <c:v>8.7303709999999999</c:v>
                </c:pt>
                <c:pt idx="6183">
                  <c:v>8.7308620000000001</c:v>
                </c:pt>
                <c:pt idx="6184">
                  <c:v>8.7313589999999994</c:v>
                </c:pt>
                <c:pt idx="6185">
                  <c:v>8.73184</c:v>
                </c:pt>
                <c:pt idx="6186">
                  <c:v>8.7323199999999996</c:v>
                </c:pt>
                <c:pt idx="6187">
                  <c:v>8.7327980000000007</c:v>
                </c:pt>
                <c:pt idx="6188">
                  <c:v>8.7332819999999991</c:v>
                </c:pt>
                <c:pt idx="6189">
                  <c:v>8.7338160000000009</c:v>
                </c:pt>
                <c:pt idx="6190">
                  <c:v>8.7343580000000003</c:v>
                </c:pt>
                <c:pt idx="6191">
                  <c:v>8.7348809999999997</c:v>
                </c:pt>
                <c:pt idx="6192">
                  <c:v>8.735436</c:v>
                </c:pt>
                <c:pt idx="6193">
                  <c:v>8.7359720000000003</c:v>
                </c:pt>
                <c:pt idx="6194">
                  <c:v>8.7364230000000003</c:v>
                </c:pt>
                <c:pt idx="6195">
                  <c:v>8.7368520000000007</c:v>
                </c:pt>
                <c:pt idx="6196">
                  <c:v>8.737286000000001</c:v>
                </c:pt>
                <c:pt idx="6197">
                  <c:v>8.7377669999999998</c:v>
                </c:pt>
                <c:pt idx="6198">
                  <c:v>8.7386359999999996</c:v>
                </c:pt>
                <c:pt idx="6199">
                  <c:v>8.7394639999999999</c:v>
                </c:pt>
                <c:pt idx="6200">
                  <c:v>8.7399640000000005</c:v>
                </c:pt>
                <c:pt idx="6201">
                  <c:v>8.7404449999999994</c:v>
                </c:pt>
                <c:pt idx="6202">
                  <c:v>8.7409160000000004</c:v>
                </c:pt>
                <c:pt idx="6203">
                  <c:v>8.7413980000000002</c:v>
                </c:pt>
                <c:pt idx="6204">
                  <c:v>8.7418979999999991</c:v>
                </c:pt>
                <c:pt idx="6205">
                  <c:v>8.7424250000000008</c:v>
                </c:pt>
                <c:pt idx="6206">
                  <c:v>8.7429410000000001</c:v>
                </c:pt>
                <c:pt idx="6207">
                  <c:v>8.7434530000000006</c:v>
                </c:pt>
                <c:pt idx="6208">
                  <c:v>8.7439420000000005</c:v>
                </c:pt>
                <c:pt idx="6209">
                  <c:v>8.7444129999999998</c:v>
                </c:pt>
                <c:pt idx="6210">
                  <c:v>8.7448820000000005</c:v>
                </c:pt>
                <c:pt idx="6211">
                  <c:v>8.7453629999999993</c:v>
                </c:pt>
                <c:pt idx="6212">
                  <c:v>8.7458720000000003</c:v>
                </c:pt>
                <c:pt idx="6213">
                  <c:v>8.7466070000000009</c:v>
                </c:pt>
                <c:pt idx="6214">
                  <c:v>8.7476669999999999</c:v>
                </c:pt>
                <c:pt idx="6215">
                  <c:v>8.7483970000000006</c:v>
                </c:pt>
                <c:pt idx="6216">
                  <c:v>8.7489150000000002</c:v>
                </c:pt>
                <c:pt idx="6217">
                  <c:v>8.7494440000000004</c:v>
                </c:pt>
                <c:pt idx="6218">
                  <c:v>8.7499649999999995</c:v>
                </c:pt>
                <c:pt idx="6219">
                  <c:v>8.7505009999999999</c:v>
                </c:pt>
                <c:pt idx="6220">
                  <c:v>8.751004</c:v>
                </c:pt>
                <c:pt idx="6221">
                  <c:v>8.7515040000000006</c:v>
                </c:pt>
                <c:pt idx="6222">
                  <c:v>8.7520209999999992</c:v>
                </c:pt>
                <c:pt idx="6223">
                  <c:v>8.752561</c:v>
                </c:pt>
                <c:pt idx="6224">
                  <c:v>8.7530710000000003</c:v>
                </c:pt>
                <c:pt idx="6225">
                  <c:v>8.7535729999999994</c:v>
                </c:pt>
                <c:pt idx="6226">
                  <c:v>8.7540770000000006</c:v>
                </c:pt>
                <c:pt idx="6227">
                  <c:v>8.7545900000000003</c:v>
                </c:pt>
                <c:pt idx="6228">
                  <c:v>8.7551159999999992</c:v>
                </c:pt>
                <c:pt idx="6229">
                  <c:v>8.7556170000000009</c:v>
                </c:pt>
                <c:pt idx="6230">
                  <c:v>8.7560979999999997</c:v>
                </c:pt>
                <c:pt idx="6231">
                  <c:v>8.7565720000000002</c:v>
                </c:pt>
                <c:pt idx="6232">
                  <c:v>8.7570700000000006</c:v>
                </c:pt>
                <c:pt idx="6233">
                  <c:v>8.7576169999999998</c:v>
                </c:pt>
                <c:pt idx="6234">
                  <c:v>8.7582520000000006</c:v>
                </c:pt>
                <c:pt idx="6235">
                  <c:v>8.758780999999999</c:v>
                </c:pt>
                <c:pt idx="6236">
                  <c:v>8.7593150000000009</c:v>
                </c:pt>
                <c:pt idx="6237">
                  <c:v>8.7598409999999998</c:v>
                </c:pt>
                <c:pt idx="6238">
                  <c:v>8.7603729999999995</c:v>
                </c:pt>
                <c:pt idx="6239">
                  <c:v>8.7609440000000003</c:v>
                </c:pt>
                <c:pt idx="6240">
                  <c:v>8.7614649999999994</c:v>
                </c:pt>
                <c:pt idx="6241">
                  <c:v>8.761984</c:v>
                </c:pt>
                <c:pt idx="6242">
                  <c:v>8.7625250000000001</c:v>
                </c:pt>
                <c:pt idx="6243">
                  <c:v>8.7630499999999998</c:v>
                </c:pt>
                <c:pt idx="6244">
                  <c:v>8.7636140000000005</c:v>
                </c:pt>
                <c:pt idx="6245">
                  <c:v>8.764164000000001</c:v>
                </c:pt>
                <c:pt idx="6246">
                  <c:v>8.7646899999999999</c:v>
                </c:pt>
                <c:pt idx="6247">
                  <c:v>8.7652369999999991</c:v>
                </c:pt>
                <c:pt idx="6248">
                  <c:v>8.7657910000000001</c:v>
                </c:pt>
                <c:pt idx="6249">
                  <c:v>8.7663399999999996</c:v>
                </c:pt>
                <c:pt idx="6250">
                  <c:v>8.7668940000000006</c:v>
                </c:pt>
                <c:pt idx="6251">
                  <c:v>8.7674649999999996</c:v>
                </c:pt>
                <c:pt idx="6252">
                  <c:v>8.7680559999999996</c:v>
                </c:pt>
                <c:pt idx="6253">
                  <c:v>8.7686910000000005</c:v>
                </c:pt>
                <c:pt idx="6254">
                  <c:v>8.7695620000000005</c:v>
                </c:pt>
                <c:pt idx="6255">
                  <c:v>8.7703030000000002</c:v>
                </c:pt>
                <c:pt idx="6256">
                  <c:v>8.7708580000000005</c:v>
                </c:pt>
                <c:pt idx="6257">
                  <c:v>8.7713909999999995</c:v>
                </c:pt>
                <c:pt idx="6258">
                  <c:v>8.7719170000000002</c:v>
                </c:pt>
                <c:pt idx="6259">
                  <c:v>8.7724720000000005</c:v>
                </c:pt>
                <c:pt idx="6260">
                  <c:v>8.7733640000000008</c:v>
                </c:pt>
                <c:pt idx="6261">
                  <c:v>8.7742039999999992</c:v>
                </c:pt>
                <c:pt idx="6262">
                  <c:v>8.7747740000000007</c:v>
                </c:pt>
                <c:pt idx="6263">
                  <c:v>8.7753300000000003</c:v>
                </c:pt>
                <c:pt idx="6264">
                  <c:v>8.7758780000000005</c:v>
                </c:pt>
                <c:pt idx="6265">
                  <c:v>8.7764240000000004</c:v>
                </c:pt>
                <c:pt idx="6266">
                  <c:v>8.777291</c:v>
                </c:pt>
                <c:pt idx="6267">
                  <c:v>8.7779950000000007</c:v>
                </c:pt>
                <c:pt idx="6268">
                  <c:v>8.7785790000000006</c:v>
                </c:pt>
                <c:pt idx="6269">
                  <c:v>8.7791429999999995</c:v>
                </c:pt>
                <c:pt idx="6270">
                  <c:v>8.7796909999999997</c:v>
                </c:pt>
                <c:pt idx="6271">
                  <c:v>8.7802670000000003</c:v>
                </c:pt>
                <c:pt idx="6272">
                  <c:v>8.7808740000000007</c:v>
                </c:pt>
                <c:pt idx="6273">
                  <c:v>8.7815259999999995</c:v>
                </c:pt>
                <c:pt idx="6274">
                  <c:v>8.7824430000000007</c:v>
                </c:pt>
                <c:pt idx="6275">
                  <c:v>8.7833439999999996</c:v>
                </c:pt>
                <c:pt idx="6276">
                  <c:v>8.783944</c:v>
                </c:pt>
                <c:pt idx="6277">
                  <c:v>8.7845340000000007</c:v>
                </c:pt>
                <c:pt idx="6278">
                  <c:v>8.785088</c:v>
                </c:pt>
                <c:pt idx="6279">
                  <c:v>8.7856450000000006</c:v>
                </c:pt>
                <c:pt idx="6280">
                  <c:v>8.7862050000000007</c:v>
                </c:pt>
                <c:pt idx="6281">
                  <c:v>8.7867680000000004</c:v>
                </c:pt>
                <c:pt idx="6282">
                  <c:v>8.7873300000000008</c:v>
                </c:pt>
                <c:pt idx="6283">
                  <c:v>8.7879000000000005</c:v>
                </c:pt>
                <c:pt idx="6284">
                  <c:v>8.7885679999999997</c:v>
                </c:pt>
                <c:pt idx="6285">
                  <c:v>8.7894609999999993</c:v>
                </c:pt>
                <c:pt idx="6286">
                  <c:v>8.7905580000000008</c:v>
                </c:pt>
                <c:pt idx="6287">
                  <c:v>8.7914259999999995</c:v>
                </c:pt>
                <c:pt idx="6288">
                  <c:v>8.7920339999999992</c:v>
                </c:pt>
                <c:pt idx="6289">
                  <c:v>8.7926090000000006</c:v>
                </c:pt>
                <c:pt idx="6290">
                  <c:v>8.7931810000000006</c:v>
                </c:pt>
                <c:pt idx="6291">
                  <c:v>8.7939159999999994</c:v>
                </c:pt>
                <c:pt idx="6292">
                  <c:v>8.7945790000000006</c:v>
                </c:pt>
                <c:pt idx="6293">
                  <c:v>8.7951870000000003</c:v>
                </c:pt>
                <c:pt idx="6294">
                  <c:v>8.7957850000000004</c:v>
                </c:pt>
                <c:pt idx="6295">
                  <c:v>8.7963710000000006</c:v>
                </c:pt>
                <c:pt idx="6296">
                  <c:v>8.7970459999999999</c:v>
                </c:pt>
                <c:pt idx="6297">
                  <c:v>8.7979649999999996</c:v>
                </c:pt>
                <c:pt idx="6298">
                  <c:v>8.7989309999999996</c:v>
                </c:pt>
                <c:pt idx="6299">
                  <c:v>8.7998150000000006</c:v>
                </c:pt>
                <c:pt idx="6300">
                  <c:v>8.8008589999999991</c:v>
                </c:pt>
                <c:pt idx="6301">
                  <c:v>8.8016100000000002</c:v>
                </c:pt>
                <c:pt idx="6302">
                  <c:v>8.8022089999999995</c:v>
                </c:pt>
                <c:pt idx="6303">
                  <c:v>8.8028770000000005</c:v>
                </c:pt>
                <c:pt idx="6304">
                  <c:v>8.8035759999999996</c:v>
                </c:pt>
                <c:pt idx="6305">
                  <c:v>8.8042289999999994</c:v>
                </c:pt>
                <c:pt idx="6306">
                  <c:v>8.8049929999999996</c:v>
                </c:pt>
                <c:pt idx="6307">
                  <c:v>8.8055970000000006</c:v>
                </c:pt>
                <c:pt idx="6308">
                  <c:v>8.8062660000000008</c:v>
                </c:pt>
                <c:pt idx="6309">
                  <c:v>8.8069579999999998</c:v>
                </c:pt>
                <c:pt idx="6310">
                  <c:v>8.807697000000001</c:v>
                </c:pt>
                <c:pt idx="6311">
                  <c:v>8.8087610000000005</c:v>
                </c:pt>
                <c:pt idx="6312">
                  <c:v>8.8098229999999997</c:v>
                </c:pt>
                <c:pt idx="6313">
                  <c:v>8.8104899999999997</c:v>
                </c:pt>
                <c:pt idx="6314">
                  <c:v>8.8113360000000007</c:v>
                </c:pt>
                <c:pt idx="6315">
                  <c:v>8.811990999999999</c:v>
                </c:pt>
                <c:pt idx="6316">
                  <c:v>8.8125990000000005</c:v>
                </c:pt>
                <c:pt idx="6317">
                  <c:v>8.8132429999999999</c:v>
                </c:pt>
                <c:pt idx="6318">
                  <c:v>8.8138799999999993</c:v>
                </c:pt>
                <c:pt idx="6319">
                  <c:v>8.8146059999999995</c:v>
                </c:pt>
                <c:pt idx="6320">
                  <c:v>8.8156820000000007</c:v>
                </c:pt>
                <c:pt idx="6321">
                  <c:v>8.8169210000000007</c:v>
                </c:pt>
                <c:pt idx="6322">
                  <c:v>8.8179400000000001</c:v>
                </c:pt>
                <c:pt idx="6323">
                  <c:v>8.8187359999999995</c:v>
                </c:pt>
                <c:pt idx="6324">
                  <c:v>8.8195189999999997</c:v>
                </c:pt>
                <c:pt idx="6325">
                  <c:v>8.8202280000000002</c:v>
                </c:pt>
                <c:pt idx="6326">
                  <c:v>8.8208439999999992</c:v>
                </c:pt>
                <c:pt idx="6327">
                  <c:v>8.8215529999999998</c:v>
                </c:pt>
                <c:pt idx="6328">
                  <c:v>8.8224809999999998</c:v>
                </c:pt>
                <c:pt idx="6329">
                  <c:v>8.8239769999999993</c:v>
                </c:pt>
                <c:pt idx="6330">
                  <c:v>8.8252450000000007</c:v>
                </c:pt>
                <c:pt idx="6331">
                  <c:v>8.8259039999999995</c:v>
                </c:pt>
                <c:pt idx="6332">
                  <c:v>8.8265229999999999</c:v>
                </c:pt>
                <c:pt idx="6333">
                  <c:v>8.8272949999999994</c:v>
                </c:pt>
                <c:pt idx="6334">
                  <c:v>8.8283500000000004</c:v>
                </c:pt>
                <c:pt idx="6335">
                  <c:v>8.8299000000000003</c:v>
                </c:pt>
                <c:pt idx="6336">
                  <c:v>8.8310449999999996</c:v>
                </c:pt>
                <c:pt idx="6337">
                  <c:v>8.8317999999999994</c:v>
                </c:pt>
                <c:pt idx="6338">
                  <c:v>8.8325709999999997</c:v>
                </c:pt>
                <c:pt idx="6339">
                  <c:v>8.8338839999999994</c:v>
                </c:pt>
                <c:pt idx="6340">
                  <c:v>8.8353950000000001</c:v>
                </c:pt>
                <c:pt idx="6341">
                  <c:v>8.8365000000000009</c:v>
                </c:pt>
                <c:pt idx="6342">
                  <c:v>8.8374070000000007</c:v>
                </c:pt>
                <c:pt idx="6343">
                  <c:v>8.8381070000000008</c:v>
                </c:pt>
                <c:pt idx="6344">
                  <c:v>8.8387890000000002</c:v>
                </c:pt>
                <c:pt idx="6345">
                  <c:v>8.8394340000000007</c:v>
                </c:pt>
                <c:pt idx="6346">
                  <c:v>8.8405100000000001</c:v>
                </c:pt>
                <c:pt idx="6347">
                  <c:v>8.8418340000000004</c:v>
                </c:pt>
                <c:pt idx="6348">
                  <c:v>8.8434050000000006</c:v>
                </c:pt>
                <c:pt idx="6349">
                  <c:v>8.8448220000000006</c:v>
                </c:pt>
                <c:pt idx="6350">
                  <c:v>8.8460020000000004</c:v>
                </c:pt>
                <c:pt idx="6351">
                  <c:v>8.8473430000000004</c:v>
                </c:pt>
                <c:pt idx="6352">
                  <c:v>8.8487159999999996</c:v>
                </c:pt>
                <c:pt idx="6353">
                  <c:v>8.8496070000000007</c:v>
                </c:pt>
                <c:pt idx="6354">
                  <c:v>8.8502480000000006</c:v>
                </c:pt>
                <c:pt idx="6355">
                  <c:v>8.8508440000000004</c:v>
                </c:pt>
                <c:pt idx="6356">
                  <c:v>8.8514730000000004</c:v>
                </c:pt>
                <c:pt idx="6357">
                  <c:v>8.8525379999999991</c:v>
                </c:pt>
                <c:pt idx="6358">
                  <c:v>8.8541910000000001</c:v>
                </c:pt>
                <c:pt idx="6359">
                  <c:v>8.8555209999999995</c:v>
                </c:pt>
                <c:pt idx="6360">
                  <c:v>8.8567110000000007</c:v>
                </c:pt>
                <c:pt idx="6361">
                  <c:v>8.8582020000000004</c:v>
                </c:pt>
                <c:pt idx="6362">
                  <c:v>8.8593530000000005</c:v>
                </c:pt>
                <c:pt idx="6363">
                  <c:v>8.8604090000000006</c:v>
                </c:pt>
                <c:pt idx="6364">
                  <c:v>8.8616849999999996</c:v>
                </c:pt>
                <c:pt idx="6365">
                  <c:v>8.8624609999999997</c:v>
                </c:pt>
                <c:pt idx="6366">
                  <c:v>8.8630390000000006</c:v>
                </c:pt>
                <c:pt idx="6367">
                  <c:v>8.8636079999999993</c:v>
                </c:pt>
                <c:pt idx="6368">
                  <c:v>8.8645220000000009</c:v>
                </c:pt>
                <c:pt idx="6369">
                  <c:v>8.8656799999999993</c:v>
                </c:pt>
                <c:pt idx="6370">
                  <c:v>8.8677449999999993</c:v>
                </c:pt>
                <c:pt idx="6371">
                  <c:v>8.8696260000000002</c:v>
                </c:pt>
                <c:pt idx="6372">
                  <c:v>8.8711489999999991</c:v>
                </c:pt>
                <c:pt idx="6373">
                  <c:v>8.8724899999999991</c:v>
                </c:pt>
                <c:pt idx="6374">
                  <c:v>8.8741079999999997</c:v>
                </c:pt>
                <c:pt idx="6375">
                  <c:v>8.8755980000000001</c:v>
                </c:pt>
                <c:pt idx="6376">
                  <c:v>8.8770100000000003</c:v>
                </c:pt>
                <c:pt idx="6377">
                  <c:v>8.8782680000000003</c:v>
                </c:pt>
                <c:pt idx="6378">
                  <c:v>8.8794229999999992</c:v>
                </c:pt>
                <c:pt idx="6379">
                  <c:v>8.8806799999999999</c:v>
                </c:pt>
                <c:pt idx="6380">
                  <c:v>8.8821720000000006</c:v>
                </c:pt>
                <c:pt idx="6381">
                  <c:v>8.883642</c:v>
                </c:pt>
                <c:pt idx="6382">
                  <c:v>8.8852279999999997</c:v>
                </c:pt>
                <c:pt idx="6383">
                  <c:v>8.8869830000000007</c:v>
                </c:pt>
                <c:pt idx="6384">
                  <c:v>8.8883209999999995</c:v>
                </c:pt>
                <c:pt idx="6385">
                  <c:v>8.8893000000000004</c:v>
                </c:pt>
                <c:pt idx="6386">
                  <c:v>8.8903010000000009</c:v>
                </c:pt>
                <c:pt idx="6387">
                  <c:v>8.8912860000000009</c:v>
                </c:pt>
                <c:pt idx="6388">
                  <c:v>8.8928860000000007</c:v>
                </c:pt>
                <c:pt idx="6389">
                  <c:v>8.8949859999999994</c:v>
                </c:pt>
                <c:pt idx="6390">
                  <c:v>8.8973379999999995</c:v>
                </c:pt>
                <c:pt idx="6391">
                  <c:v>8.8996340000000007</c:v>
                </c:pt>
                <c:pt idx="6392">
                  <c:v>8.9014480000000002</c:v>
                </c:pt>
                <c:pt idx="6393">
                  <c:v>8.9035790000000006</c:v>
                </c:pt>
                <c:pt idx="6394">
                  <c:v>8.9052439999999997</c:v>
                </c:pt>
                <c:pt idx="6395">
                  <c:v>8.9065879999999993</c:v>
                </c:pt>
                <c:pt idx="6396">
                  <c:v>8.9075340000000001</c:v>
                </c:pt>
                <c:pt idx="6397">
                  <c:v>8.9088250000000002</c:v>
                </c:pt>
                <c:pt idx="6398">
                  <c:v>8.9102519999999998</c:v>
                </c:pt>
                <c:pt idx="6399">
                  <c:v>8.9114839999999997</c:v>
                </c:pt>
                <c:pt idx="6400">
                  <c:v>8.9127729999999996</c:v>
                </c:pt>
                <c:pt idx="6401">
                  <c:v>8.9143360000000005</c:v>
                </c:pt>
                <c:pt idx="6402">
                  <c:v>8.9163409999999992</c:v>
                </c:pt>
                <c:pt idx="6403">
                  <c:v>8.9186329999999998</c:v>
                </c:pt>
                <c:pt idx="6404">
                  <c:v>8.9205799999999993</c:v>
                </c:pt>
                <c:pt idx="6405">
                  <c:v>8.9225329999999996</c:v>
                </c:pt>
                <c:pt idx="6406">
                  <c:v>8.9251710000000006</c:v>
                </c:pt>
                <c:pt idx="6407">
                  <c:v>8.9278960000000005</c:v>
                </c:pt>
                <c:pt idx="6408">
                  <c:v>8.9303129999999999</c:v>
                </c:pt>
                <c:pt idx="6409">
                  <c:v>8.9319419999999994</c:v>
                </c:pt>
                <c:pt idx="6410">
                  <c:v>8.933427</c:v>
                </c:pt>
                <c:pt idx="6411">
                  <c:v>8.9350959999999997</c:v>
                </c:pt>
                <c:pt idx="6412">
                  <c:v>8.9374339999999997</c:v>
                </c:pt>
                <c:pt idx="6413">
                  <c:v>8.9396959999999996</c:v>
                </c:pt>
                <c:pt idx="6414">
                  <c:v>8.9416650000000004</c:v>
                </c:pt>
                <c:pt idx="6415">
                  <c:v>8.944096</c:v>
                </c:pt>
                <c:pt idx="6416">
                  <c:v>8.9469790000000007</c:v>
                </c:pt>
                <c:pt idx="6417">
                  <c:v>8.9499449999999996</c:v>
                </c:pt>
                <c:pt idx="6418">
                  <c:v>8.9525439999999996</c:v>
                </c:pt>
                <c:pt idx="6419">
                  <c:v>8.9548470000000009</c:v>
                </c:pt>
                <c:pt idx="6420">
                  <c:v>8.9564190000000004</c:v>
                </c:pt>
                <c:pt idx="6421">
                  <c:v>8.9581339999999994</c:v>
                </c:pt>
                <c:pt idx="6422">
                  <c:v>8.9609249999999996</c:v>
                </c:pt>
                <c:pt idx="6423">
                  <c:v>8.9645700000000001</c:v>
                </c:pt>
                <c:pt idx="6424">
                  <c:v>8.9675969999999996</c:v>
                </c:pt>
                <c:pt idx="6425">
                  <c:v>8.9700950000000006</c:v>
                </c:pt>
                <c:pt idx="6426">
                  <c:v>8.9719560000000005</c:v>
                </c:pt>
                <c:pt idx="6427">
                  <c:v>8.9735979999999991</c:v>
                </c:pt>
                <c:pt idx="6428">
                  <c:v>8.9758110000000002</c:v>
                </c:pt>
                <c:pt idx="6429">
                  <c:v>8.9785979999999999</c:v>
                </c:pt>
                <c:pt idx="6430">
                  <c:v>8.9824409999999997</c:v>
                </c:pt>
                <c:pt idx="6431">
                  <c:v>8.9862149999999996</c:v>
                </c:pt>
                <c:pt idx="6432">
                  <c:v>8.9897030000000004</c:v>
                </c:pt>
                <c:pt idx="6433">
                  <c:v>8.9923789999999997</c:v>
                </c:pt>
                <c:pt idx="6434">
                  <c:v>8.9952240000000003</c:v>
                </c:pt>
                <c:pt idx="6435">
                  <c:v>8.9984839999999995</c:v>
                </c:pt>
                <c:pt idx="6436">
                  <c:v>9.0026405</c:v>
                </c:pt>
                <c:pt idx="6437">
                  <c:v>9.0074269999999999</c:v>
                </c:pt>
                <c:pt idx="6438">
                  <c:v>9.0107832000000005</c:v>
                </c:pt>
                <c:pt idx="6439">
                  <c:v>9.0139931000000004</c:v>
                </c:pt>
                <c:pt idx="6440">
                  <c:v>9.0168780999999996</c:v>
                </c:pt>
                <c:pt idx="6441">
                  <c:v>9.0204281000000002</c:v>
                </c:pt>
                <c:pt idx="6442">
                  <c:v>9.0247633999999994</c:v>
                </c:pt>
                <c:pt idx="6443">
                  <c:v>9.0287874000000006</c:v>
                </c:pt>
                <c:pt idx="6444">
                  <c:v>9.0320339999999995</c:v>
                </c:pt>
                <c:pt idx="6445">
                  <c:v>9.0349356000000007</c:v>
                </c:pt>
                <c:pt idx="6446">
                  <c:v>9.0375253000000004</c:v>
                </c:pt>
                <c:pt idx="6447">
                  <c:v>9.0409027999999996</c:v>
                </c:pt>
                <c:pt idx="6448">
                  <c:v>9.0448509000000001</c:v>
                </c:pt>
                <c:pt idx="6449">
                  <c:v>9.049512</c:v>
                </c:pt>
                <c:pt idx="6450">
                  <c:v>9.0553871000000008</c:v>
                </c:pt>
                <c:pt idx="6451">
                  <c:v>9.0596618000000007</c:v>
                </c:pt>
                <c:pt idx="6452">
                  <c:v>9.0640792999999995</c:v>
                </c:pt>
                <c:pt idx="6453">
                  <c:v>9.0686187</c:v>
                </c:pt>
                <c:pt idx="6454">
                  <c:v>9.0733145000000004</c:v>
                </c:pt>
                <c:pt idx="6455">
                  <c:v>9.0784815999999999</c:v>
                </c:pt>
                <c:pt idx="6456">
                  <c:v>9.0839493999999998</c:v>
                </c:pt>
                <c:pt idx="6457">
                  <c:v>9.0892332000000007</c:v>
                </c:pt>
                <c:pt idx="6458">
                  <c:v>9.0943824000000006</c:v>
                </c:pt>
                <c:pt idx="6459">
                  <c:v>9.0990332000000009</c:v>
                </c:pt>
                <c:pt idx="6460">
                  <c:v>9.1030608999999991</c:v>
                </c:pt>
                <c:pt idx="6461">
                  <c:v>9.1078922000000002</c:v>
                </c:pt>
                <c:pt idx="6462">
                  <c:v>9.1150590000000005</c:v>
                </c:pt>
                <c:pt idx="6463">
                  <c:v>9.1224699999999999</c:v>
                </c:pt>
                <c:pt idx="6464">
                  <c:v>9.1293749000000002</c:v>
                </c:pt>
                <c:pt idx="6465">
                  <c:v>9.1368323999999994</c:v>
                </c:pt>
                <c:pt idx="6466">
                  <c:v>9.1444132000000007</c:v>
                </c:pt>
                <c:pt idx="6467">
                  <c:v>9.1504566000000001</c:v>
                </c:pt>
                <c:pt idx="6468">
                  <c:v>9.1564165000000006</c:v>
                </c:pt>
                <c:pt idx="6469">
                  <c:v>9.1628436000000004</c:v>
                </c:pt>
                <c:pt idx="6470">
                  <c:v>9.1722868999999996</c:v>
                </c:pt>
                <c:pt idx="6471">
                  <c:v>9.1848361999999995</c:v>
                </c:pt>
                <c:pt idx="6472">
                  <c:v>9.1938911000000001</c:v>
                </c:pt>
                <c:pt idx="6473">
                  <c:v>9.1998596999999993</c:v>
                </c:pt>
                <c:pt idx="6474">
                  <c:v>9.2061344999999992</c:v>
                </c:pt>
                <c:pt idx="6475">
                  <c:v>9.2128736</c:v>
                </c:pt>
                <c:pt idx="6476">
                  <c:v>9.2227245</c:v>
                </c:pt>
                <c:pt idx="6477">
                  <c:v>9.2357800999999995</c:v>
                </c:pt>
                <c:pt idx="6478">
                  <c:v>9.2468520999999999</c:v>
                </c:pt>
                <c:pt idx="6479">
                  <c:v>9.2587632000000006</c:v>
                </c:pt>
                <c:pt idx="6480">
                  <c:v>9.2709296999999999</c:v>
                </c:pt>
                <c:pt idx="6481">
                  <c:v>9.2824077999999997</c:v>
                </c:pt>
                <c:pt idx="6482">
                  <c:v>9.2935137999999995</c:v>
                </c:pt>
                <c:pt idx="6483">
                  <c:v>9.3050829999999998</c:v>
                </c:pt>
                <c:pt idx="6484">
                  <c:v>9.3177187999999997</c:v>
                </c:pt>
                <c:pt idx="6485">
                  <c:v>9.3320209999999992</c:v>
                </c:pt>
                <c:pt idx="6486">
                  <c:v>9.3446063000000006</c:v>
                </c:pt>
                <c:pt idx="6487">
                  <c:v>9.3581786999999998</c:v>
                </c:pt>
                <c:pt idx="6488">
                  <c:v>9.3730895000000007</c:v>
                </c:pt>
                <c:pt idx="6489">
                  <c:v>9.3915243999999998</c:v>
                </c:pt>
                <c:pt idx="6490">
                  <c:v>9.4102265000000003</c:v>
                </c:pt>
                <c:pt idx="6491">
                  <c:v>9.4290198000000007</c:v>
                </c:pt>
                <c:pt idx="6492">
                  <c:v>9.4440626000000005</c:v>
                </c:pt>
                <c:pt idx="6493">
                  <c:v>9.4578717999999995</c:v>
                </c:pt>
                <c:pt idx="6494">
                  <c:v>9.4775954000000002</c:v>
                </c:pt>
                <c:pt idx="6495">
                  <c:v>9.4969029000000003</c:v>
                </c:pt>
                <c:pt idx="6496">
                  <c:v>9.5186886000000008</c:v>
                </c:pt>
                <c:pt idx="6497">
                  <c:v>9.5422011999999992</c:v>
                </c:pt>
                <c:pt idx="6498">
                  <c:v>9.5627055999999993</c:v>
                </c:pt>
                <c:pt idx="6499">
                  <c:v>9.5848072000000002</c:v>
                </c:pt>
                <c:pt idx="6500">
                  <c:v>9.6103059000000002</c:v>
                </c:pt>
                <c:pt idx="6501">
                  <c:v>9.6333286000000005</c:v>
                </c:pt>
                <c:pt idx="6502">
                  <c:v>9.6625870000000003</c:v>
                </c:pt>
                <c:pt idx="6503">
                  <c:v>9.6909209999999995</c:v>
                </c:pt>
                <c:pt idx="6504">
                  <c:v>9.7179020000000005</c:v>
                </c:pt>
                <c:pt idx="6505">
                  <c:v>9.7462614999999992</c:v>
                </c:pt>
                <c:pt idx="6506">
                  <c:v>9.7775695000000002</c:v>
                </c:pt>
                <c:pt idx="6507">
                  <c:v>9.8083834000000003</c:v>
                </c:pt>
                <c:pt idx="6508">
                  <c:v>9.8429999000000006</c:v>
                </c:pt>
                <c:pt idx="6509">
                  <c:v>9.8784044000000009</c:v>
                </c:pt>
                <c:pt idx="6510">
                  <c:v>9.9138194199999994</c:v>
                </c:pt>
                <c:pt idx="6511">
                  <c:v>9.9519523000000003</c:v>
                </c:pt>
                <c:pt idx="6512">
                  <c:v>9.9888571200000005</c:v>
                </c:pt>
                <c:pt idx="6513">
                  <c:v>10.026430749999999</c:v>
                </c:pt>
                <c:pt idx="6514">
                  <c:v>10.065058219999999</c:v>
                </c:pt>
                <c:pt idx="6515">
                  <c:v>10.108434000000001</c:v>
                </c:pt>
                <c:pt idx="6516">
                  <c:v>10.1536562</c:v>
                </c:pt>
                <c:pt idx="6517">
                  <c:v>10.2011672</c:v>
                </c:pt>
                <c:pt idx="6518">
                  <c:v>10.2499886</c:v>
                </c:pt>
                <c:pt idx="6519">
                  <c:v>10.300655900000001</c:v>
                </c:pt>
                <c:pt idx="6520">
                  <c:v>10.3494864</c:v>
                </c:pt>
                <c:pt idx="6521">
                  <c:v>10.399233000000001</c:v>
                </c:pt>
                <c:pt idx="6522">
                  <c:v>10.4541559</c:v>
                </c:pt>
                <c:pt idx="6523">
                  <c:v>10.5100862</c:v>
                </c:pt>
                <c:pt idx="6524">
                  <c:v>10.568607</c:v>
                </c:pt>
                <c:pt idx="6525">
                  <c:v>10.626186000000001</c:v>
                </c:pt>
                <c:pt idx="6526">
                  <c:v>10.68807</c:v>
                </c:pt>
                <c:pt idx="6527">
                  <c:v>10.754148900000001</c:v>
                </c:pt>
                <c:pt idx="6528">
                  <c:v>10.821277200000001</c:v>
                </c:pt>
                <c:pt idx="6529">
                  <c:v>10.8921993</c:v>
                </c:pt>
                <c:pt idx="6530">
                  <c:v>10.9665172</c:v>
                </c:pt>
                <c:pt idx="6531">
                  <c:v>11.040634000000001</c:v>
                </c:pt>
                <c:pt idx="6532">
                  <c:v>11.11539</c:v>
                </c:pt>
                <c:pt idx="6533">
                  <c:v>11.192131</c:v>
                </c:pt>
                <c:pt idx="6534">
                  <c:v>11.273184000000001</c:v>
                </c:pt>
                <c:pt idx="6535">
                  <c:v>11.356318</c:v>
                </c:pt>
                <c:pt idx="6536">
                  <c:v>11.440536999999999</c:v>
                </c:pt>
                <c:pt idx="6537">
                  <c:v>11.528188999999999</c:v>
                </c:pt>
                <c:pt idx="6538">
                  <c:v>11.614481</c:v>
                </c:pt>
                <c:pt idx="6539">
                  <c:v>11.707162</c:v>
                </c:pt>
                <c:pt idx="6540">
                  <c:v>11.80452</c:v>
                </c:pt>
                <c:pt idx="6541">
                  <c:v>11.904146000000001</c:v>
                </c:pt>
                <c:pt idx="6542">
                  <c:v>12.005806</c:v>
                </c:pt>
                <c:pt idx="6543">
                  <c:v>12.109895999999999</c:v>
                </c:pt>
                <c:pt idx="6544">
                  <c:v>12.212161999999999</c:v>
                </c:pt>
                <c:pt idx="6545">
                  <c:v>12.319317</c:v>
                </c:pt>
                <c:pt idx="6546">
                  <c:v>12.429660999999999</c:v>
                </c:pt>
                <c:pt idx="6547">
                  <c:v>12.542362000000001</c:v>
                </c:pt>
                <c:pt idx="6548">
                  <c:v>12.661313</c:v>
                </c:pt>
                <c:pt idx="6549">
                  <c:v>12.781824</c:v>
                </c:pt>
                <c:pt idx="6550">
                  <c:v>12.905765000000001</c:v>
                </c:pt>
                <c:pt idx="6551">
                  <c:v>13.030875999999999</c:v>
                </c:pt>
                <c:pt idx="6552">
                  <c:v>13.156454999999999</c:v>
                </c:pt>
                <c:pt idx="6553">
                  <c:v>13.284292000000001</c:v>
                </c:pt>
                <c:pt idx="6554">
                  <c:v>13.416166</c:v>
                </c:pt>
                <c:pt idx="6555">
                  <c:v>13.550218000000001</c:v>
                </c:pt>
                <c:pt idx="6556">
                  <c:v>13.688988</c:v>
                </c:pt>
                <c:pt idx="6557">
                  <c:v>13.833971</c:v>
                </c:pt>
                <c:pt idx="6558">
                  <c:v>13.979633</c:v>
                </c:pt>
                <c:pt idx="6559">
                  <c:v>14.130457</c:v>
                </c:pt>
                <c:pt idx="6560">
                  <c:v>14.281067</c:v>
                </c:pt>
                <c:pt idx="6561">
                  <c:v>14.436119999999999</c:v>
                </c:pt>
                <c:pt idx="6562">
                  <c:v>14.595656</c:v>
                </c:pt>
                <c:pt idx="6563">
                  <c:v>14.758842</c:v>
                </c:pt>
                <c:pt idx="6564">
                  <c:v>14.921956999999999</c:v>
                </c:pt>
                <c:pt idx="6565">
                  <c:v>15.089112</c:v>
                </c:pt>
                <c:pt idx="6566">
                  <c:v>15.260019</c:v>
                </c:pt>
                <c:pt idx="6567">
                  <c:v>15.434239</c:v>
                </c:pt>
                <c:pt idx="6568">
                  <c:v>15.61064</c:v>
                </c:pt>
                <c:pt idx="6569">
                  <c:v>15.793866999999999</c:v>
                </c:pt>
                <c:pt idx="6570">
                  <c:v>15.979949000000001</c:v>
                </c:pt>
                <c:pt idx="6571">
                  <c:v>16.168773999999999</c:v>
                </c:pt>
                <c:pt idx="6572">
                  <c:v>16.359344</c:v>
                </c:pt>
                <c:pt idx="6573">
                  <c:v>16.555434999999999</c:v>
                </c:pt>
                <c:pt idx="6574">
                  <c:v>16.756458000000002</c:v>
                </c:pt>
                <c:pt idx="6575">
                  <c:v>16.963079</c:v>
                </c:pt>
                <c:pt idx="6576">
                  <c:v>17.173442000000001</c:v>
                </c:pt>
                <c:pt idx="6577">
                  <c:v>17.384463</c:v>
                </c:pt>
                <c:pt idx="6578">
                  <c:v>17.598043000000001</c:v>
                </c:pt>
                <c:pt idx="6579">
                  <c:v>17.818418000000001</c:v>
                </c:pt>
                <c:pt idx="6580">
                  <c:v>18.043731999999999</c:v>
                </c:pt>
                <c:pt idx="6581">
                  <c:v>18.270799</c:v>
                </c:pt>
                <c:pt idx="6582">
                  <c:v>18.502361000000001</c:v>
                </c:pt>
                <c:pt idx="6583">
                  <c:v>18.738663000000003</c:v>
                </c:pt>
                <c:pt idx="6584">
                  <c:v>18.979490999999999</c:v>
                </c:pt>
                <c:pt idx="6585">
                  <c:v>19.223368000000001</c:v>
                </c:pt>
                <c:pt idx="6586">
                  <c:v>19.470497000000002</c:v>
                </c:pt>
                <c:pt idx="6587">
                  <c:v>19.722217999999998</c:v>
                </c:pt>
                <c:pt idx="6588">
                  <c:v>19.981341999999998</c:v>
                </c:pt>
                <c:pt idx="6589">
                  <c:v>20.24212</c:v>
                </c:pt>
                <c:pt idx="6590">
                  <c:v>20.505400000000002</c:v>
                </c:pt>
                <c:pt idx="6591">
                  <c:v>20.769300000000001</c:v>
                </c:pt>
                <c:pt idx="6592">
                  <c:v>21.039729999999999</c:v>
                </c:pt>
                <c:pt idx="6593">
                  <c:v>21.320819999999998</c:v>
                </c:pt>
                <c:pt idx="6594">
                  <c:v>21.6112</c:v>
                </c:pt>
                <c:pt idx="6595">
                  <c:v>21.894939999999998</c:v>
                </c:pt>
                <c:pt idx="6596">
                  <c:v>22.18178</c:v>
                </c:pt>
                <c:pt idx="6597">
                  <c:v>22.47343</c:v>
                </c:pt>
                <c:pt idx="6598">
                  <c:v>22.769269999999999</c:v>
                </c:pt>
                <c:pt idx="6599">
                  <c:v>23.071739999999998</c:v>
                </c:pt>
                <c:pt idx="6600">
                  <c:v>23.37818</c:v>
                </c:pt>
                <c:pt idx="6601">
                  <c:v>23.681979999999999</c:v>
                </c:pt>
                <c:pt idx="6602">
                  <c:v>23.992840000000001</c:v>
                </c:pt>
                <c:pt idx="6603">
                  <c:v>24.30904</c:v>
                </c:pt>
                <c:pt idx="6604">
                  <c:v>24.62959</c:v>
                </c:pt>
                <c:pt idx="6605">
                  <c:v>24.954940000000001</c:v>
                </c:pt>
                <c:pt idx="6606">
                  <c:v>25.279579999999999</c:v>
                </c:pt>
                <c:pt idx="6607">
                  <c:v>25.610689999999998</c:v>
                </c:pt>
                <c:pt idx="6608">
                  <c:v>25.943339999999999</c:v>
                </c:pt>
                <c:pt idx="6609">
                  <c:v>26.277999999999999</c:v>
                </c:pt>
                <c:pt idx="6610">
                  <c:v>26.61722</c:v>
                </c:pt>
                <c:pt idx="6611">
                  <c:v>26.957239999999999</c:v>
                </c:pt>
                <c:pt idx="6612">
                  <c:v>27.300509999999999</c:v>
                </c:pt>
                <c:pt idx="6613">
                  <c:v>27.647320000000001</c:v>
                </c:pt>
                <c:pt idx="6614">
                  <c:v>27.99391</c:v>
                </c:pt>
                <c:pt idx="6615">
                  <c:v>28.339880000000001</c:v>
                </c:pt>
                <c:pt idx="6616">
                  <c:v>28.68459</c:v>
                </c:pt>
                <c:pt idx="6617">
                  <c:v>29.028549999999999</c:v>
                </c:pt>
                <c:pt idx="6618">
                  <c:v>29.375910000000001</c:v>
                </c:pt>
                <c:pt idx="6619">
                  <c:v>29.72026</c:v>
                </c:pt>
                <c:pt idx="6620">
                  <c:v>30.063790000000001</c:v>
                </c:pt>
                <c:pt idx="6621">
                  <c:v>30.401340000000001</c:v>
                </c:pt>
                <c:pt idx="6622">
                  <c:v>30.73827</c:v>
                </c:pt>
                <c:pt idx="6623">
                  <c:v>31.071870000000001</c:v>
                </c:pt>
                <c:pt idx="6624">
                  <c:v>31.39856</c:v>
                </c:pt>
                <c:pt idx="6625">
                  <c:v>31.718579999999999</c:v>
                </c:pt>
                <c:pt idx="6626">
                  <c:v>32.029430000000005</c:v>
                </c:pt>
                <c:pt idx="6627">
                  <c:v>32.332059999999998</c:v>
                </c:pt>
                <c:pt idx="6628">
                  <c:v>32.630659999999999</c:v>
                </c:pt>
                <c:pt idx="6629">
                  <c:v>32.921599999999998</c:v>
                </c:pt>
                <c:pt idx="6630">
                  <c:v>33.204099999999997</c:v>
                </c:pt>
                <c:pt idx="6631">
                  <c:v>33.475349999999999</c:v>
                </c:pt>
                <c:pt idx="6632">
                  <c:v>33.73912</c:v>
                </c:pt>
                <c:pt idx="6633">
                  <c:v>33.99221</c:v>
                </c:pt>
                <c:pt idx="6634">
                  <c:v>34.228000000000002</c:v>
                </c:pt>
                <c:pt idx="6635">
                  <c:v>34.456620000000001</c:v>
                </c:pt>
                <c:pt idx="6636">
                  <c:v>34.673479999999998</c:v>
                </c:pt>
                <c:pt idx="6637">
                  <c:v>34.88458</c:v>
                </c:pt>
                <c:pt idx="6638">
                  <c:v>35.087140000000005</c:v>
                </c:pt>
                <c:pt idx="6639">
                  <c:v>35.277270000000001</c:v>
                </c:pt>
                <c:pt idx="6640">
                  <c:v>35.455600000000004</c:v>
                </c:pt>
                <c:pt idx="6641">
                  <c:v>35.624679999999998</c:v>
                </c:pt>
                <c:pt idx="6642">
                  <c:v>35.786159999999995</c:v>
                </c:pt>
                <c:pt idx="6643">
                  <c:v>35.938199999999995</c:v>
                </c:pt>
                <c:pt idx="6644">
                  <c:v>36.078659999999999</c:v>
                </c:pt>
                <c:pt idx="6645">
                  <c:v>36.212580000000003</c:v>
                </c:pt>
                <c:pt idx="6646">
                  <c:v>36.336649999999999</c:v>
                </c:pt>
                <c:pt idx="6647">
                  <c:v>36.450299999999999</c:v>
                </c:pt>
                <c:pt idx="6648">
                  <c:v>36.559069999999998</c:v>
                </c:pt>
                <c:pt idx="6649">
                  <c:v>36.664810000000003</c:v>
                </c:pt>
                <c:pt idx="6650">
                  <c:v>36.75976</c:v>
                </c:pt>
                <c:pt idx="6651">
                  <c:v>36.851749999999996</c:v>
                </c:pt>
                <c:pt idx="6652">
                  <c:v>36.937139999999999</c:v>
                </c:pt>
                <c:pt idx="6653">
                  <c:v>37.011250000000004</c:v>
                </c:pt>
                <c:pt idx="6654">
                  <c:v>37.079750000000004</c:v>
                </c:pt>
                <c:pt idx="6655">
                  <c:v>37.145229999999998</c:v>
                </c:pt>
                <c:pt idx="6656">
                  <c:v>37.201920000000001</c:v>
                </c:pt>
                <c:pt idx="6657">
                  <c:v>37.256879999999995</c:v>
                </c:pt>
                <c:pt idx="6658">
                  <c:v>37.303080000000001</c:v>
                </c:pt>
                <c:pt idx="6659">
                  <c:v>37.346150000000002</c:v>
                </c:pt>
                <c:pt idx="6660">
                  <c:v>37.384399999999999</c:v>
                </c:pt>
                <c:pt idx="6661">
                  <c:v>37.423050000000003</c:v>
                </c:pt>
                <c:pt idx="6662">
                  <c:v>37.456879999999998</c:v>
                </c:pt>
                <c:pt idx="6663">
                  <c:v>37.481099999999998</c:v>
                </c:pt>
                <c:pt idx="7639">
                  <c:v>10</c:v>
                </c:pt>
                <c:pt idx="7640">
                  <c:v>10</c:v>
                </c:pt>
                <c:pt idx="7641">
                  <c:v>10</c:v>
                </c:pt>
                <c:pt idx="7642">
                  <c:v>10</c:v>
                </c:pt>
                <c:pt idx="7643">
                  <c:v>10</c:v>
                </c:pt>
                <c:pt idx="7644">
                  <c:v>10</c:v>
                </c:pt>
                <c:pt idx="7645">
                  <c:v>10</c:v>
                </c:pt>
                <c:pt idx="7646">
                  <c:v>10</c:v>
                </c:pt>
                <c:pt idx="7647">
                  <c:v>10</c:v>
                </c:pt>
                <c:pt idx="7648">
                  <c:v>10</c:v>
                </c:pt>
                <c:pt idx="7649">
                  <c:v>10</c:v>
                </c:pt>
                <c:pt idx="7650">
                  <c:v>10</c:v>
                </c:pt>
                <c:pt idx="7651">
                  <c:v>10</c:v>
                </c:pt>
                <c:pt idx="7652">
                  <c:v>10</c:v>
                </c:pt>
                <c:pt idx="7653">
                  <c:v>10</c:v>
                </c:pt>
                <c:pt idx="7654">
                  <c:v>10</c:v>
                </c:pt>
                <c:pt idx="7655">
                  <c:v>10</c:v>
                </c:pt>
                <c:pt idx="7656">
                  <c:v>10</c:v>
                </c:pt>
                <c:pt idx="7657">
                  <c:v>10</c:v>
                </c:pt>
                <c:pt idx="7658">
                  <c:v>10</c:v>
                </c:pt>
                <c:pt idx="7659">
                  <c:v>10</c:v>
                </c:pt>
                <c:pt idx="7660">
                  <c:v>10</c:v>
                </c:pt>
                <c:pt idx="7661">
                  <c:v>10</c:v>
                </c:pt>
                <c:pt idx="7662">
                  <c:v>10</c:v>
                </c:pt>
                <c:pt idx="7663">
                  <c:v>10</c:v>
                </c:pt>
                <c:pt idx="7664">
                  <c:v>10</c:v>
                </c:pt>
                <c:pt idx="7665">
                  <c:v>10</c:v>
                </c:pt>
                <c:pt idx="7666">
                  <c:v>10</c:v>
                </c:pt>
                <c:pt idx="7667">
                  <c:v>10</c:v>
                </c:pt>
                <c:pt idx="7668">
                  <c:v>10</c:v>
                </c:pt>
                <c:pt idx="7669">
                  <c:v>10</c:v>
                </c:pt>
                <c:pt idx="7670">
                  <c:v>10</c:v>
                </c:pt>
                <c:pt idx="7671">
                  <c:v>10</c:v>
                </c:pt>
                <c:pt idx="7672">
                  <c:v>10</c:v>
                </c:pt>
                <c:pt idx="7673">
                  <c:v>10</c:v>
                </c:pt>
                <c:pt idx="7674">
                  <c:v>10</c:v>
                </c:pt>
                <c:pt idx="7675">
                  <c:v>10</c:v>
                </c:pt>
                <c:pt idx="7676">
                  <c:v>10</c:v>
                </c:pt>
                <c:pt idx="7677">
                  <c:v>10</c:v>
                </c:pt>
                <c:pt idx="7678">
                  <c:v>10</c:v>
                </c:pt>
                <c:pt idx="7679">
                  <c:v>10</c:v>
                </c:pt>
                <c:pt idx="7680">
                  <c:v>10</c:v>
                </c:pt>
                <c:pt idx="7681">
                  <c:v>10</c:v>
                </c:pt>
                <c:pt idx="7682">
                  <c:v>10</c:v>
                </c:pt>
                <c:pt idx="7683">
                  <c:v>10</c:v>
                </c:pt>
                <c:pt idx="7684">
                  <c:v>10</c:v>
                </c:pt>
                <c:pt idx="7685">
                  <c:v>10</c:v>
                </c:pt>
                <c:pt idx="7686">
                  <c:v>10</c:v>
                </c:pt>
                <c:pt idx="7687">
                  <c:v>10</c:v>
                </c:pt>
                <c:pt idx="7688">
                  <c:v>10</c:v>
                </c:pt>
                <c:pt idx="7689">
                  <c:v>10</c:v>
                </c:pt>
                <c:pt idx="7690">
                  <c:v>10</c:v>
                </c:pt>
                <c:pt idx="7691">
                  <c:v>10</c:v>
                </c:pt>
                <c:pt idx="7692">
                  <c:v>10</c:v>
                </c:pt>
                <c:pt idx="7693">
                  <c:v>10</c:v>
                </c:pt>
                <c:pt idx="7694">
                  <c:v>10</c:v>
                </c:pt>
                <c:pt idx="7695">
                  <c:v>10</c:v>
                </c:pt>
                <c:pt idx="7696">
                  <c:v>10</c:v>
                </c:pt>
                <c:pt idx="7697">
                  <c:v>10</c:v>
                </c:pt>
                <c:pt idx="7698">
                  <c:v>10</c:v>
                </c:pt>
                <c:pt idx="7699">
                  <c:v>10</c:v>
                </c:pt>
                <c:pt idx="7700">
                  <c:v>10</c:v>
                </c:pt>
                <c:pt idx="7701">
                  <c:v>10</c:v>
                </c:pt>
                <c:pt idx="7702">
                  <c:v>10</c:v>
                </c:pt>
                <c:pt idx="7703">
                  <c:v>10</c:v>
                </c:pt>
                <c:pt idx="7704">
                  <c:v>10</c:v>
                </c:pt>
                <c:pt idx="7705">
                  <c:v>10</c:v>
                </c:pt>
                <c:pt idx="7706">
                  <c:v>10</c:v>
                </c:pt>
                <c:pt idx="7707">
                  <c:v>10</c:v>
                </c:pt>
                <c:pt idx="7708">
                  <c:v>10</c:v>
                </c:pt>
                <c:pt idx="7709">
                  <c:v>10</c:v>
                </c:pt>
                <c:pt idx="7710">
                  <c:v>10</c:v>
                </c:pt>
                <c:pt idx="7711">
                  <c:v>10</c:v>
                </c:pt>
                <c:pt idx="7712">
                  <c:v>10</c:v>
                </c:pt>
                <c:pt idx="7713">
                  <c:v>10</c:v>
                </c:pt>
                <c:pt idx="7714">
                  <c:v>10</c:v>
                </c:pt>
                <c:pt idx="7715">
                  <c:v>10</c:v>
                </c:pt>
                <c:pt idx="7716">
                  <c:v>10</c:v>
                </c:pt>
                <c:pt idx="7717">
                  <c:v>10</c:v>
                </c:pt>
                <c:pt idx="7718">
                  <c:v>10</c:v>
                </c:pt>
                <c:pt idx="7719">
                  <c:v>10</c:v>
                </c:pt>
                <c:pt idx="7720">
                  <c:v>10</c:v>
                </c:pt>
                <c:pt idx="7721">
                  <c:v>10</c:v>
                </c:pt>
                <c:pt idx="7722">
                  <c:v>10</c:v>
                </c:pt>
                <c:pt idx="7723">
                  <c:v>10</c:v>
                </c:pt>
                <c:pt idx="7724">
                  <c:v>10</c:v>
                </c:pt>
                <c:pt idx="7725">
                  <c:v>10</c:v>
                </c:pt>
                <c:pt idx="7726">
                  <c:v>10</c:v>
                </c:pt>
                <c:pt idx="7727">
                  <c:v>10</c:v>
                </c:pt>
                <c:pt idx="7728">
                  <c:v>10</c:v>
                </c:pt>
                <c:pt idx="7729">
                  <c:v>10</c:v>
                </c:pt>
                <c:pt idx="7730">
                  <c:v>10</c:v>
                </c:pt>
                <c:pt idx="7731">
                  <c:v>10</c:v>
                </c:pt>
                <c:pt idx="7732">
                  <c:v>10</c:v>
                </c:pt>
                <c:pt idx="7733">
                  <c:v>10</c:v>
                </c:pt>
                <c:pt idx="7734">
                  <c:v>10</c:v>
                </c:pt>
                <c:pt idx="7735">
                  <c:v>10</c:v>
                </c:pt>
                <c:pt idx="7736">
                  <c:v>10</c:v>
                </c:pt>
                <c:pt idx="7737">
                  <c:v>10</c:v>
                </c:pt>
                <c:pt idx="7738">
                  <c:v>10</c:v>
                </c:pt>
                <c:pt idx="7739">
                  <c:v>10</c:v>
                </c:pt>
                <c:pt idx="7740">
                  <c:v>10</c:v>
                </c:pt>
                <c:pt idx="7741">
                  <c:v>10</c:v>
                </c:pt>
                <c:pt idx="7742">
                  <c:v>10</c:v>
                </c:pt>
                <c:pt idx="7743">
                  <c:v>10</c:v>
                </c:pt>
                <c:pt idx="7744">
                  <c:v>10</c:v>
                </c:pt>
                <c:pt idx="7745">
                  <c:v>10</c:v>
                </c:pt>
                <c:pt idx="7746">
                  <c:v>10</c:v>
                </c:pt>
                <c:pt idx="7747">
                  <c:v>10</c:v>
                </c:pt>
                <c:pt idx="7748">
                  <c:v>10</c:v>
                </c:pt>
                <c:pt idx="7749">
                  <c:v>10</c:v>
                </c:pt>
                <c:pt idx="7750">
                  <c:v>10</c:v>
                </c:pt>
                <c:pt idx="7751">
                  <c:v>10</c:v>
                </c:pt>
                <c:pt idx="7752">
                  <c:v>10</c:v>
                </c:pt>
                <c:pt idx="7753">
                  <c:v>10</c:v>
                </c:pt>
                <c:pt idx="7754">
                  <c:v>10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Sheet1!$H$5</c:f>
              <c:strCache>
                <c:ptCount val="1"/>
                <c:pt idx="0">
                  <c:v>5% AIKL-PE</c:v>
                </c:pt>
              </c:strCache>
            </c:strRef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Sheet1!$D$6:$D$7760</c:f>
              <c:numCache>
                <c:formatCode>General</c:formatCode>
                <c:ptCount val="7755"/>
                <c:pt idx="0">
                  <c:v>39.968580000000003</c:v>
                </c:pt>
                <c:pt idx="1">
                  <c:v>39.969059999999999</c:v>
                </c:pt>
                <c:pt idx="2">
                  <c:v>39.968919999999997</c:v>
                </c:pt>
                <c:pt idx="3">
                  <c:v>39.968739999999997</c:v>
                </c:pt>
                <c:pt idx="4">
                  <c:v>39.969299999999997</c:v>
                </c:pt>
                <c:pt idx="5">
                  <c:v>39.969340000000003</c:v>
                </c:pt>
                <c:pt idx="6">
                  <c:v>39.970790000000001</c:v>
                </c:pt>
                <c:pt idx="7">
                  <c:v>39.971519999999998</c:v>
                </c:pt>
                <c:pt idx="8">
                  <c:v>39.972059999999999</c:v>
                </c:pt>
                <c:pt idx="9">
                  <c:v>39.97334</c:v>
                </c:pt>
                <c:pt idx="10">
                  <c:v>39.975589999999997</c:v>
                </c:pt>
                <c:pt idx="11">
                  <c:v>39.977029999999999</c:v>
                </c:pt>
                <c:pt idx="12">
                  <c:v>39.98028</c:v>
                </c:pt>
                <c:pt idx="13">
                  <c:v>39.983829999999998</c:v>
                </c:pt>
                <c:pt idx="14">
                  <c:v>39.987650000000002</c:v>
                </c:pt>
                <c:pt idx="15">
                  <c:v>39.991599999999998</c:v>
                </c:pt>
                <c:pt idx="16">
                  <c:v>39.997929999999997</c:v>
                </c:pt>
                <c:pt idx="17">
                  <c:v>40.003909999999998</c:v>
                </c:pt>
                <c:pt idx="18">
                  <c:v>40.011090000000003</c:v>
                </c:pt>
                <c:pt idx="19">
                  <c:v>40.018320000000003</c:v>
                </c:pt>
                <c:pt idx="20">
                  <c:v>40.027200000000001</c:v>
                </c:pt>
                <c:pt idx="21">
                  <c:v>40.037379999999999</c:v>
                </c:pt>
                <c:pt idx="22">
                  <c:v>40.047960000000003</c:v>
                </c:pt>
                <c:pt idx="23">
                  <c:v>40.058500000000002</c:v>
                </c:pt>
                <c:pt idx="24">
                  <c:v>40.069940000000003</c:v>
                </c:pt>
                <c:pt idx="25">
                  <c:v>40.083660000000002</c:v>
                </c:pt>
                <c:pt idx="26">
                  <c:v>40.097230000000003</c:v>
                </c:pt>
                <c:pt idx="27">
                  <c:v>40.111379999999997</c:v>
                </c:pt>
                <c:pt idx="28">
                  <c:v>40.126390000000001</c:v>
                </c:pt>
                <c:pt idx="29">
                  <c:v>40.142009999999999</c:v>
                </c:pt>
                <c:pt idx="30">
                  <c:v>40.15784</c:v>
                </c:pt>
                <c:pt idx="31">
                  <c:v>40.174379999999999</c:v>
                </c:pt>
                <c:pt idx="32">
                  <c:v>40.191699999999997</c:v>
                </c:pt>
                <c:pt idx="33">
                  <c:v>40.208370000000002</c:v>
                </c:pt>
                <c:pt idx="34">
                  <c:v>40.226799999999997</c:v>
                </c:pt>
                <c:pt idx="35">
                  <c:v>40.244480000000003</c:v>
                </c:pt>
                <c:pt idx="36">
                  <c:v>40.262819999999998</c:v>
                </c:pt>
                <c:pt idx="37">
                  <c:v>40.281190000000002</c:v>
                </c:pt>
                <c:pt idx="38">
                  <c:v>40.3005</c:v>
                </c:pt>
                <c:pt idx="39">
                  <c:v>40.319780000000002</c:v>
                </c:pt>
                <c:pt idx="40">
                  <c:v>40.33954</c:v>
                </c:pt>
                <c:pt idx="41">
                  <c:v>40.358580000000003</c:v>
                </c:pt>
                <c:pt idx="42">
                  <c:v>40.378169999999997</c:v>
                </c:pt>
                <c:pt idx="43">
                  <c:v>40.398119999999999</c:v>
                </c:pt>
                <c:pt idx="44">
                  <c:v>40.419060000000002</c:v>
                </c:pt>
                <c:pt idx="45">
                  <c:v>40.440440000000002</c:v>
                </c:pt>
                <c:pt idx="46">
                  <c:v>40.461399999999998</c:v>
                </c:pt>
                <c:pt idx="47">
                  <c:v>40.483240000000002</c:v>
                </c:pt>
                <c:pt idx="48">
                  <c:v>40.505459999999999</c:v>
                </c:pt>
                <c:pt idx="49">
                  <c:v>40.52722</c:v>
                </c:pt>
                <c:pt idx="50">
                  <c:v>40.5488</c:v>
                </c:pt>
                <c:pt idx="51">
                  <c:v>40.572279999999999</c:v>
                </c:pt>
                <c:pt idx="52">
                  <c:v>40.594180000000001</c:v>
                </c:pt>
                <c:pt idx="53">
                  <c:v>40.618589999999998</c:v>
                </c:pt>
                <c:pt idx="54">
                  <c:v>40.64002</c:v>
                </c:pt>
                <c:pt idx="55">
                  <c:v>40.66386</c:v>
                </c:pt>
                <c:pt idx="56">
                  <c:v>40.687959999999997</c:v>
                </c:pt>
                <c:pt idx="57">
                  <c:v>40.711469999999998</c:v>
                </c:pt>
                <c:pt idx="58">
                  <c:v>40.735439999999997</c:v>
                </c:pt>
                <c:pt idx="59">
                  <c:v>40.759860000000003</c:v>
                </c:pt>
                <c:pt idx="60">
                  <c:v>40.784880000000001</c:v>
                </c:pt>
                <c:pt idx="61">
                  <c:v>40.809899999999999</c:v>
                </c:pt>
                <c:pt idx="62">
                  <c:v>40.834359999999997</c:v>
                </c:pt>
                <c:pt idx="63">
                  <c:v>40.860019999999999</c:v>
                </c:pt>
                <c:pt idx="64">
                  <c:v>40.885080000000002</c:v>
                </c:pt>
                <c:pt idx="65">
                  <c:v>40.910469999999997</c:v>
                </c:pt>
                <c:pt idx="66">
                  <c:v>40.936920000000001</c:v>
                </c:pt>
                <c:pt idx="67">
                  <c:v>40.962400000000002</c:v>
                </c:pt>
                <c:pt idx="68">
                  <c:v>40.987969999999997</c:v>
                </c:pt>
                <c:pt idx="69">
                  <c:v>41.014299999999999</c:v>
                </c:pt>
                <c:pt idx="70">
                  <c:v>41.040700000000001</c:v>
                </c:pt>
                <c:pt idx="71">
                  <c:v>41.067700000000002</c:v>
                </c:pt>
                <c:pt idx="72">
                  <c:v>41.093870000000003</c:v>
                </c:pt>
                <c:pt idx="73">
                  <c:v>41.121099999999998</c:v>
                </c:pt>
                <c:pt idx="74">
                  <c:v>41.147100000000002</c:v>
                </c:pt>
                <c:pt idx="75">
                  <c:v>41.174439999999997</c:v>
                </c:pt>
                <c:pt idx="76">
                  <c:v>41.201259999999998</c:v>
                </c:pt>
                <c:pt idx="77">
                  <c:v>41.229050000000001</c:v>
                </c:pt>
                <c:pt idx="78">
                  <c:v>41.256039999999999</c:v>
                </c:pt>
                <c:pt idx="79">
                  <c:v>41.283279999999998</c:v>
                </c:pt>
                <c:pt idx="80">
                  <c:v>41.310569999999998</c:v>
                </c:pt>
                <c:pt idx="81">
                  <c:v>41.339599999999997</c:v>
                </c:pt>
                <c:pt idx="82">
                  <c:v>41.366639999999997</c:v>
                </c:pt>
                <c:pt idx="83">
                  <c:v>41.395339999999997</c:v>
                </c:pt>
                <c:pt idx="84">
                  <c:v>41.423319999999997</c:v>
                </c:pt>
                <c:pt idx="85">
                  <c:v>41.451599999999999</c:v>
                </c:pt>
                <c:pt idx="86">
                  <c:v>41.479900000000001</c:v>
                </c:pt>
                <c:pt idx="87">
                  <c:v>41.508429999999997</c:v>
                </c:pt>
                <c:pt idx="88">
                  <c:v>41.537390000000002</c:v>
                </c:pt>
                <c:pt idx="89">
                  <c:v>41.566249999999997</c:v>
                </c:pt>
                <c:pt idx="90">
                  <c:v>41.595779999999998</c:v>
                </c:pt>
                <c:pt idx="91">
                  <c:v>41.624749999999999</c:v>
                </c:pt>
                <c:pt idx="92">
                  <c:v>41.653019999999998</c:v>
                </c:pt>
                <c:pt idx="93">
                  <c:v>41.682279999999999</c:v>
                </c:pt>
                <c:pt idx="94">
                  <c:v>41.711329999999997</c:v>
                </c:pt>
                <c:pt idx="95">
                  <c:v>41.740659999999998</c:v>
                </c:pt>
                <c:pt idx="96">
                  <c:v>41.769260000000003</c:v>
                </c:pt>
                <c:pt idx="97">
                  <c:v>41.799120000000002</c:v>
                </c:pt>
                <c:pt idx="98">
                  <c:v>41.828380000000003</c:v>
                </c:pt>
                <c:pt idx="99">
                  <c:v>41.857869999999998</c:v>
                </c:pt>
                <c:pt idx="100">
                  <c:v>41.886560000000003</c:v>
                </c:pt>
                <c:pt idx="101">
                  <c:v>41.91686</c:v>
                </c:pt>
                <c:pt idx="102">
                  <c:v>41.947380000000003</c:v>
                </c:pt>
                <c:pt idx="103">
                  <c:v>41.975999999999999</c:v>
                </c:pt>
                <c:pt idx="104">
                  <c:v>42.00582</c:v>
                </c:pt>
                <c:pt idx="105">
                  <c:v>42.036160000000002</c:v>
                </c:pt>
                <c:pt idx="106">
                  <c:v>42.065350000000002</c:v>
                </c:pt>
                <c:pt idx="107">
                  <c:v>42.096040000000002</c:v>
                </c:pt>
                <c:pt idx="108">
                  <c:v>42.125430000000001</c:v>
                </c:pt>
                <c:pt idx="109">
                  <c:v>42.15587</c:v>
                </c:pt>
                <c:pt idx="110">
                  <c:v>42.18562</c:v>
                </c:pt>
                <c:pt idx="111">
                  <c:v>42.215969999999999</c:v>
                </c:pt>
                <c:pt idx="112">
                  <c:v>42.247259999999997</c:v>
                </c:pt>
                <c:pt idx="113">
                  <c:v>42.276800000000001</c:v>
                </c:pt>
                <c:pt idx="114">
                  <c:v>42.307899999999997</c:v>
                </c:pt>
                <c:pt idx="115">
                  <c:v>42.337420000000002</c:v>
                </c:pt>
                <c:pt idx="116">
                  <c:v>42.367660000000001</c:v>
                </c:pt>
                <c:pt idx="117">
                  <c:v>42.399099999999997</c:v>
                </c:pt>
                <c:pt idx="118">
                  <c:v>42.429160000000003</c:v>
                </c:pt>
                <c:pt idx="119">
                  <c:v>42.459429999999998</c:v>
                </c:pt>
                <c:pt idx="120">
                  <c:v>42.491160000000001</c:v>
                </c:pt>
                <c:pt idx="121">
                  <c:v>42.520740000000004</c:v>
                </c:pt>
                <c:pt idx="122">
                  <c:v>42.551110000000001</c:v>
                </c:pt>
                <c:pt idx="123">
                  <c:v>42.582140000000003</c:v>
                </c:pt>
                <c:pt idx="124">
                  <c:v>42.613</c:v>
                </c:pt>
                <c:pt idx="125">
                  <c:v>42.643529999999998</c:v>
                </c:pt>
                <c:pt idx="126">
                  <c:v>42.674399999999999</c:v>
                </c:pt>
                <c:pt idx="127">
                  <c:v>42.705129999999997</c:v>
                </c:pt>
                <c:pt idx="128">
                  <c:v>42.736319999999999</c:v>
                </c:pt>
                <c:pt idx="129">
                  <c:v>42.767539999999997</c:v>
                </c:pt>
                <c:pt idx="130">
                  <c:v>42.799460000000003</c:v>
                </c:pt>
                <c:pt idx="131">
                  <c:v>42.829630000000002</c:v>
                </c:pt>
                <c:pt idx="132">
                  <c:v>42.860979999999998</c:v>
                </c:pt>
                <c:pt idx="133">
                  <c:v>42.891849999999998</c:v>
                </c:pt>
                <c:pt idx="134">
                  <c:v>42.923940000000002</c:v>
                </c:pt>
                <c:pt idx="135">
                  <c:v>42.954630000000002</c:v>
                </c:pt>
                <c:pt idx="136">
                  <c:v>42.986060000000002</c:v>
                </c:pt>
                <c:pt idx="137">
                  <c:v>43.01746</c:v>
                </c:pt>
                <c:pt idx="138">
                  <c:v>43.048609999999996</c:v>
                </c:pt>
                <c:pt idx="139">
                  <c:v>43.079300000000003</c:v>
                </c:pt>
                <c:pt idx="140">
                  <c:v>43.111759999999997</c:v>
                </c:pt>
                <c:pt idx="141">
                  <c:v>43.142299999999999</c:v>
                </c:pt>
                <c:pt idx="142">
                  <c:v>43.174030000000002</c:v>
                </c:pt>
                <c:pt idx="143">
                  <c:v>43.20543</c:v>
                </c:pt>
                <c:pt idx="144">
                  <c:v>43.2376</c:v>
                </c:pt>
                <c:pt idx="145">
                  <c:v>43.269759999999998</c:v>
                </c:pt>
                <c:pt idx="146">
                  <c:v>43.300919999999998</c:v>
                </c:pt>
                <c:pt idx="147">
                  <c:v>43.333280000000002</c:v>
                </c:pt>
                <c:pt idx="148">
                  <c:v>43.365349999999999</c:v>
                </c:pt>
                <c:pt idx="149">
                  <c:v>43.396120000000003</c:v>
                </c:pt>
                <c:pt idx="150">
                  <c:v>43.426760000000002</c:v>
                </c:pt>
                <c:pt idx="151">
                  <c:v>43.458440000000003</c:v>
                </c:pt>
                <c:pt idx="152">
                  <c:v>43.489840000000001</c:v>
                </c:pt>
                <c:pt idx="153">
                  <c:v>43.522939999999998</c:v>
                </c:pt>
                <c:pt idx="154">
                  <c:v>43.554659999999998</c:v>
                </c:pt>
                <c:pt idx="155">
                  <c:v>43.585500000000003</c:v>
                </c:pt>
                <c:pt idx="156">
                  <c:v>43.617780000000003</c:v>
                </c:pt>
                <c:pt idx="157">
                  <c:v>43.648940000000003</c:v>
                </c:pt>
                <c:pt idx="158">
                  <c:v>43.680860000000003</c:v>
                </c:pt>
                <c:pt idx="159">
                  <c:v>43.712739999999997</c:v>
                </c:pt>
                <c:pt idx="160">
                  <c:v>43.745399999999997</c:v>
                </c:pt>
                <c:pt idx="161">
                  <c:v>43.776260000000001</c:v>
                </c:pt>
                <c:pt idx="162">
                  <c:v>43.809089999999998</c:v>
                </c:pt>
                <c:pt idx="163">
                  <c:v>43.840850000000003</c:v>
                </c:pt>
                <c:pt idx="164">
                  <c:v>43.872689999999999</c:v>
                </c:pt>
                <c:pt idx="165">
                  <c:v>43.903790000000001</c:v>
                </c:pt>
                <c:pt idx="166">
                  <c:v>43.936920000000001</c:v>
                </c:pt>
                <c:pt idx="167">
                  <c:v>43.968429999999998</c:v>
                </c:pt>
                <c:pt idx="168">
                  <c:v>43.999299999999998</c:v>
                </c:pt>
                <c:pt idx="169">
                  <c:v>44.032150000000001</c:v>
                </c:pt>
                <c:pt idx="170">
                  <c:v>44.064279999999997</c:v>
                </c:pt>
                <c:pt idx="171">
                  <c:v>44.096789999999999</c:v>
                </c:pt>
                <c:pt idx="172">
                  <c:v>44.128660000000004</c:v>
                </c:pt>
                <c:pt idx="173">
                  <c:v>44.160899999999998</c:v>
                </c:pt>
                <c:pt idx="174">
                  <c:v>44.193759999999997</c:v>
                </c:pt>
                <c:pt idx="175">
                  <c:v>44.224899999999998</c:v>
                </c:pt>
                <c:pt idx="176">
                  <c:v>44.257300000000001</c:v>
                </c:pt>
                <c:pt idx="177">
                  <c:v>44.28978</c:v>
                </c:pt>
                <c:pt idx="178">
                  <c:v>44.322040000000001</c:v>
                </c:pt>
                <c:pt idx="179">
                  <c:v>44.354300000000002</c:v>
                </c:pt>
                <c:pt idx="180">
                  <c:v>44.386189999999999</c:v>
                </c:pt>
                <c:pt idx="181">
                  <c:v>44.418059999999997</c:v>
                </c:pt>
                <c:pt idx="182">
                  <c:v>44.449840000000002</c:v>
                </c:pt>
                <c:pt idx="183">
                  <c:v>44.482900000000001</c:v>
                </c:pt>
                <c:pt idx="184">
                  <c:v>44.514879999999998</c:v>
                </c:pt>
                <c:pt idx="185">
                  <c:v>44.547150000000002</c:v>
                </c:pt>
                <c:pt idx="186">
                  <c:v>44.580539999999999</c:v>
                </c:pt>
                <c:pt idx="187">
                  <c:v>44.611879999999999</c:v>
                </c:pt>
                <c:pt idx="188">
                  <c:v>44.644660000000002</c:v>
                </c:pt>
                <c:pt idx="189">
                  <c:v>44.677039999999998</c:v>
                </c:pt>
                <c:pt idx="190">
                  <c:v>44.7087</c:v>
                </c:pt>
                <c:pt idx="191">
                  <c:v>44.740859999999998</c:v>
                </c:pt>
                <c:pt idx="192">
                  <c:v>44.774929999999998</c:v>
                </c:pt>
                <c:pt idx="193">
                  <c:v>44.805860000000003</c:v>
                </c:pt>
                <c:pt idx="194">
                  <c:v>44.838569999999997</c:v>
                </c:pt>
                <c:pt idx="195">
                  <c:v>44.870579999999997</c:v>
                </c:pt>
                <c:pt idx="196">
                  <c:v>44.90381</c:v>
                </c:pt>
                <c:pt idx="197">
                  <c:v>44.935189999999999</c:v>
                </c:pt>
                <c:pt idx="198">
                  <c:v>44.967129999999997</c:v>
                </c:pt>
                <c:pt idx="199">
                  <c:v>45.000340000000001</c:v>
                </c:pt>
                <c:pt idx="200">
                  <c:v>45.034219999999998</c:v>
                </c:pt>
                <c:pt idx="201">
                  <c:v>45.066450000000003</c:v>
                </c:pt>
                <c:pt idx="202">
                  <c:v>45.09843</c:v>
                </c:pt>
                <c:pt idx="203">
                  <c:v>45.13062</c:v>
                </c:pt>
                <c:pt idx="204">
                  <c:v>45.1646</c:v>
                </c:pt>
                <c:pt idx="205">
                  <c:v>45.194800000000001</c:v>
                </c:pt>
                <c:pt idx="206">
                  <c:v>45.22739</c:v>
                </c:pt>
                <c:pt idx="207">
                  <c:v>45.260899999999999</c:v>
                </c:pt>
                <c:pt idx="208">
                  <c:v>45.292259999999999</c:v>
                </c:pt>
                <c:pt idx="209">
                  <c:v>45.326369999999997</c:v>
                </c:pt>
                <c:pt idx="210">
                  <c:v>45.358840000000001</c:v>
                </c:pt>
                <c:pt idx="211">
                  <c:v>45.391419999999997</c:v>
                </c:pt>
                <c:pt idx="212">
                  <c:v>45.423000000000002</c:v>
                </c:pt>
                <c:pt idx="213">
                  <c:v>45.45628</c:v>
                </c:pt>
                <c:pt idx="214">
                  <c:v>45.488860000000003</c:v>
                </c:pt>
                <c:pt idx="215">
                  <c:v>45.520220000000002</c:v>
                </c:pt>
                <c:pt idx="216">
                  <c:v>45.55294</c:v>
                </c:pt>
                <c:pt idx="217">
                  <c:v>45.586390000000002</c:v>
                </c:pt>
                <c:pt idx="218">
                  <c:v>45.618609999999997</c:v>
                </c:pt>
                <c:pt idx="219">
                  <c:v>45.650440000000003</c:v>
                </c:pt>
                <c:pt idx="220">
                  <c:v>45.683349999999997</c:v>
                </c:pt>
                <c:pt idx="221">
                  <c:v>45.715490000000003</c:v>
                </c:pt>
                <c:pt idx="222">
                  <c:v>45.74859</c:v>
                </c:pt>
                <c:pt idx="223">
                  <c:v>45.780529999999999</c:v>
                </c:pt>
                <c:pt idx="224">
                  <c:v>45.813760000000002</c:v>
                </c:pt>
                <c:pt idx="225">
                  <c:v>45.846209999999999</c:v>
                </c:pt>
                <c:pt idx="226">
                  <c:v>45.878959999999999</c:v>
                </c:pt>
                <c:pt idx="227">
                  <c:v>45.911819999999999</c:v>
                </c:pt>
                <c:pt idx="228">
                  <c:v>45.943739999999998</c:v>
                </c:pt>
                <c:pt idx="229">
                  <c:v>45.976860000000002</c:v>
                </c:pt>
                <c:pt idx="230">
                  <c:v>46.009799999999998</c:v>
                </c:pt>
                <c:pt idx="231">
                  <c:v>46.041640000000001</c:v>
                </c:pt>
                <c:pt idx="232">
                  <c:v>46.074199999999998</c:v>
                </c:pt>
                <c:pt idx="233">
                  <c:v>46.106560000000002</c:v>
                </c:pt>
                <c:pt idx="234">
                  <c:v>46.140810000000002</c:v>
                </c:pt>
                <c:pt idx="235">
                  <c:v>46.172400000000003</c:v>
                </c:pt>
                <c:pt idx="236">
                  <c:v>46.206330000000001</c:v>
                </c:pt>
                <c:pt idx="237">
                  <c:v>46.239339999999999</c:v>
                </c:pt>
                <c:pt idx="238">
                  <c:v>46.27122</c:v>
                </c:pt>
                <c:pt idx="239">
                  <c:v>46.304160000000003</c:v>
                </c:pt>
                <c:pt idx="240">
                  <c:v>46.337159999999997</c:v>
                </c:pt>
                <c:pt idx="241">
                  <c:v>46.369100000000003</c:v>
                </c:pt>
                <c:pt idx="242">
                  <c:v>46.402099999999997</c:v>
                </c:pt>
                <c:pt idx="243">
                  <c:v>46.434629999999999</c:v>
                </c:pt>
                <c:pt idx="244">
                  <c:v>46.468400000000003</c:v>
                </c:pt>
                <c:pt idx="245">
                  <c:v>46.500579999999999</c:v>
                </c:pt>
                <c:pt idx="246">
                  <c:v>46.532960000000003</c:v>
                </c:pt>
                <c:pt idx="247">
                  <c:v>46.566020000000002</c:v>
                </c:pt>
                <c:pt idx="248">
                  <c:v>46.598689999999998</c:v>
                </c:pt>
                <c:pt idx="249">
                  <c:v>46.631619999999998</c:v>
                </c:pt>
                <c:pt idx="250">
                  <c:v>46.664400000000001</c:v>
                </c:pt>
                <c:pt idx="251">
                  <c:v>46.695500000000003</c:v>
                </c:pt>
                <c:pt idx="252">
                  <c:v>46.72936</c:v>
                </c:pt>
                <c:pt idx="253">
                  <c:v>46.761949999999999</c:v>
                </c:pt>
                <c:pt idx="254">
                  <c:v>46.794460000000001</c:v>
                </c:pt>
                <c:pt idx="255">
                  <c:v>46.827779999999997</c:v>
                </c:pt>
                <c:pt idx="256">
                  <c:v>46.860410000000002</c:v>
                </c:pt>
                <c:pt idx="257">
                  <c:v>46.892659999999999</c:v>
                </c:pt>
                <c:pt idx="258">
                  <c:v>46.9253</c:v>
                </c:pt>
                <c:pt idx="259">
                  <c:v>46.958539999999999</c:v>
                </c:pt>
                <c:pt idx="260">
                  <c:v>46.990499999999997</c:v>
                </c:pt>
                <c:pt idx="261">
                  <c:v>47.024630000000002</c:v>
                </c:pt>
                <c:pt idx="262">
                  <c:v>47.057769999999998</c:v>
                </c:pt>
                <c:pt idx="263">
                  <c:v>47.09057</c:v>
                </c:pt>
                <c:pt idx="264">
                  <c:v>47.123040000000003</c:v>
                </c:pt>
                <c:pt idx="265">
                  <c:v>47.156219999999998</c:v>
                </c:pt>
                <c:pt idx="266">
                  <c:v>47.188189999999999</c:v>
                </c:pt>
                <c:pt idx="267">
                  <c:v>47.221879999999999</c:v>
                </c:pt>
                <c:pt idx="268">
                  <c:v>47.254390000000001</c:v>
                </c:pt>
                <c:pt idx="269">
                  <c:v>47.287109999999998</c:v>
                </c:pt>
                <c:pt idx="270">
                  <c:v>47.320399999999999</c:v>
                </c:pt>
                <c:pt idx="271">
                  <c:v>47.35248</c:v>
                </c:pt>
                <c:pt idx="272">
                  <c:v>47.38617</c:v>
                </c:pt>
                <c:pt idx="273">
                  <c:v>47.418889999999998</c:v>
                </c:pt>
                <c:pt idx="274">
                  <c:v>47.45176</c:v>
                </c:pt>
                <c:pt idx="275">
                  <c:v>47.483899999999998</c:v>
                </c:pt>
                <c:pt idx="276">
                  <c:v>47.517719999999997</c:v>
                </c:pt>
                <c:pt idx="277">
                  <c:v>47.5505</c:v>
                </c:pt>
                <c:pt idx="278">
                  <c:v>47.583240000000004</c:v>
                </c:pt>
                <c:pt idx="279">
                  <c:v>47.615470000000002</c:v>
                </c:pt>
                <c:pt idx="280">
                  <c:v>47.648890000000002</c:v>
                </c:pt>
                <c:pt idx="281">
                  <c:v>47.681959999999997</c:v>
                </c:pt>
                <c:pt idx="282">
                  <c:v>47.713889999999999</c:v>
                </c:pt>
                <c:pt idx="283">
                  <c:v>47.746859999999998</c:v>
                </c:pt>
                <c:pt idx="284">
                  <c:v>47.780149999999999</c:v>
                </c:pt>
                <c:pt idx="285">
                  <c:v>47.813899999999997</c:v>
                </c:pt>
                <c:pt idx="286">
                  <c:v>47.846130000000002</c:v>
                </c:pt>
                <c:pt idx="287">
                  <c:v>47.878749999999997</c:v>
                </c:pt>
                <c:pt idx="288">
                  <c:v>47.912019999999998</c:v>
                </c:pt>
                <c:pt idx="289">
                  <c:v>47.944389999999999</c:v>
                </c:pt>
                <c:pt idx="290">
                  <c:v>47.978279999999998</c:v>
                </c:pt>
                <c:pt idx="291">
                  <c:v>48.010649999999998</c:v>
                </c:pt>
                <c:pt idx="292">
                  <c:v>48.043939999999999</c:v>
                </c:pt>
                <c:pt idx="293">
                  <c:v>48.076129999999999</c:v>
                </c:pt>
                <c:pt idx="294">
                  <c:v>48.10783</c:v>
                </c:pt>
                <c:pt idx="295">
                  <c:v>48.14114</c:v>
                </c:pt>
                <c:pt idx="296">
                  <c:v>48.174500000000002</c:v>
                </c:pt>
                <c:pt idx="297">
                  <c:v>48.207410000000003</c:v>
                </c:pt>
                <c:pt idx="298">
                  <c:v>48.240540000000003</c:v>
                </c:pt>
                <c:pt idx="299">
                  <c:v>48.273159999999997</c:v>
                </c:pt>
                <c:pt idx="300">
                  <c:v>48.305439999999997</c:v>
                </c:pt>
                <c:pt idx="301">
                  <c:v>48.338520000000003</c:v>
                </c:pt>
                <c:pt idx="302">
                  <c:v>48.371119999999998</c:v>
                </c:pt>
                <c:pt idx="303">
                  <c:v>48.40504</c:v>
                </c:pt>
                <c:pt idx="304">
                  <c:v>48.437989999999999</c:v>
                </c:pt>
                <c:pt idx="305">
                  <c:v>48.47081</c:v>
                </c:pt>
                <c:pt idx="306">
                  <c:v>48.503909999999998</c:v>
                </c:pt>
                <c:pt idx="307">
                  <c:v>48.536969999999997</c:v>
                </c:pt>
                <c:pt idx="308">
                  <c:v>48.5702</c:v>
                </c:pt>
                <c:pt idx="309">
                  <c:v>48.602539999999998</c:v>
                </c:pt>
                <c:pt idx="310">
                  <c:v>48.63626</c:v>
                </c:pt>
                <c:pt idx="311">
                  <c:v>48.669519999999999</c:v>
                </c:pt>
                <c:pt idx="312">
                  <c:v>48.702390000000001</c:v>
                </c:pt>
                <c:pt idx="313">
                  <c:v>48.734439999999999</c:v>
                </c:pt>
                <c:pt idx="314">
                  <c:v>48.767389999999999</c:v>
                </c:pt>
                <c:pt idx="315">
                  <c:v>48.801009999999998</c:v>
                </c:pt>
                <c:pt idx="316">
                  <c:v>48.834440000000001</c:v>
                </c:pt>
                <c:pt idx="317">
                  <c:v>48.866579999999999</c:v>
                </c:pt>
                <c:pt idx="318">
                  <c:v>48.900649999999999</c:v>
                </c:pt>
                <c:pt idx="319">
                  <c:v>48.932389999999998</c:v>
                </c:pt>
                <c:pt idx="320">
                  <c:v>48.965760000000003</c:v>
                </c:pt>
                <c:pt idx="321">
                  <c:v>48.998930000000001</c:v>
                </c:pt>
                <c:pt idx="322">
                  <c:v>49.03266</c:v>
                </c:pt>
                <c:pt idx="323">
                  <c:v>49.065660000000001</c:v>
                </c:pt>
                <c:pt idx="324">
                  <c:v>49.099589999999999</c:v>
                </c:pt>
                <c:pt idx="325">
                  <c:v>49.132770000000001</c:v>
                </c:pt>
                <c:pt idx="326">
                  <c:v>49.166029999999999</c:v>
                </c:pt>
                <c:pt idx="327">
                  <c:v>49.199330000000003</c:v>
                </c:pt>
                <c:pt idx="328">
                  <c:v>49.231920000000002</c:v>
                </c:pt>
                <c:pt idx="329">
                  <c:v>49.264800000000001</c:v>
                </c:pt>
                <c:pt idx="330">
                  <c:v>49.29739</c:v>
                </c:pt>
                <c:pt idx="331">
                  <c:v>49.331060000000001</c:v>
                </c:pt>
                <c:pt idx="332">
                  <c:v>49.363610000000001</c:v>
                </c:pt>
                <c:pt idx="333">
                  <c:v>49.396720000000002</c:v>
                </c:pt>
                <c:pt idx="334">
                  <c:v>49.4298</c:v>
                </c:pt>
                <c:pt idx="335">
                  <c:v>49.461840000000002</c:v>
                </c:pt>
                <c:pt idx="336">
                  <c:v>49.495759999999997</c:v>
                </c:pt>
                <c:pt idx="337">
                  <c:v>49.52919</c:v>
                </c:pt>
                <c:pt idx="338">
                  <c:v>49.561529999999998</c:v>
                </c:pt>
                <c:pt idx="339">
                  <c:v>49.594239999999999</c:v>
                </c:pt>
                <c:pt idx="340">
                  <c:v>49.62829</c:v>
                </c:pt>
                <c:pt idx="341">
                  <c:v>49.661110000000001</c:v>
                </c:pt>
                <c:pt idx="342">
                  <c:v>49.694940000000003</c:v>
                </c:pt>
                <c:pt idx="343">
                  <c:v>49.727739999999997</c:v>
                </c:pt>
                <c:pt idx="344">
                  <c:v>49.760159999999999</c:v>
                </c:pt>
                <c:pt idx="345">
                  <c:v>49.793219999999998</c:v>
                </c:pt>
                <c:pt idx="346">
                  <c:v>49.826099999999997</c:v>
                </c:pt>
                <c:pt idx="347">
                  <c:v>49.859059999999999</c:v>
                </c:pt>
                <c:pt idx="348">
                  <c:v>49.892040000000001</c:v>
                </c:pt>
                <c:pt idx="349">
                  <c:v>49.924669999999999</c:v>
                </c:pt>
                <c:pt idx="350">
                  <c:v>49.958469999999998</c:v>
                </c:pt>
                <c:pt idx="351">
                  <c:v>49.991169999999997</c:v>
                </c:pt>
                <c:pt idx="352">
                  <c:v>50.024749999999997</c:v>
                </c:pt>
                <c:pt idx="353">
                  <c:v>50.057040000000001</c:v>
                </c:pt>
                <c:pt idx="354">
                  <c:v>50.090679999999999</c:v>
                </c:pt>
                <c:pt idx="355">
                  <c:v>50.123930000000001</c:v>
                </c:pt>
                <c:pt idx="356">
                  <c:v>50.156199999999998</c:v>
                </c:pt>
                <c:pt idx="357">
                  <c:v>50.190100000000001</c:v>
                </c:pt>
                <c:pt idx="358">
                  <c:v>50.221980000000002</c:v>
                </c:pt>
                <c:pt idx="359">
                  <c:v>50.25582</c:v>
                </c:pt>
                <c:pt idx="360">
                  <c:v>50.288870000000003</c:v>
                </c:pt>
                <c:pt idx="361">
                  <c:v>50.321919999999999</c:v>
                </c:pt>
                <c:pt idx="362">
                  <c:v>50.354170000000003</c:v>
                </c:pt>
                <c:pt idx="363">
                  <c:v>50.387140000000002</c:v>
                </c:pt>
                <c:pt idx="364">
                  <c:v>50.421109999999999</c:v>
                </c:pt>
                <c:pt idx="365">
                  <c:v>50.454650000000001</c:v>
                </c:pt>
                <c:pt idx="366">
                  <c:v>50.486600000000003</c:v>
                </c:pt>
                <c:pt idx="367">
                  <c:v>50.519860000000001</c:v>
                </c:pt>
                <c:pt idx="368">
                  <c:v>50.553910000000002</c:v>
                </c:pt>
                <c:pt idx="369">
                  <c:v>50.586680000000001</c:v>
                </c:pt>
                <c:pt idx="370">
                  <c:v>50.618980000000001</c:v>
                </c:pt>
                <c:pt idx="371">
                  <c:v>50.652839999999998</c:v>
                </c:pt>
                <c:pt idx="372">
                  <c:v>50.685980000000001</c:v>
                </c:pt>
                <c:pt idx="373">
                  <c:v>50.718940000000003</c:v>
                </c:pt>
                <c:pt idx="374">
                  <c:v>50.751159999999999</c:v>
                </c:pt>
                <c:pt idx="375">
                  <c:v>50.784239999999997</c:v>
                </c:pt>
                <c:pt idx="376">
                  <c:v>50.81776</c:v>
                </c:pt>
                <c:pt idx="377">
                  <c:v>50.850720000000003</c:v>
                </c:pt>
                <c:pt idx="378">
                  <c:v>50.884740000000001</c:v>
                </c:pt>
                <c:pt idx="379">
                  <c:v>50.916899999999998</c:v>
                </c:pt>
                <c:pt idx="380">
                  <c:v>50.949759999999998</c:v>
                </c:pt>
                <c:pt idx="381">
                  <c:v>50.984319999999997</c:v>
                </c:pt>
                <c:pt idx="382">
                  <c:v>51.01726</c:v>
                </c:pt>
                <c:pt idx="383">
                  <c:v>51.049810000000001</c:v>
                </c:pt>
                <c:pt idx="384">
                  <c:v>51.08287</c:v>
                </c:pt>
                <c:pt idx="385">
                  <c:v>51.114879999999999</c:v>
                </c:pt>
                <c:pt idx="386">
                  <c:v>51.14884</c:v>
                </c:pt>
                <c:pt idx="387">
                  <c:v>51.18168</c:v>
                </c:pt>
                <c:pt idx="388">
                  <c:v>51.214320000000001</c:v>
                </c:pt>
                <c:pt idx="389">
                  <c:v>51.247599999999998</c:v>
                </c:pt>
                <c:pt idx="390">
                  <c:v>51.280079999999998</c:v>
                </c:pt>
                <c:pt idx="391">
                  <c:v>51.314039999999999</c:v>
                </c:pt>
                <c:pt idx="392">
                  <c:v>51.345889999999997</c:v>
                </c:pt>
                <c:pt idx="393">
                  <c:v>51.380310000000001</c:v>
                </c:pt>
                <c:pt idx="394">
                  <c:v>51.412799999999997</c:v>
                </c:pt>
                <c:pt idx="395">
                  <c:v>51.445819999999998</c:v>
                </c:pt>
                <c:pt idx="396">
                  <c:v>51.479439999999997</c:v>
                </c:pt>
                <c:pt idx="397">
                  <c:v>51.51276</c:v>
                </c:pt>
                <c:pt idx="398">
                  <c:v>51.545409999999997</c:v>
                </c:pt>
                <c:pt idx="399">
                  <c:v>51.578740000000003</c:v>
                </c:pt>
                <c:pt idx="400">
                  <c:v>51.612400000000001</c:v>
                </c:pt>
                <c:pt idx="401">
                  <c:v>51.645530000000001</c:v>
                </c:pt>
                <c:pt idx="402">
                  <c:v>51.678089999999997</c:v>
                </c:pt>
                <c:pt idx="403">
                  <c:v>51.712359999999997</c:v>
                </c:pt>
                <c:pt idx="404">
                  <c:v>51.745759999999997</c:v>
                </c:pt>
                <c:pt idx="405">
                  <c:v>51.778500000000001</c:v>
                </c:pt>
                <c:pt idx="406">
                  <c:v>51.811169999999997</c:v>
                </c:pt>
                <c:pt idx="407">
                  <c:v>51.84545</c:v>
                </c:pt>
                <c:pt idx="408">
                  <c:v>51.878239999999998</c:v>
                </c:pt>
                <c:pt idx="409">
                  <c:v>51.910879999999999</c:v>
                </c:pt>
                <c:pt idx="410">
                  <c:v>51.945320000000002</c:v>
                </c:pt>
                <c:pt idx="411">
                  <c:v>51.977139999999999</c:v>
                </c:pt>
                <c:pt idx="412">
                  <c:v>52.010660000000001</c:v>
                </c:pt>
                <c:pt idx="413">
                  <c:v>52.044620000000002</c:v>
                </c:pt>
                <c:pt idx="414">
                  <c:v>52.077399999999997</c:v>
                </c:pt>
                <c:pt idx="415">
                  <c:v>52.109610000000004</c:v>
                </c:pt>
                <c:pt idx="416">
                  <c:v>52.143340000000002</c:v>
                </c:pt>
                <c:pt idx="417">
                  <c:v>52.177070000000001</c:v>
                </c:pt>
                <c:pt idx="418">
                  <c:v>52.209769999999999</c:v>
                </c:pt>
                <c:pt idx="419">
                  <c:v>52.241970000000002</c:v>
                </c:pt>
                <c:pt idx="420">
                  <c:v>52.275500000000001</c:v>
                </c:pt>
                <c:pt idx="421">
                  <c:v>52.308979999999998</c:v>
                </c:pt>
                <c:pt idx="422">
                  <c:v>52.341799999999999</c:v>
                </c:pt>
                <c:pt idx="423">
                  <c:v>52.375590000000003</c:v>
                </c:pt>
                <c:pt idx="424">
                  <c:v>52.407080000000001</c:v>
                </c:pt>
                <c:pt idx="425">
                  <c:v>52.44135</c:v>
                </c:pt>
                <c:pt idx="426">
                  <c:v>52.4741</c:v>
                </c:pt>
                <c:pt idx="427">
                  <c:v>52.507739999999998</c:v>
                </c:pt>
                <c:pt idx="428">
                  <c:v>52.5413</c:v>
                </c:pt>
                <c:pt idx="429">
                  <c:v>52.574260000000002</c:v>
                </c:pt>
                <c:pt idx="430">
                  <c:v>52.607500000000002</c:v>
                </c:pt>
                <c:pt idx="431">
                  <c:v>52.640419999999999</c:v>
                </c:pt>
                <c:pt idx="432">
                  <c:v>52.673520000000003</c:v>
                </c:pt>
                <c:pt idx="433">
                  <c:v>52.706940000000003</c:v>
                </c:pt>
                <c:pt idx="434">
                  <c:v>52.739879999999999</c:v>
                </c:pt>
                <c:pt idx="435">
                  <c:v>52.773119999999999</c:v>
                </c:pt>
                <c:pt idx="436">
                  <c:v>52.805999999999997</c:v>
                </c:pt>
                <c:pt idx="437">
                  <c:v>52.838749999999997</c:v>
                </c:pt>
                <c:pt idx="438">
                  <c:v>52.871859999999998</c:v>
                </c:pt>
                <c:pt idx="439">
                  <c:v>52.906039999999997</c:v>
                </c:pt>
                <c:pt idx="440">
                  <c:v>52.938659999999999</c:v>
                </c:pt>
                <c:pt idx="441">
                  <c:v>52.971080000000001</c:v>
                </c:pt>
                <c:pt idx="442">
                  <c:v>53.004440000000002</c:v>
                </c:pt>
                <c:pt idx="443">
                  <c:v>53.038179999999997</c:v>
                </c:pt>
                <c:pt idx="444">
                  <c:v>53.071289999999998</c:v>
                </c:pt>
                <c:pt idx="445">
                  <c:v>53.103960000000001</c:v>
                </c:pt>
                <c:pt idx="446">
                  <c:v>53.13785</c:v>
                </c:pt>
                <c:pt idx="447">
                  <c:v>53.170940000000002</c:v>
                </c:pt>
                <c:pt idx="448">
                  <c:v>53.203180000000003</c:v>
                </c:pt>
                <c:pt idx="449">
                  <c:v>53.235639999999997</c:v>
                </c:pt>
                <c:pt idx="450">
                  <c:v>53.269260000000003</c:v>
                </c:pt>
                <c:pt idx="451">
                  <c:v>53.301720000000003</c:v>
                </c:pt>
                <c:pt idx="452">
                  <c:v>53.335320000000003</c:v>
                </c:pt>
                <c:pt idx="453">
                  <c:v>53.368630000000003</c:v>
                </c:pt>
                <c:pt idx="454">
                  <c:v>53.402450000000002</c:v>
                </c:pt>
                <c:pt idx="455">
                  <c:v>53.434950000000001</c:v>
                </c:pt>
                <c:pt idx="456">
                  <c:v>53.467840000000002</c:v>
                </c:pt>
                <c:pt idx="457">
                  <c:v>53.502459999999999</c:v>
                </c:pt>
                <c:pt idx="458">
                  <c:v>53.536180000000002</c:v>
                </c:pt>
                <c:pt idx="459">
                  <c:v>53.56785</c:v>
                </c:pt>
                <c:pt idx="460">
                  <c:v>53.6023</c:v>
                </c:pt>
                <c:pt idx="461">
                  <c:v>53.635840000000002</c:v>
                </c:pt>
                <c:pt idx="462">
                  <c:v>53.668430000000001</c:v>
                </c:pt>
                <c:pt idx="463">
                  <c:v>53.70149</c:v>
                </c:pt>
                <c:pt idx="464">
                  <c:v>53.735149999999997</c:v>
                </c:pt>
                <c:pt idx="465">
                  <c:v>53.76829</c:v>
                </c:pt>
                <c:pt idx="466">
                  <c:v>53.801279999999998</c:v>
                </c:pt>
                <c:pt idx="467">
                  <c:v>53.833660000000002</c:v>
                </c:pt>
                <c:pt idx="468">
                  <c:v>53.868009999999998</c:v>
                </c:pt>
                <c:pt idx="469">
                  <c:v>53.900280000000002</c:v>
                </c:pt>
                <c:pt idx="470">
                  <c:v>53.933669999999999</c:v>
                </c:pt>
                <c:pt idx="471">
                  <c:v>53.966500000000003</c:v>
                </c:pt>
                <c:pt idx="472">
                  <c:v>53.999879999999997</c:v>
                </c:pt>
                <c:pt idx="473">
                  <c:v>54.033700000000003</c:v>
                </c:pt>
                <c:pt idx="474">
                  <c:v>54.066989999999997</c:v>
                </c:pt>
                <c:pt idx="475">
                  <c:v>54.099899999999998</c:v>
                </c:pt>
                <c:pt idx="476">
                  <c:v>54.132779999999997</c:v>
                </c:pt>
                <c:pt idx="477">
                  <c:v>54.165900000000001</c:v>
                </c:pt>
                <c:pt idx="478">
                  <c:v>54.198869999999999</c:v>
                </c:pt>
                <c:pt idx="479">
                  <c:v>54.232480000000002</c:v>
                </c:pt>
                <c:pt idx="480">
                  <c:v>54.265050000000002</c:v>
                </c:pt>
                <c:pt idx="481">
                  <c:v>54.29815</c:v>
                </c:pt>
                <c:pt idx="482">
                  <c:v>54.331299999999999</c:v>
                </c:pt>
                <c:pt idx="483">
                  <c:v>54.365360000000003</c:v>
                </c:pt>
                <c:pt idx="484">
                  <c:v>54.398620000000001</c:v>
                </c:pt>
                <c:pt idx="485">
                  <c:v>54.430120000000002</c:v>
                </c:pt>
                <c:pt idx="486">
                  <c:v>54.464480000000002</c:v>
                </c:pt>
                <c:pt idx="487">
                  <c:v>54.498019999999997</c:v>
                </c:pt>
                <c:pt idx="488">
                  <c:v>54.531320000000001</c:v>
                </c:pt>
                <c:pt idx="489">
                  <c:v>54.564109999999999</c:v>
                </c:pt>
                <c:pt idx="490">
                  <c:v>54.596400000000003</c:v>
                </c:pt>
                <c:pt idx="491">
                  <c:v>54.63082</c:v>
                </c:pt>
                <c:pt idx="492">
                  <c:v>54.663849999999996</c:v>
                </c:pt>
                <c:pt idx="493">
                  <c:v>54.696040000000004</c:v>
                </c:pt>
                <c:pt idx="494">
                  <c:v>54.729590000000002</c:v>
                </c:pt>
                <c:pt idx="495">
                  <c:v>54.763460000000002</c:v>
                </c:pt>
                <c:pt idx="496">
                  <c:v>54.796230000000001</c:v>
                </c:pt>
                <c:pt idx="497">
                  <c:v>54.829459999999997</c:v>
                </c:pt>
                <c:pt idx="498">
                  <c:v>54.862180000000002</c:v>
                </c:pt>
                <c:pt idx="499">
                  <c:v>54.896180000000001</c:v>
                </c:pt>
                <c:pt idx="500">
                  <c:v>54.929499999999997</c:v>
                </c:pt>
                <c:pt idx="501">
                  <c:v>54.961449999999999</c:v>
                </c:pt>
                <c:pt idx="502">
                  <c:v>54.995019999999997</c:v>
                </c:pt>
                <c:pt idx="503">
                  <c:v>55.02805</c:v>
                </c:pt>
                <c:pt idx="504">
                  <c:v>55.061160000000001</c:v>
                </c:pt>
                <c:pt idx="505">
                  <c:v>55.094140000000003</c:v>
                </c:pt>
                <c:pt idx="506">
                  <c:v>55.127760000000002</c:v>
                </c:pt>
                <c:pt idx="507">
                  <c:v>55.1614</c:v>
                </c:pt>
                <c:pt idx="508">
                  <c:v>55.193730000000002</c:v>
                </c:pt>
                <c:pt idx="509">
                  <c:v>55.226880000000001</c:v>
                </c:pt>
                <c:pt idx="510">
                  <c:v>55.260669999999998</c:v>
                </c:pt>
                <c:pt idx="511">
                  <c:v>55.293219999999998</c:v>
                </c:pt>
                <c:pt idx="512">
                  <c:v>55.326239999999999</c:v>
                </c:pt>
                <c:pt idx="513">
                  <c:v>55.359589999999997</c:v>
                </c:pt>
                <c:pt idx="514">
                  <c:v>55.393129999999999</c:v>
                </c:pt>
                <c:pt idx="515">
                  <c:v>55.42559</c:v>
                </c:pt>
                <c:pt idx="516">
                  <c:v>55.459600000000002</c:v>
                </c:pt>
                <c:pt idx="517">
                  <c:v>55.491819999999997</c:v>
                </c:pt>
                <c:pt idx="518">
                  <c:v>55.525359999999999</c:v>
                </c:pt>
                <c:pt idx="519">
                  <c:v>55.558390000000003</c:v>
                </c:pt>
                <c:pt idx="520">
                  <c:v>55.591760000000001</c:v>
                </c:pt>
                <c:pt idx="521">
                  <c:v>55.624740000000003</c:v>
                </c:pt>
                <c:pt idx="522">
                  <c:v>55.657800000000002</c:v>
                </c:pt>
                <c:pt idx="523">
                  <c:v>55.691009999999999</c:v>
                </c:pt>
                <c:pt idx="524">
                  <c:v>55.723820000000003</c:v>
                </c:pt>
                <c:pt idx="525">
                  <c:v>55.756779999999999</c:v>
                </c:pt>
                <c:pt idx="526">
                  <c:v>55.790579999999999</c:v>
                </c:pt>
                <c:pt idx="527">
                  <c:v>55.824590000000001</c:v>
                </c:pt>
                <c:pt idx="528">
                  <c:v>55.857509999999998</c:v>
                </c:pt>
                <c:pt idx="529">
                  <c:v>55.889740000000003</c:v>
                </c:pt>
                <c:pt idx="530">
                  <c:v>55.92266</c:v>
                </c:pt>
                <c:pt idx="531">
                  <c:v>55.956409999999998</c:v>
                </c:pt>
                <c:pt idx="532">
                  <c:v>55.989840000000001</c:v>
                </c:pt>
                <c:pt idx="533">
                  <c:v>56.022390000000001</c:v>
                </c:pt>
                <c:pt idx="534">
                  <c:v>56.056260000000002</c:v>
                </c:pt>
                <c:pt idx="535">
                  <c:v>56.087960000000002</c:v>
                </c:pt>
                <c:pt idx="536">
                  <c:v>56.121040000000001</c:v>
                </c:pt>
                <c:pt idx="537">
                  <c:v>56.154400000000003</c:v>
                </c:pt>
                <c:pt idx="538">
                  <c:v>56.187759999999997</c:v>
                </c:pt>
                <c:pt idx="539">
                  <c:v>56.221519999999998</c:v>
                </c:pt>
                <c:pt idx="540">
                  <c:v>56.254379999999998</c:v>
                </c:pt>
                <c:pt idx="541">
                  <c:v>56.288589999999999</c:v>
                </c:pt>
                <c:pt idx="542">
                  <c:v>56.320779999999999</c:v>
                </c:pt>
                <c:pt idx="543">
                  <c:v>56.353870000000001</c:v>
                </c:pt>
                <c:pt idx="544">
                  <c:v>56.387459999999997</c:v>
                </c:pt>
                <c:pt idx="545">
                  <c:v>56.420920000000002</c:v>
                </c:pt>
                <c:pt idx="546">
                  <c:v>56.453859999999999</c:v>
                </c:pt>
                <c:pt idx="547">
                  <c:v>56.486939999999997</c:v>
                </c:pt>
                <c:pt idx="548">
                  <c:v>56.520200000000003</c:v>
                </c:pt>
                <c:pt idx="549">
                  <c:v>56.553080000000001</c:v>
                </c:pt>
                <c:pt idx="550">
                  <c:v>56.585000000000001</c:v>
                </c:pt>
                <c:pt idx="551">
                  <c:v>56.619770000000003</c:v>
                </c:pt>
                <c:pt idx="552">
                  <c:v>56.65269</c:v>
                </c:pt>
                <c:pt idx="553">
                  <c:v>56.685200000000002</c:v>
                </c:pt>
                <c:pt idx="554">
                  <c:v>56.719180000000001</c:v>
                </c:pt>
                <c:pt idx="555">
                  <c:v>56.751860000000001</c:v>
                </c:pt>
                <c:pt idx="556">
                  <c:v>56.78472</c:v>
                </c:pt>
                <c:pt idx="557">
                  <c:v>56.817799999999998</c:v>
                </c:pt>
                <c:pt idx="558">
                  <c:v>56.851179999999999</c:v>
                </c:pt>
                <c:pt idx="559">
                  <c:v>56.883989999999997</c:v>
                </c:pt>
                <c:pt idx="560">
                  <c:v>56.917679999999997</c:v>
                </c:pt>
                <c:pt idx="561">
                  <c:v>56.950479999999999</c:v>
                </c:pt>
                <c:pt idx="562">
                  <c:v>56.98321</c:v>
                </c:pt>
                <c:pt idx="563">
                  <c:v>57.017099999999999</c:v>
                </c:pt>
                <c:pt idx="564">
                  <c:v>57.049979999999998</c:v>
                </c:pt>
                <c:pt idx="565">
                  <c:v>57.083159999999999</c:v>
                </c:pt>
                <c:pt idx="566">
                  <c:v>57.115740000000002</c:v>
                </c:pt>
                <c:pt idx="567">
                  <c:v>57.14922</c:v>
                </c:pt>
                <c:pt idx="568">
                  <c:v>57.182079999999999</c:v>
                </c:pt>
                <c:pt idx="569">
                  <c:v>57.21575</c:v>
                </c:pt>
                <c:pt idx="570">
                  <c:v>57.249020000000002</c:v>
                </c:pt>
                <c:pt idx="571">
                  <c:v>57.281179999999999</c:v>
                </c:pt>
                <c:pt idx="572">
                  <c:v>57.31485</c:v>
                </c:pt>
                <c:pt idx="573">
                  <c:v>57.347630000000002</c:v>
                </c:pt>
                <c:pt idx="574">
                  <c:v>57.38064</c:v>
                </c:pt>
                <c:pt idx="575">
                  <c:v>57.41386</c:v>
                </c:pt>
                <c:pt idx="576">
                  <c:v>57.447339999999997</c:v>
                </c:pt>
                <c:pt idx="577">
                  <c:v>57.481250000000003</c:v>
                </c:pt>
                <c:pt idx="578">
                  <c:v>57.513890000000004</c:v>
                </c:pt>
                <c:pt idx="579">
                  <c:v>57.545929999999998</c:v>
                </c:pt>
                <c:pt idx="580">
                  <c:v>57.579920000000001</c:v>
                </c:pt>
                <c:pt idx="581">
                  <c:v>57.613849999999999</c:v>
                </c:pt>
                <c:pt idx="582">
                  <c:v>57.6462</c:v>
                </c:pt>
                <c:pt idx="583">
                  <c:v>57.678879999999999</c:v>
                </c:pt>
                <c:pt idx="584">
                  <c:v>57.712539999999997</c:v>
                </c:pt>
                <c:pt idx="585">
                  <c:v>57.74588</c:v>
                </c:pt>
                <c:pt idx="586">
                  <c:v>57.778759999999998</c:v>
                </c:pt>
                <c:pt idx="587">
                  <c:v>57.811909999999997</c:v>
                </c:pt>
                <c:pt idx="588">
                  <c:v>57.845149999999997</c:v>
                </c:pt>
                <c:pt idx="589">
                  <c:v>57.878540000000001</c:v>
                </c:pt>
                <c:pt idx="590">
                  <c:v>57.911180000000002</c:v>
                </c:pt>
                <c:pt idx="591">
                  <c:v>57.944409999999998</c:v>
                </c:pt>
                <c:pt idx="592">
                  <c:v>57.977150000000002</c:v>
                </c:pt>
                <c:pt idx="593">
                  <c:v>58.010820000000002</c:v>
                </c:pt>
                <c:pt idx="594">
                  <c:v>58.043390000000002</c:v>
                </c:pt>
                <c:pt idx="595">
                  <c:v>58.0762</c:v>
                </c:pt>
                <c:pt idx="596">
                  <c:v>58.110080000000004</c:v>
                </c:pt>
                <c:pt idx="597">
                  <c:v>58.142850000000003</c:v>
                </c:pt>
                <c:pt idx="598">
                  <c:v>58.17606</c:v>
                </c:pt>
                <c:pt idx="599">
                  <c:v>58.209960000000002</c:v>
                </c:pt>
                <c:pt idx="600">
                  <c:v>58.242150000000002</c:v>
                </c:pt>
                <c:pt idx="601">
                  <c:v>58.27563</c:v>
                </c:pt>
                <c:pt idx="602">
                  <c:v>58.308770000000003</c:v>
                </c:pt>
                <c:pt idx="603">
                  <c:v>58.341259999999998</c:v>
                </c:pt>
                <c:pt idx="604">
                  <c:v>58.375799999999998</c:v>
                </c:pt>
                <c:pt idx="605">
                  <c:v>58.408079999999998</c:v>
                </c:pt>
                <c:pt idx="606">
                  <c:v>58.441040000000001</c:v>
                </c:pt>
                <c:pt idx="607">
                  <c:v>58.474510000000002</c:v>
                </c:pt>
                <c:pt idx="608">
                  <c:v>58.507240000000003</c:v>
                </c:pt>
                <c:pt idx="609">
                  <c:v>58.540520000000001</c:v>
                </c:pt>
                <c:pt idx="610">
                  <c:v>58.574100000000001</c:v>
                </c:pt>
                <c:pt idx="611">
                  <c:v>58.607149999999997</c:v>
                </c:pt>
                <c:pt idx="612">
                  <c:v>58.639620000000001</c:v>
                </c:pt>
                <c:pt idx="613">
                  <c:v>58.673380000000002</c:v>
                </c:pt>
                <c:pt idx="614">
                  <c:v>58.706490000000002</c:v>
                </c:pt>
                <c:pt idx="615">
                  <c:v>58.73968</c:v>
                </c:pt>
                <c:pt idx="616">
                  <c:v>58.772620000000003</c:v>
                </c:pt>
                <c:pt idx="617">
                  <c:v>58.805030000000002</c:v>
                </c:pt>
                <c:pt idx="618">
                  <c:v>58.83914</c:v>
                </c:pt>
                <c:pt idx="619">
                  <c:v>58.872439999999997</c:v>
                </c:pt>
                <c:pt idx="620">
                  <c:v>58.905470000000001</c:v>
                </c:pt>
                <c:pt idx="621">
                  <c:v>58.938650000000003</c:v>
                </c:pt>
                <c:pt idx="622">
                  <c:v>58.9724</c:v>
                </c:pt>
                <c:pt idx="623">
                  <c:v>59.004890000000003</c:v>
                </c:pt>
                <c:pt idx="624">
                  <c:v>59.038220000000003</c:v>
                </c:pt>
                <c:pt idx="625">
                  <c:v>59.071260000000002</c:v>
                </c:pt>
                <c:pt idx="626">
                  <c:v>59.104860000000002</c:v>
                </c:pt>
                <c:pt idx="627">
                  <c:v>59.13852</c:v>
                </c:pt>
                <c:pt idx="628">
                  <c:v>59.171329999999998</c:v>
                </c:pt>
                <c:pt idx="629">
                  <c:v>59.204819999999998</c:v>
                </c:pt>
                <c:pt idx="630">
                  <c:v>59.238109999999999</c:v>
                </c:pt>
                <c:pt idx="631">
                  <c:v>59.271430000000002</c:v>
                </c:pt>
                <c:pt idx="632">
                  <c:v>59.303510000000003</c:v>
                </c:pt>
                <c:pt idx="633">
                  <c:v>59.337110000000003</c:v>
                </c:pt>
                <c:pt idx="634">
                  <c:v>59.369819999999997</c:v>
                </c:pt>
                <c:pt idx="635">
                  <c:v>59.403480000000002</c:v>
                </c:pt>
                <c:pt idx="636">
                  <c:v>59.436599999999999</c:v>
                </c:pt>
                <c:pt idx="637">
                  <c:v>59.469790000000003</c:v>
                </c:pt>
                <c:pt idx="638">
                  <c:v>59.502780000000001</c:v>
                </c:pt>
                <c:pt idx="639">
                  <c:v>59.536079999999998</c:v>
                </c:pt>
                <c:pt idx="640">
                  <c:v>59.569090000000003</c:v>
                </c:pt>
                <c:pt idx="641">
                  <c:v>59.602800000000002</c:v>
                </c:pt>
                <c:pt idx="642">
                  <c:v>59.635010000000001</c:v>
                </c:pt>
                <c:pt idx="643">
                  <c:v>59.667580000000001</c:v>
                </c:pt>
                <c:pt idx="644">
                  <c:v>59.701979999999999</c:v>
                </c:pt>
                <c:pt idx="645">
                  <c:v>59.73603</c:v>
                </c:pt>
                <c:pt idx="646">
                  <c:v>59.767200000000003</c:v>
                </c:pt>
                <c:pt idx="647">
                  <c:v>59.803170000000001</c:v>
                </c:pt>
                <c:pt idx="648">
                  <c:v>59.835500000000003</c:v>
                </c:pt>
                <c:pt idx="649">
                  <c:v>59.8688</c:v>
                </c:pt>
                <c:pt idx="650">
                  <c:v>59.901179999999997</c:v>
                </c:pt>
                <c:pt idx="651">
                  <c:v>59.935209999999998</c:v>
                </c:pt>
                <c:pt idx="652">
                  <c:v>59.96866</c:v>
                </c:pt>
                <c:pt idx="653">
                  <c:v>60.002200000000002</c:v>
                </c:pt>
                <c:pt idx="654">
                  <c:v>60.034849999999999</c:v>
                </c:pt>
                <c:pt idx="655">
                  <c:v>60.068530000000003</c:v>
                </c:pt>
                <c:pt idx="656">
                  <c:v>60.101370000000003</c:v>
                </c:pt>
                <c:pt idx="657">
                  <c:v>60.134549999999997</c:v>
                </c:pt>
                <c:pt idx="658">
                  <c:v>60.168509999999998</c:v>
                </c:pt>
                <c:pt idx="659">
                  <c:v>60.200980000000001</c:v>
                </c:pt>
                <c:pt idx="660">
                  <c:v>60.23565</c:v>
                </c:pt>
                <c:pt idx="661">
                  <c:v>60.268990000000002</c:v>
                </c:pt>
                <c:pt idx="662">
                  <c:v>60.302199999999999</c:v>
                </c:pt>
                <c:pt idx="663">
                  <c:v>60.335320000000003</c:v>
                </c:pt>
                <c:pt idx="664">
                  <c:v>60.368729999999999</c:v>
                </c:pt>
                <c:pt idx="665">
                  <c:v>60.402059999999999</c:v>
                </c:pt>
                <c:pt idx="666">
                  <c:v>60.435540000000003</c:v>
                </c:pt>
                <c:pt idx="667">
                  <c:v>60.468559999999997</c:v>
                </c:pt>
                <c:pt idx="668">
                  <c:v>60.501809999999999</c:v>
                </c:pt>
                <c:pt idx="669">
                  <c:v>60.535960000000003</c:v>
                </c:pt>
                <c:pt idx="670">
                  <c:v>60.568510000000003</c:v>
                </c:pt>
                <c:pt idx="671">
                  <c:v>60.6021</c:v>
                </c:pt>
                <c:pt idx="672">
                  <c:v>60.635629999999999</c:v>
                </c:pt>
                <c:pt idx="673">
                  <c:v>60.668950000000002</c:v>
                </c:pt>
                <c:pt idx="674">
                  <c:v>60.70326</c:v>
                </c:pt>
                <c:pt idx="675">
                  <c:v>60.736080000000001</c:v>
                </c:pt>
                <c:pt idx="676">
                  <c:v>60.768889999999999</c:v>
                </c:pt>
                <c:pt idx="677">
                  <c:v>60.803400000000003</c:v>
                </c:pt>
                <c:pt idx="678">
                  <c:v>60.836709999999997</c:v>
                </c:pt>
                <c:pt idx="679">
                  <c:v>60.869540000000001</c:v>
                </c:pt>
                <c:pt idx="680">
                  <c:v>60.903239999999997</c:v>
                </c:pt>
                <c:pt idx="681">
                  <c:v>60.93694</c:v>
                </c:pt>
                <c:pt idx="682">
                  <c:v>60.97099</c:v>
                </c:pt>
                <c:pt idx="683">
                  <c:v>61.004080000000002</c:v>
                </c:pt>
                <c:pt idx="684">
                  <c:v>61.037520000000001</c:v>
                </c:pt>
                <c:pt idx="685">
                  <c:v>61.071759999999998</c:v>
                </c:pt>
                <c:pt idx="686">
                  <c:v>61.103479999999998</c:v>
                </c:pt>
                <c:pt idx="687">
                  <c:v>61.138620000000003</c:v>
                </c:pt>
                <c:pt idx="688">
                  <c:v>61.17165</c:v>
                </c:pt>
                <c:pt idx="689">
                  <c:v>61.205080000000002</c:v>
                </c:pt>
                <c:pt idx="690">
                  <c:v>61.23845</c:v>
                </c:pt>
                <c:pt idx="691">
                  <c:v>61.272019999999998</c:v>
                </c:pt>
                <c:pt idx="692">
                  <c:v>61.305669999999999</c:v>
                </c:pt>
                <c:pt idx="693">
                  <c:v>61.339849999999998</c:v>
                </c:pt>
                <c:pt idx="694">
                  <c:v>61.373130000000003</c:v>
                </c:pt>
                <c:pt idx="695">
                  <c:v>61.405760000000001</c:v>
                </c:pt>
                <c:pt idx="696">
                  <c:v>61.439689999999999</c:v>
                </c:pt>
                <c:pt idx="697">
                  <c:v>61.473999999999997</c:v>
                </c:pt>
                <c:pt idx="698">
                  <c:v>61.50611</c:v>
                </c:pt>
                <c:pt idx="699">
                  <c:v>61.53904</c:v>
                </c:pt>
                <c:pt idx="700">
                  <c:v>61.572850000000003</c:v>
                </c:pt>
                <c:pt idx="701">
                  <c:v>61.60595</c:v>
                </c:pt>
                <c:pt idx="702">
                  <c:v>61.640140000000002</c:v>
                </c:pt>
                <c:pt idx="703">
                  <c:v>61.674460000000003</c:v>
                </c:pt>
                <c:pt idx="704">
                  <c:v>61.707560000000001</c:v>
                </c:pt>
                <c:pt idx="705">
                  <c:v>61.741210000000002</c:v>
                </c:pt>
                <c:pt idx="706">
                  <c:v>61.775030000000001</c:v>
                </c:pt>
                <c:pt idx="707">
                  <c:v>61.809530000000002</c:v>
                </c:pt>
                <c:pt idx="708">
                  <c:v>61.843069999999997</c:v>
                </c:pt>
                <c:pt idx="709">
                  <c:v>61.875039999999998</c:v>
                </c:pt>
                <c:pt idx="710">
                  <c:v>61.909680000000002</c:v>
                </c:pt>
                <c:pt idx="711">
                  <c:v>61.942740000000001</c:v>
                </c:pt>
                <c:pt idx="712">
                  <c:v>61.976280000000003</c:v>
                </c:pt>
                <c:pt idx="713">
                  <c:v>62.009210000000003</c:v>
                </c:pt>
                <c:pt idx="714">
                  <c:v>62.042870000000001</c:v>
                </c:pt>
                <c:pt idx="715">
                  <c:v>62.0762</c:v>
                </c:pt>
                <c:pt idx="716">
                  <c:v>62.108629999999998</c:v>
                </c:pt>
                <c:pt idx="717">
                  <c:v>62.143529999999998</c:v>
                </c:pt>
                <c:pt idx="718">
                  <c:v>62.176859999999998</c:v>
                </c:pt>
                <c:pt idx="719">
                  <c:v>62.209940000000003</c:v>
                </c:pt>
                <c:pt idx="720">
                  <c:v>62.243510000000001</c:v>
                </c:pt>
                <c:pt idx="721">
                  <c:v>62.277000000000001</c:v>
                </c:pt>
                <c:pt idx="722">
                  <c:v>62.311239999999998</c:v>
                </c:pt>
                <c:pt idx="723">
                  <c:v>62.344329999999999</c:v>
                </c:pt>
                <c:pt idx="724">
                  <c:v>62.377589999999998</c:v>
                </c:pt>
                <c:pt idx="725">
                  <c:v>62.410820000000001</c:v>
                </c:pt>
                <c:pt idx="726">
                  <c:v>62.443800000000003</c:v>
                </c:pt>
                <c:pt idx="727">
                  <c:v>62.476619999999997</c:v>
                </c:pt>
                <c:pt idx="728">
                  <c:v>62.511470000000003</c:v>
                </c:pt>
                <c:pt idx="729">
                  <c:v>62.544150000000002</c:v>
                </c:pt>
                <c:pt idx="730">
                  <c:v>62.577590000000001</c:v>
                </c:pt>
                <c:pt idx="731">
                  <c:v>62.612220000000001</c:v>
                </c:pt>
                <c:pt idx="732">
                  <c:v>62.64481</c:v>
                </c:pt>
                <c:pt idx="733">
                  <c:v>62.679279999999999</c:v>
                </c:pt>
                <c:pt idx="734">
                  <c:v>62.711820000000003</c:v>
                </c:pt>
                <c:pt idx="735">
                  <c:v>62.745480000000001</c:v>
                </c:pt>
                <c:pt idx="736">
                  <c:v>62.778860000000002</c:v>
                </c:pt>
                <c:pt idx="737">
                  <c:v>62.812069999999999</c:v>
                </c:pt>
                <c:pt idx="738">
                  <c:v>62.845999999999997</c:v>
                </c:pt>
                <c:pt idx="739">
                  <c:v>62.879249999999999</c:v>
                </c:pt>
                <c:pt idx="740">
                  <c:v>62.912010000000002</c:v>
                </c:pt>
                <c:pt idx="741">
                  <c:v>62.945590000000003</c:v>
                </c:pt>
                <c:pt idx="742">
                  <c:v>62.979590000000002</c:v>
                </c:pt>
                <c:pt idx="743">
                  <c:v>63.012520000000002</c:v>
                </c:pt>
                <c:pt idx="744">
                  <c:v>63.046149999999997</c:v>
                </c:pt>
                <c:pt idx="745">
                  <c:v>63.07996</c:v>
                </c:pt>
                <c:pt idx="746">
                  <c:v>63.113480000000003</c:v>
                </c:pt>
                <c:pt idx="747">
                  <c:v>63.146450000000002</c:v>
                </c:pt>
                <c:pt idx="748">
                  <c:v>63.179340000000003</c:v>
                </c:pt>
                <c:pt idx="749">
                  <c:v>63.213380000000001</c:v>
                </c:pt>
                <c:pt idx="750">
                  <c:v>63.246879999999997</c:v>
                </c:pt>
                <c:pt idx="751">
                  <c:v>63.279859999999999</c:v>
                </c:pt>
                <c:pt idx="752">
                  <c:v>63.313180000000003</c:v>
                </c:pt>
                <c:pt idx="753">
                  <c:v>63.3474</c:v>
                </c:pt>
                <c:pt idx="754">
                  <c:v>63.37961</c:v>
                </c:pt>
                <c:pt idx="755">
                  <c:v>63.413679999999999</c:v>
                </c:pt>
                <c:pt idx="756">
                  <c:v>63.446680000000001</c:v>
                </c:pt>
                <c:pt idx="757">
                  <c:v>63.480409999999999</c:v>
                </c:pt>
                <c:pt idx="758">
                  <c:v>63.513590000000001</c:v>
                </c:pt>
                <c:pt idx="759">
                  <c:v>63.547620000000002</c:v>
                </c:pt>
                <c:pt idx="760">
                  <c:v>63.580800000000004</c:v>
                </c:pt>
                <c:pt idx="761">
                  <c:v>63.61392</c:v>
                </c:pt>
                <c:pt idx="762">
                  <c:v>63.647379999999998</c:v>
                </c:pt>
                <c:pt idx="763">
                  <c:v>63.681150000000002</c:v>
                </c:pt>
                <c:pt idx="764">
                  <c:v>63.713839999999998</c:v>
                </c:pt>
                <c:pt idx="765">
                  <c:v>63.74682</c:v>
                </c:pt>
                <c:pt idx="766">
                  <c:v>63.780610000000003</c:v>
                </c:pt>
                <c:pt idx="767">
                  <c:v>63.813600000000001</c:v>
                </c:pt>
                <c:pt idx="768">
                  <c:v>63.848050000000001</c:v>
                </c:pt>
                <c:pt idx="769">
                  <c:v>63.880659999999999</c:v>
                </c:pt>
                <c:pt idx="770">
                  <c:v>63.91451</c:v>
                </c:pt>
                <c:pt idx="771">
                  <c:v>63.947290000000002</c:v>
                </c:pt>
                <c:pt idx="772">
                  <c:v>63.981259999999999</c:v>
                </c:pt>
                <c:pt idx="773">
                  <c:v>64.015090000000001</c:v>
                </c:pt>
                <c:pt idx="774">
                  <c:v>64.046949999999995</c:v>
                </c:pt>
                <c:pt idx="775">
                  <c:v>64.0809</c:v>
                </c:pt>
                <c:pt idx="776">
                  <c:v>64.115179999999995</c:v>
                </c:pt>
                <c:pt idx="777">
                  <c:v>64.147220000000004</c:v>
                </c:pt>
                <c:pt idx="778">
                  <c:v>64.180999999999997</c:v>
                </c:pt>
                <c:pt idx="779">
                  <c:v>64.214299999999994</c:v>
                </c:pt>
                <c:pt idx="780">
                  <c:v>64.247299999999996</c:v>
                </c:pt>
                <c:pt idx="781">
                  <c:v>64.280739999999994</c:v>
                </c:pt>
                <c:pt idx="782">
                  <c:v>64.313820000000007</c:v>
                </c:pt>
                <c:pt idx="783">
                  <c:v>64.347700000000003</c:v>
                </c:pt>
                <c:pt idx="784">
                  <c:v>64.381060000000005</c:v>
                </c:pt>
                <c:pt idx="785">
                  <c:v>64.414280000000005</c:v>
                </c:pt>
                <c:pt idx="786">
                  <c:v>64.447000000000003</c:v>
                </c:pt>
                <c:pt idx="787">
                  <c:v>64.481999999999999</c:v>
                </c:pt>
                <c:pt idx="788">
                  <c:v>64.514899999999997</c:v>
                </c:pt>
                <c:pt idx="789">
                  <c:v>64.548100000000005</c:v>
                </c:pt>
                <c:pt idx="790">
                  <c:v>64.581879999999998</c:v>
                </c:pt>
                <c:pt idx="791">
                  <c:v>64.615089999999995</c:v>
                </c:pt>
                <c:pt idx="792">
                  <c:v>64.648340000000005</c:v>
                </c:pt>
                <c:pt idx="793">
                  <c:v>64.680409999999995</c:v>
                </c:pt>
                <c:pt idx="794">
                  <c:v>64.71454</c:v>
                </c:pt>
                <c:pt idx="795">
                  <c:v>64.747559999999993</c:v>
                </c:pt>
                <c:pt idx="796">
                  <c:v>64.780820000000006</c:v>
                </c:pt>
                <c:pt idx="797">
                  <c:v>64.814760000000007</c:v>
                </c:pt>
                <c:pt idx="798">
                  <c:v>64.847080000000005</c:v>
                </c:pt>
                <c:pt idx="799">
                  <c:v>64.881060000000005</c:v>
                </c:pt>
                <c:pt idx="800">
                  <c:v>64.913989999999998</c:v>
                </c:pt>
                <c:pt idx="801">
                  <c:v>64.946979999999996</c:v>
                </c:pt>
                <c:pt idx="802">
                  <c:v>64.980710000000002</c:v>
                </c:pt>
                <c:pt idx="803">
                  <c:v>65.013400000000004</c:v>
                </c:pt>
                <c:pt idx="804">
                  <c:v>65.046760000000006</c:v>
                </c:pt>
                <c:pt idx="805">
                  <c:v>65.079710000000006</c:v>
                </c:pt>
                <c:pt idx="806">
                  <c:v>65.113609999999994</c:v>
                </c:pt>
                <c:pt idx="807">
                  <c:v>65.146720000000002</c:v>
                </c:pt>
                <c:pt idx="808">
                  <c:v>65.180710000000005</c:v>
                </c:pt>
                <c:pt idx="809">
                  <c:v>65.213989999999995</c:v>
                </c:pt>
                <c:pt idx="810">
                  <c:v>65.247200000000007</c:v>
                </c:pt>
                <c:pt idx="811">
                  <c:v>65.280820000000006</c:v>
                </c:pt>
                <c:pt idx="812">
                  <c:v>65.313379999999995</c:v>
                </c:pt>
                <c:pt idx="813">
                  <c:v>65.346909999999994</c:v>
                </c:pt>
                <c:pt idx="814">
                  <c:v>65.380250000000004</c:v>
                </c:pt>
                <c:pt idx="815">
                  <c:v>65.414720000000003</c:v>
                </c:pt>
                <c:pt idx="816">
                  <c:v>65.446539999999999</c:v>
                </c:pt>
                <c:pt idx="817">
                  <c:v>65.481009999999998</c:v>
                </c:pt>
                <c:pt idx="818">
                  <c:v>65.513289999999998</c:v>
                </c:pt>
                <c:pt idx="819">
                  <c:v>65.547640000000001</c:v>
                </c:pt>
                <c:pt idx="820">
                  <c:v>65.580659999999995</c:v>
                </c:pt>
                <c:pt idx="821">
                  <c:v>65.613510000000005</c:v>
                </c:pt>
                <c:pt idx="822">
                  <c:v>65.646339999999995</c:v>
                </c:pt>
                <c:pt idx="823">
                  <c:v>65.681259999999995</c:v>
                </c:pt>
                <c:pt idx="824">
                  <c:v>65.714219999999997</c:v>
                </c:pt>
                <c:pt idx="825">
                  <c:v>65.747309999999999</c:v>
                </c:pt>
                <c:pt idx="826">
                  <c:v>65.781369999999995</c:v>
                </c:pt>
                <c:pt idx="827">
                  <c:v>65.814089999999993</c:v>
                </c:pt>
                <c:pt idx="828">
                  <c:v>65.847139999999996</c:v>
                </c:pt>
                <c:pt idx="829">
                  <c:v>65.880750000000006</c:v>
                </c:pt>
                <c:pt idx="830">
                  <c:v>65.913589999999999</c:v>
                </c:pt>
                <c:pt idx="831">
                  <c:v>65.946789999999993</c:v>
                </c:pt>
                <c:pt idx="832">
                  <c:v>65.979519999999994</c:v>
                </c:pt>
                <c:pt idx="833">
                  <c:v>66.011970000000005</c:v>
                </c:pt>
                <c:pt idx="834">
                  <c:v>66.045590000000004</c:v>
                </c:pt>
                <c:pt idx="835">
                  <c:v>66.080349999999996</c:v>
                </c:pt>
                <c:pt idx="836">
                  <c:v>66.113680000000002</c:v>
                </c:pt>
                <c:pt idx="837">
                  <c:v>66.146780000000007</c:v>
                </c:pt>
                <c:pt idx="838">
                  <c:v>66.180400000000006</c:v>
                </c:pt>
                <c:pt idx="839">
                  <c:v>66.212509999999995</c:v>
                </c:pt>
                <c:pt idx="840">
                  <c:v>66.245999999999995</c:v>
                </c:pt>
                <c:pt idx="841">
                  <c:v>66.279939999999996</c:v>
                </c:pt>
                <c:pt idx="842">
                  <c:v>66.312960000000004</c:v>
                </c:pt>
                <c:pt idx="843">
                  <c:v>66.346549999999993</c:v>
                </c:pt>
                <c:pt idx="844">
                  <c:v>66.379490000000004</c:v>
                </c:pt>
                <c:pt idx="845">
                  <c:v>66.412840000000003</c:v>
                </c:pt>
                <c:pt idx="846">
                  <c:v>66.446089999999998</c:v>
                </c:pt>
                <c:pt idx="847">
                  <c:v>66.479619999999997</c:v>
                </c:pt>
                <c:pt idx="848">
                  <c:v>66.513090000000005</c:v>
                </c:pt>
                <c:pt idx="849">
                  <c:v>66.546139999999994</c:v>
                </c:pt>
                <c:pt idx="850">
                  <c:v>66.579710000000006</c:v>
                </c:pt>
                <c:pt idx="851">
                  <c:v>66.612340000000003</c:v>
                </c:pt>
                <c:pt idx="852">
                  <c:v>66.646050000000002</c:v>
                </c:pt>
                <c:pt idx="853">
                  <c:v>66.680099999999996</c:v>
                </c:pt>
                <c:pt idx="854">
                  <c:v>66.712400000000002</c:v>
                </c:pt>
                <c:pt idx="855">
                  <c:v>66.745999999999995</c:v>
                </c:pt>
                <c:pt idx="856">
                  <c:v>66.779390000000006</c:v>
                </c:pt>
                <c:pt idx="857">
                  <c:v>66.811989999999994</c:v>
                </c:pt>
                <c:pt idx="858">
                  <c:v>66.845339999999993</c:v>
                </c:pt>
                <c:pt idx="859">
                  <c:v>66.878810000000001</c:v>
                </c:pt>
                <c:pt idx="860">
                  <c:v>66.912350000000004</c:v>
                </c:pt>
                <c:pt idx="861">
                  <c:v>66.94547</c:v>
                </c:pt>
                <c:pt idx="862">
                  <c:v>66.979100000000003</c:v>
                </c:pt>
                <c:pt idx="863">
                  <c:v>67.012339999999995</c:v>
                </c:pt>
                <c:pt idx="864">
                  <c:v>67.045839999999998</c:v>
                </c:pt>
                <c:pt idx="865">
                  <c:v>67.078810000000004</c:v>
                </c:pt>
                <c:pt idx="866">
                  <c:v>67.112200000000001</c:v>
                </c:pt>
                <c:pt idx="867">
                  <c:v>67.145049999999998</c:v>
                </c:pt>
                <c:pt idx="868">
                  <c:v>67.178619999999995</c:v>
                </c:pt>
                <c:pt idx="869">
                  <c:v>67.212100000000007</c:v>
                </c:pt>
                <c:pt idx="870">
                  <c:v>67.244879999999995</c:v>
                </c:pt>
                <c:pt idx="871">
                  <c:v>67.278559999999999</c:v>
                </c:pt>
                <c:pt idx="872">
                  <c:v>67.311350000000004</c:v>
                </c:pt>
                <c:pt idx="873">
                  <c:v>67.345119999999994</c:v>
                </c:pt>
                <c:pt idx="874">
                  <c:v>67.378249999999994</c:v>
                </c:pt>
                <c:pt idx="875">
                  <c:v>67.411469999999994</c:v>
                </c:pt>
                <c:pt idx="876">
                  <c:v>67.445319999999995</c:v>
                </c:pt>
                <c:pt idx="877">
                  <c:v>67.47842</c:v>
                </c:pt>
                <c:pt idx="878">
                  <c:v>67.512</c:v>
                </c:pt>
                <c:pt idx="879">
                  <c:v>67.545069999999996</c:v>
                </c:pt>
                <c:pt idx="880">
                  <c:v>67.577299999999994</c:v>
                </c:pt>
                <c:pt idx="881">
                  <c:v>67.611969999999999</c:v>
                </c:pt>
                <c:pt idx="882">
                  <c:v>67.644469999999998</c:v>
                </c:pt>
                <c:pt idx="883">
                  <c:v>67.678160000000005</c:v>
                </c:pt>
                <c:pt idx="884">
                  <c:v>67.712019999999995</c:v>
                </c:pt>
                <c:pt idx="885">
                  <c:v>67.744720000000001</c:v>
                </c:pt>
                <c:pt idx="886">
                  <c:v>67.777950000000004</c:v>
                </c:pt>
                <c:pt idx="887">
                  <c:v>67.810940000000002</c:v>
                </c:pt>
                <c:pt idx="888">
                  <c:v>67.843220000000002</c:v>
                </c:pt>
                <c:pt idx="889">
                  <c:v>67.876400000000004</c:v>
                </c:pt>
                <c:pt idx="890">
                  <c:v>67.910589999999999</c:v>
                </c:pt>
                <c:pt idx="891">
                  <c:v>67.943719999999999</c:v>
                </c:pt>
                <c:pt idx="892">
                  <c:v>67.977500000000006</c:v>
                </c:pt>
                <c:pt idx="893">
                  <c:v>68.010339999999999</c:v>
                </c:pt>
                <c:pt idx="894">
                  <c:v>68.042919999999995</c:v>
                </c:pt>
                <c:pt idx="895">
                  <c:v>68.076650000000001</c:v>
                </c:pt>
                <c:pt idx="896">
                  <c:v>68.110399999999998</c:v>
                </c:pt>
                <c:pt idx="897">
                  <c:v>68.142719999999997</c:v>
                </c:pt>
                <c:pt idx="898">
                  <c:v>68.176879999999997</c:v>
                </c:pt>
                <c:pt idx="899">
                  <c:v>68.21069</c:v>
                </c:pt>
                <c:pt idx="900">
                  <c:v>68.242800000000003</c:v>
                </c:pt>
                <c:pt idx="901">
                  <c:v>68.276380000000003</c:v>
                </c:pt>
                <c:pt idx="902">
                  <c:v>68.309659999999994</c:v>
                </c:pt>
                <c:pt idx="903">
                  <c:v>68.344220000000007</c:v>
                </c:pt>
                <c:pt idx="904">
                  <c:v>68.376660000000001</c:v>
                </c:pt>
                <c:pt idx="905">
                  <c:v>68.410439999999994</c:v>
                </c:pt>
                <c:pt idx="906">
                  <c:v>68.443020000000004</c:v>
                </c:pt>
                <c:pt idx="907">
                  <c:v>68.476590000000002</c:v>
                </c:pt>
                <c:pt idx="908">
                  <c:v>68.509500000000003</c:v>
                </c:pt>
                <c:pt idx="909">
                  <c:v>68.543220000000005</c:v>
                </c:pt>
                <c:pt idx="910">
                  <c:v>68.575839999999999</c:v>
                </c:pt>
                <c:pt idx="911">
                  <c:v>68.609880000000004</c:v>
                </c:pt>
                <c:pt idx="912">
                  <c:v>68.642880000000005</c:v>
                </c:pt>
                <c:pt idx="913">
                  <c:v>68.675319999999999</c:v>
                </c:pt>
                <c:pt idx="914">
                  <c:v>68.708799999999997</c:v>
                </c:pt>
                <c:pt idx="915">
                  <c:v>68.743160000000003</c:v>
                </c:pt>
                <c:pt idx="916">
                  <c:v>68.775899999999993</c:v>
                </c:pt>
                <c:pt idx="917">
                  <c:v>68.809600000000003</c:v>
                </c:pt>
                <c:pt idx="918">
                  <c:v>68.842200000000005</c:v>
                </c:pt>
                <c:pt idx="919">
                  <c:v>68.876339999999999</c:v>
                </c:pt>
                <c:pt idx="920">
                  <c:v>68.909220000000005</c:v>
                </c:pt>
                <c:pt idx="921">
                  <c:v>68.942250000000001</c:v>
                </c:pt>
                <c:pt idx="922">
                  <c:v>68.976320000000001</c:v>
                </c:pt>
                <c:pt idx="923">
                  <c:v>69.008840000000006</c:v>
                </c:pt>
                <c:pt idx="924">
                  <c:v>69.042429999999996</c:v>
                </c:pt>
                <c:pt idx="925">
                  <c:v>69.076220000000006</c:v>
                </c:pt>
                <c:pt idx="926">
                  <c:v>69.109059999999999</c:v>
                </c:pt>
                <c:pt idx="927">
                  <c:v>69.142690000000002</c:v>
                </c:pt>
                <c:pt idx="928">
                  <c:v>69.175600000000003</c:v>
                </c:pt>
                <c:pt idx="929">
                  <c:v>69.209000000000003</c:v>
                </c:pt>
                <c:pt idx="930">
                  <c:v>69.241609999999994</c:v>
                </c:pt>
                <c:pt idx="931">
                  <c:v>69.275810000000007</c:v>
                </c:pt>
                <c:pt idx="932">
                  <c:v>69.308660000000003</c:v>
                </c:pt>
                <c:pt idx="933">
                  <c:v>69.342160000000007</c:v>
                </c:pt>
                <c:pt idx="934">
                  <c:v>69.375600000000006</c:v>
                </c:pt>
                <c:pt idx="935">
                  <c:v>69.408349999999999</c:v>
                </c:pt>
                <c:pt idx="936">
                  <c:v>69.442239999999998</c:v>
                </c:pt>
                <c:pt idx="937">
                  <c:v>69.475350000000006</c:v>
                </c:pt>
                <c:pt idx="938">
                  <c:v>69.508660000000006</c:v>
                </c:pt>
                <c:pt idx="939">
                  <c:v>69.541870000000003</c:v>
                </c:pt>
                <c:pt idx="940">
                  <c:v>69.574309999999997</c:v>
                </c:pt>
                <c:pt idx="941">
                  <c:v>69.608289999999997</c:v>
                </c:pt>
                <c:pt idx="942">
                  <c:v>69.641739999999999</c:v>
                </c:pt>
                <c:pt idx="943">
                  <c:v>69.675280000000001</c:v>
                </c:pt>
                <c:pt idx="944">
                  <c:v>69.707099999999997</c:v>
                </c:pt>
                <c:pt idx="945">
                  <c:v>69.741370000000003</c:v>
                </c:pt>
                <c:pt idx="946">
                  <c:v>69.775220000000004</c:v>
                </c:pt>
                <c:pt idx="947">
                  <c:v>69.808449999999993</c:v>
                </c:pt>
                <c:pt idx="948">
                  <c:v>69.841819999999998</c:v>
                </c:pt>
                <c:pt idx="949">
                  <c:v>69.875</c:v>
                </c:pt>
                <c:pt idx="950">
                  <c:v>69.908180000000002</c:v>
                </c:pt>
                <c:pt idx="951">
                  <c:v>69.941180000000003</c:v>
                </c:pt>
                <c:pt idx="952">
                  <c:v>69.974999999999994</c:v>
                </c:pt>
                <c:pt idx="953">
                  <c:v>70.008979999999994</c:v>
                </c:pt>
                <c:pt idx="954">
                  <c:v>70.042000000000002</c:v>
                </c:pt>
                <c:pt idx="955">
                  <c:v>70.074740000000006</c:v>
                </c:pt>
                <c:pt idx="956">
                  <c:v>70.107699999999994</c:v>
                </c:pt>
                <c:pt idx="957">
                  <c:v>70.140619999999998</c:v>
                </c:pt>
                <c:pt idx="958">
                  <c:v>70.174009999999996</c:v>
                </c:pt>
                <c:pt idx="959">
                  <c:v>70.207700000000003</c:v>
                </c:pt>
                <c:pt idx="960">
                  <c:v>70.240719999999996</c:v>
                </c:pt>
                <c:pt idx="961">
                  <c:v>70.273009999999999</c:v>
                </c:pt>
                <c:pt idx="962">
                  <c:v>70.30789</c:v>
                </c:pt>
                <c:pt idx="963">
                  <c:v>70.341430000000003</c:v>
                </c:pt>
                <c:pt idx="964">
                  <c:v>70.374449999999996</c:v>
                </c:pt>
                <c:pt idx="965">
                  <c:v>70.406940000000006</c:v>
                </c:pt>
                <c:pt idx="966">
                  <c:v>70.440219999999997</c:v>
                </c:pt>
                <c:pt idx="967">
                  <c:v>70.473839999999996</c:v>
                </c:pt>
                <c:pt idx="968">
                  <c:v>70.507019999999997</c:v>
                </c:pt>
                <c:pt idx="969">
                  <c:v>70.539869999999993</c:v>
                </c:pt>
                <c:pt idx="970">
                  <c:v>70.574259999999995</c:v>
                </c:pt>
                <c:pt idx="971">
                  <c:v>70.60718</c:v>
                </c:pt>
                <c:pt idx="972">
                  <c:v>70.640289999999993</c:v>
                </c:pt>
                <c:pt idx="973">
                  <c:v>70.672759999999997</c:v>
                </c:pt>
                <c:pt idx="974">
                  <c:v>70.706739999999996</c:v>
                </c:pt>
                <c:pt idx="975">
                  <c:v>70.739509999999996</c:v>
                </c:pt>
                <c:pt idx="976">
                  <c:v>70.773399999999995</c:v>
                </c:pt>
                <c:pt idx="977">
                  <c:v>70.806510000000003</c:v>
                </c:pt>
                <c:pt idx="978">
                  <c:v>70.840339999999998</c:v>
                </c:pt>
                <c:pt idx="979">
                  <c:v>70.873410000000007</c:v>
                </c:pt>
                <c:pt idx="980">
                  <c:v>70.906559999999999</c:v>
                </c:pt>
                <c:pt idx="981">
                  <c:v>70.939800000000005</c:v>
                </c:pt>
                <c:pt idx="982">
                  <c:v>70.972620000000006</c:v>
                </c:pt>
                <c:pt idx="983">
                  <c:v>71.005870000000002</c:v>
                </c:pt>
                <c:pt idx="984">
                  <c:v>71.039280000000005</c:v>
                </c:pt>
                <c:pt idx="985">
                  <c:v>71.073130000000006</c:v>
                </c:pt>
                <c:pt idx="986">
                  <c:v>71.105180000000004</c:v>
                </c:pt>
                <c:pt idx="987">
                  <c:v>71.138760000000005</c:v>
                </c:pt>
                <c:pt idx="988">
                  <c:v>71.172200000000004</c:v>
                </c:pt>
                <c:pt idx="989">
                  <c:v>71.206059999999994</c:v>
                </c:pt>
                <c:pt idx="990">
                  <c:v>71.239879999999999</c:v>
                </c:pt>
                <c:pt idx="991">
                  <c:v>71.272450000000006</c:v>
                </c:pt>
                <c:pt idx="992">
                  <c:v>71.306100000000001</c:v>
                </c:pt>
                <c:pt idx="993">
                  <c:v>71.339259999999996</c:v>
                </c:pt>
                <c:pt idx="994">
                  <c:v>71.373099999999994</c:v>
                </c:pt>
                <c:pt idx="995">
                  <c:v>71.405820000000006</c:v>
                </c:pt>
                <c:pt idx="996">
                  <c:v>71.439509999999999</c:v>
                </c:pt>
                <c:pt idx="997">
                  <c:v>71.472719999999995</c:v>
                </c:pt>
                <c:pt idx="998">
                  <c:v>71.505470000000003</c:v>
                </c:pt>
                <c:pt idx="999">
                  <c:v>71.539100000000005</c:v>
                </c:pt>
                <c:pt idx="1000">
                  <c:v>71.571680000000001</c:v>
                </c:pt>
                <c:pt idx="1001">
                  <c:v>71.606099999999998</c:v>
                </c:pt>
                <c:pt idx="1002">
                  <c:v>71.639840000000007</c:v>
                </c:pt>
                <c:pt idx="1003">
                  <c:v>71.672259999999994</c:v>
                </c:pt>
                <c:pt idx="1004">
                  <c:v>71.705150000000003</c:v>
                </c:pt>
                <c:pt idx="1005">
                  <c:v>71.738990000000001</c:v>
                </c:pt>
                <c:pt idx="1006">
                  <c:v>71.77234</c:v>
                </c:pt>
                <c:pt idx="1007">
                  <c:v>71.804900000000004</c:v>
                </c:pt>
                <c:pt idx="1008">
                  <c:v>71.838449999999995</c:v>
                </c:pt>
                <c:pt idx="1009">
                  <c:v>71.872079999999997</c:v>
                </c:pt>
                <c:pt idx="1010">
                  <c:v>71.905789999999996</c:v>
                </c:pt>
                <c:pt idx="1011">
                  <c:v>71.938299999999998</c:v>
                </c:pt>
                <c:pt idx="1012">
                  <c:v>71.971990000000005</c:v>
                </c:pt>
                <c:pt idx="1013">
                  <c:v>72.005589999999998</c:v>
                </c:pt>
                <c:pt idx="1014">
                  <c:v>72.037760000000006</c:v>
                </c:pt>
                <c:pt idx="1015">
                  <c:v>72.071299999999994</c:v>
                </c:pt>
                <c:pt idx="1016">
                  <c:v>72.104759999999999</c:v>
                </c:pt>
                <c:pt idx="1017">
                  <c:v>72.137879999999996</c:v>
                </c:pt>
                <c:pt idx="1018">
                  <c:v>72.171139999999994</c:v>
                </c:pt>
                <c:pt idx="1019">
                  <c:v>72.204359999999994</c:v>
                </c:pt>
                <c:pt idx="1020">
                  <c:v>72.238060000000004</c:v>
                </c:pt>
                <c:pt idx="1021">
                  <c:v>72.271439999999998</c:v>
                </c:pt>
                <c:pt idx="1022">
                  <c:v>72.304299999999998</c:v>
                </c:pt>
                <c:pt idx="1023">
                  <c:v>72.337410000000006</c:v>
                </c:pt>
                <c:pt idx="1024">
                  <c:v>72.370990000000006</c:v>
                </c:pt>
                <c:pt idx="1025">
                  <c:v>72.403840000000002</c:v>
                </c:pt>
                <c:pt idx="1026">
                  <c:v>72.437910000000002</c:v>
                </c:pt>
                <c:pt idx="1027">
                  <c:v>72.471289999999996</c:v>
                </c:pt>
                <c:pt idx="1028">
                  <c:v>72.504279999999994</c:v>
                </c:pt>
                <c:pt idx="1029">
                  <c:v>72.537649999999999</c:v>
                </c:pt>
                <c:pt idx="1030">
                  <c:v>72.57114</c:v>
                </c:pt>
                <c:pt idx="1031">
                  <c:v>72.604299999999995</c:v>
                </c:pt>
                <c:pt idx="1032">
                  <c:v>72.637640000000005</c:v>
                </c:pt>
                <c:pt idx="1033">
                  <c:v>72.671499999999995</c:v>
                </c:pt>
                <c:pt idx="1034">
                  <c:v>72.70438</c:v>
                </c:pt>
                <c:pt idx="1035">
                  <c:v>72.737840000000006</c:v>
                </c:pt>
                <c:pt idx="1036">
                  <c:v>72.770510000000002</c:v>
                </c:pt>
                <c:pt idx="1037">
                  <c:v>72.803719999999998</c:v>
                </c:pt>
                <c:pt idx="1038">
                  <c:v>72.837379999999996</c:v>
                </c:pt>
                <c:pt idx="1039">
                  <c:v>72.870850000000004</c:v>
                </c:pt>
                <c:pt idx="1040">
                  <c:v>72.904359999999997</c:v>
                </c:pt>
                <c:pt idx="1041">
                  <c:v>72.93732</c:v>
                </c:pt>
                <c:pt idx="1042">
                  <c:v>72.970579999999998</c:v>
                </c:pt>
                <c:pt idx="1043">
                  <c:v>73.003780000000006</c:v>
                </c:pt>
                <c:pt idx="1044">
                  <c:v>73.03734</c:v>
                </c:pt>
                <c:pt idx="1045">
                  <c:v>73.071160000000006</c:v>
                </c:pt>
                <c:pt idx="1046">
                  <c:v>73.10342</c:v>
                </c:pt>
                <c:pt idx="1047">
                  <c:v>73.137100000000004</c:v>
                </c:pt>
                <c:pt idx="1048">
                  <c:v>73.1708</c:v>
                </c:pt>
                <c:pt idx="1049">
                  <c:v>73.203749999999999</c:v>
                </c:pt>
                <c:pt idx="1050">
                  <c:v>73.23706</c:v>
                </c:pt>
                <c:pt idx="1051">
                  <c:v>73.270399999999995</c:v>
                </c:pt>
                <c:pt idx="1052">
                  <c:v>73.304010000000005</c:v>
                </c:pt>
                <c:pt idx="1053">
                  <c:v>73.337389999999999</c:v>
                </c:pt>
                <c:pt idx="1054">
                  <c:v>73.369540000000001</c:v>
                </c:pt>
                <c:pt idx="1055">
                  <c:v>73.402469999999994</c:v>
                </c:pt>
                <c:pt idx="1056">
                  <c:v>73.436089999999993</c:v>
                </c:pt>
                <c:pt idx="1057">
                  <c:v>73.46978</c:v>
                </c:pt>
                <c:pt idx="1058">
                  <c:v>73.503159999999994</c:v>
                </c:pt>
                <c:pt idx="1059">
                  <c:v>73.537409999999994</c:v>
                </c:pt>
                <c:pt idx="1060">
                  <c:v>73.570139999999995</c:v>
                </c:pt>
                <c:pt idx="1061">
                  <c:v>73.603560000000002</c:v>
                </c:pt>
                <c:pt idx="1062">
                  <c:v>73.636470000000003</c:v>
                </c:pt>
                <c:pt idx="1063">
                  <c:v>73.668700000000001</c:v>
                </c:pt>
                <c:pt idx="1064">
                  <c:v>73.701999999999998</c:v>
                </c:pt>
                <c:pt idx="1065">
                  <c:v>73.73603</c:v>
                </c:pt>
                <c:pt idx="1066">
                  <c:v>73.768690000000007</c:v>
                </c:pt>
                <c:pt idx="1067">
                  <c:v>73.802120000000002</c:v>
                </c:pt>
                <c:pt idx="1068">
                  <c:v>73.835719999999995</c:v>
                </c:pt>
                <c:pt idx="1069">
                  <c:v>73.868470000000002</c:v>
                </c:pt>
                <c:pt idx="1070">
                  <c:v>73.902180000000001</c:v>
                </c:pt>
                <c:pt idx="1071">
                  <c:v>73.935400000000001</c:v>
                </c:pt>
                <c:pt idx="1072">
                  <c:v>73.96978</c:v>
                </c:pt>
                <c:pt idx="1073">
                  <c:v>74.00206</c:v>
                </c:pt>
                <c:pt idx="1074">
                  <c:v>74.035430000000005</c:v>
                </c:pt>
                <c:pt idx="1075">
                  <c:v>74.069320000000005</c:v>
                </c:pt>
                <c:pt idx="1076">
                  <c:v>74.102180000000004</c:v>
                </c:pt>
                <c:pt idx="1077">
                  <c:v>74.134839999999997</c:v>
                </c:pt>
                <c:pt idx="1078">
                  <c:v>74.169619999999995</c:v>
                </c:pt>
                <c:pt idx="1079">
                  <c:v>74.202510000000004</c:v>
                </c:pt>
                <c:pt idx="1080">
                  <c:v>74.236419999999995</c:v>
                </c:pt>
                <c:pt idx="1081">
                  <c:v>74.268749999999997</c:v>
                </c:pt>
                <c:pt idx="1082">
                  <c:v>74.303479999999993</c:v>
                </c:pt>
                <c:pt idx="1083">
                  <c:v>74.337059999999994</c:v>
                </c:pt>
                <c:pt idx="1084">
                  <c:v>74.369870000000006</c:v>
                </c:pt>
                <c:pt idx="1085">
                  <c:v>74.402889999999999</c:v>
                </c:pt>
                <c:pt idx="1086">
                  <c:v>74.436189999999996</c:v>
                </c:pt>
                <c:pt idx="1087">
                  <c:v>74.469880000000003</c:v>
                </c:pt>
                <c:pt idx="1088">
                  <c:v>74.503079999999997</c:v>
                </c:pt>
                <c:pt idx="1089">
                  <c:v>74.535489999999996</c:v>
                </c:pt>
                <c:pt idx="1090">
                  <c:v>74.569580000000002</c:v>
                </c:pt>
                <c:pt idx="1091">
                  <c:v>74.602530000000002</c:v>
                </c:pt>
                <c:pt idx="1092">
                  <c:v>74.636110000000002</c:v>
                </c:pt>
                <c:pt idx="1093">
                  <c:v>74.668800000000005</c:v>
                </c:pt>
                <c:pt idx="1094">
                  <c:v>74.702799999999996</c:v>
                </c:pt>
                <c:pt idx="1095">
                  <c:v>74.735140000000001</c:v>
                </c:pt>
                <c:pt idx="1096">
                  <c:v>74.769310000000004</c:v>
                </c:pt>
                <c:pt idx="1097">
                  <c:v>74.801749999999998</c:v>
                </c:pt>
                <c:pt idx="1098">
                  <c:v>74.83569</c:v>
                </c:pt>
                <c:pt idx="1099">
                  <c:v>74.868489999999994</c:v>
                </c:pt>
                <c:pt idx="1100">
                  <c:v>74.901439999999994</c:v>
                </c:pt>
                <c:pt idx="1101">
                  <c:v>74.934809999999999</c:v>
                </c:pt>
                <c:pt idx="1102">
                  <c:v>74.968260000000001</c:v>
                </c:pt>
                <c:pt idx="1103">
                  <c:v>75.001069999999999</c:v>
                </c:pt>
                <c:pt idx="1104">
                  <c:v>75.034909999999996</c:v>
                </c:pt>
                <c:pt idx="1105">
                  <c:v>75.068060000000003</c:v>
                </c:pt>
                <c:pt idx="1106">
                  <c:v>75.100989999999996</c:v>
                </c:pt>
                <c:pt idx="1107">
                  <c:v>75.134699999999995</c:v>
                </c:pt>
                <c:pt idx="1108">
                  <c:v>75.167540000000002</c:v>
                </c:pt>
                <c:pt idx="1109">
                  <c:v>75.200879999999998</c:v>
                </c:pt>
                <c:pt idx="1110">
                  <c:v>75.234340000000003</c:v>
                </c:pt>
                <c:pt idx="1111">
                  <c:v>75.267560000000003</c:v>
                </c:pt>
                <c:pt idx="1112">
                  <c:v>75.301000000000002</c:v>
                </c:pt>
                <c:pt idx="1113">
                  <c:v>75.333889999999997</c:v>
                </c:pt>
                <c:pt idx="1114">
                  <c:v>75.367900000000006</c:v>
                </c:pt>
                <c:pt idx="1115">
                  <c:v>75.401030000000006</c:v>
                </c:pt>
                <c:pt idx="1116">
                  <c:v>75.433840000000004</c:v>
                </c:pt>
                <c:pt idx="1117">
                  <c:v>75.466790000000003</c:v>
                </c:pt>
                <c:pt idx="1118">
                  <c:v>75.500069999999994</c:v>
                </c:pt>
                <c:pt idx="1119">
                  <c:v>75.533739999999995</c:v>
                </c:pt>
                <c:pt idx="1120">
                  <c:v>75.566649999999996</c:v>
                </c:pt>
                <c:pt idx="1121">
                  <c:v>75.600589999999997</c:v>
                </c:pt>
                <c:pt idx="1122">
                  <c:v>75.634200000000007</c:v>
                </c:pt>
                <c:pt idx="1123">
                  <c:v>75.667060000000006</c:v>
                </c:pt>
                <c:pt idx="1124">
                  <c:v>75.700659999999999</c:v>
                </c:pt>
                <c:pt idx="1125">
                  <c:v>75.732190000000003</c:v>
                </c:pt>
                <c:pt idx="1126">
                  <c:v>75.765960000000007</c:v>
                </c:pt>
                <c:pt idx="1127">
                  <c:v>75.799300000000002</c:v>
                </c:pt>
                <c:pt idx="1128">
                  <c:v>75.833560000000006</c:v>
                </c:pt>
                <c:pt idx="1129">
                  <c:v>75.865819999999999</c:v>
                </c:pt>
                <c:pt idx="1130">
                  <c:v>75.899720000000002</c:v>
                </c:pt>
                <c:pt idx="1131">
                  <c:v>75.933549999999997</c:v>
                </c:pt>
                <c:pt idx="1132">
                  <c:v>75.967160000000007</c:v>
                </c:pt>
                <c:pt idx="1133">
                  <c:v>76.000219999999999</c:v>
                </c:pt>
                <c:pt idx="1134">
                  <c:v>76.032529999999994</c:v>
                </c:pt>
                <c:pt idx="1135">
                  <c:v>76.065870000000004</c:v>
                </c:pt>
                <c:pt idx="1136">
                  <c:v>76.098740000000006</c:v>
                </c:pt>
                <c:pt idx="1137">
                  <c:v>76.132260000000002</c:v>
                </c:pt>
                <c:pt idx="1138">
                  <c:v>76.166089999999997</c:v>
                </c:pt>
                <c:pt idx="1139">
                  <c:v>76.198759999999993</c:v>
                </c:pt>
                <c:pt idx="1140">
                  <c:v>76.232659999999996</c:v>
                </c:pt>
                <c:pt idx="1141">
                  <c:v>76.265320000000003</c:v>
                </c:pt>
                <c:pt idx="1142">
                  <c:v>76.298609999999996</c:v>
                </c:pt>
                <c:pt idx="1143">
                  <c:v>76.332509999999999</c:v>
                </c:pt>
                <c:pt idx="1144">
                  <c:v>76.365809999999996</c:v>
                </c:pt>
                <c:pt idx="1145">
                  <c:v>76.398949999999999</c:v>
                </c:pt>
                <c:pt idx="1146">
                  <c:v>76.43271</c:v>
                </c:pt>
                <c:pt idx="1147">
                  <c:v>76.466610000000003</c:v>
                </c:pt>
                <c:pt idx="1148">
                  <c:v>76.497950000000003</c:v>
                </c:pt>
                <c:pt idx="1149">
                  <c:v>76.531099999999995</c:v>
                </c:pt>
                <c:pt idx="1150">
                  <c:v>76.564310000000006</c:v>
                </c:pt>
                <c:pt idx="1151">
                  <c:v>76.598640000000003</c:v>
                </c:pt>
                <c:pt idx="1152">
                  <c:v>76.631180000000001</c:v>
                </c:pt>
                <c:pt idx="1153">
                  <c:v>76.664580000000001</c:v>
                </c:pt>
                <c:pt idx="1154">
                  <c:v>76.697749999999999</c:v>
                </c:pt>
                <c:pt idx="1155">
                  <c:v>76.731080000000006</c:v>
                </c:pt>
                <c:pt idx="1156">
                  <c:v>76.763760000000005</c:v>
                </c:pt>
                <c:pt idx="1157">
                  <c:v>76.797799999999995</c:v>
                </c:pt>
                <c:pt idx="1158">
                  <c:v>76.831059999999994</c:v>
                </c:pt>
                <c:pt idx="1159">
                  <c:v>76.863799999999998</c:v>
                </c:pt>
                <c:pt idx="1160">
                  <c:v>76.898200000000003</c:v>
                </c:pt>
                <c:pt idx="1161">
                  <c:v>76.931200000000004</c:v>
                </c:pt>
                <c:pt idx="1162">
                  <c:v>76.964529999999996</c:v>
                </c:pt>
                <c:pt idx="1163">
                  <c:v>76.997010000000003</c:v>
                </c:pt>
                <c:pt idx="1164">
                  <c:v>77.031289999999998</c:v>
                </c:pt>
                <c:pt idx="1165">
                  <c:v>77.06371</c:v>
                </c:pt>
                <c:pt idx="1166">
                  <c:v>77.098089999999999</c:v>
                </c:pt>
                <c:pt idx="1167">
                  <c:v>77.131180000000001</c:v>
                </c:pt>
                <c:pt idx="1168">
                  <c:v>77.164299999999997</c:v>
                </c:pt>
                <c:pt idx="1169">
                  <c:v>77.197760000000002</c:v>
                </c:pt>
                <c:pt idx="1170">
                  <c:v>77.230639999999994</c:v>
                </c:pt>
                <c:pt idx="1171">
                  <c:v>77.264679999999998</c:v>
                </c:pt>
                <c:pt idx="1172">
                  <c:v>77.296400000000006</c:v>
                </c:pt>
                <c:pt idx="1173">
                  <c:v>77.33032</c:v>
                </c:pt>
                <c:pt idx="1174">
                  <c:v>77.363709999999998</c:v>
                </c:pt>
                <c:pt idx="1175">
                  <c:v>77.39716</c:v>
                </c:pt>
                <c:pt idx="1176">
                  <c:v>77.430790000000002</c:v>
                </c:pt>
                <c:pt idx="1177">
                  <c:v>77.463809999999995</c:v>
                </c:pt>
                <c:pt idx="1178">
                  <c:v>77.496690000000001</c:v>
                </c:pt>
                <c:pt idx="1179">
                  <c:v>77.530320000000003</c:v>
                </c:pt>
                <c:pt idx="1180">
                  <c:v>77.56353</c:v>
                </c:pt>
                <c:pt idx="1181">
                  <c:v>77.596580000000003</c:v>
                </c:pt>
                <c:pt idx="1182">
                  <c:v>77.629850000000005</c:v>
                </c:pt>
                <c:pt idx="1183">
                  <c:v>77.663139999999999</c:v>
                </c:pt>
                <c:pt idx="1184">
                  <c:v>77.696479999999994</c:v>
                </c:pt>
                <c:pt idx="1185">
                  <c:v>77.730869999999996</c:v>
                </c:pt>
                <c:pt idx="1186">
                  <c:v>77.762379999999993</c:v>
                </c:pt>
                <c:pt idx="1187">
                  <c:v>77.796750000000003</c:v>
                </c:pt>
                <c:pt idx="1188">
                  <c:v>77.830609999999993</c:v>
                </c:pt>
                <c:pt idx="1189">
                  <c:v>77.863479999999996</c:v>
                </c:pt>
                <c:pt idx="1190">
                  <c:v>77.896019999999993</c:v>
                </c:pt>
                <c:pt idx="1191">
                  <c:v>77.929739999999995</c:v>
                </c:pt>
                <c:pt idx="1192">
                  <c:v>77.962620000000001</c:v>
                </c:pt>
                <c:pt idx="1193">
                  <c:v>77.996579999999994</c:v>
                </c:pt>
                <c:pt idx="1194">
                  <c:v>78.029610000000005</c:v>
                </c:pt>
                <c:pt idx="1195">
                  <c:v>78.062119999999993</c:v>
                </c:pt>
                <c:pt idx="1196">
                  <c:v>78.095979999999997</c:v>
                </c:pt>
                <c:pt idx="1197">
                  <c:v>78.128870000000006</c:v>
                </c:pt>
                <c:pt idx="1198">
                  <c:v>78.162180000000006</c:v>
                </c:pt>
                <c:pt idx="1199">
                  <c:v>78.195800000000006</c:v>
                </c:pt>
                <c:pt idx="1200">
                  <c:v>78.229299999999995</c:v>
                </c:pt>
                <c:pt idx="1201">
                  <c:v>78.262339999999995</c:v>
                </c:pt>
                <c:pt idx="1202">
                  <c:v>78.296239999999997</c:v>
                </c:pt>
                <c:pt idx="1203">
                  <c:v>78.329070000000002</c:v>
                </c:pt>
                <c:pt idx="1204">
                  <c:v>78.363100000000003</c:v>
                </c:pt>
                <c:pt idx="1205">
                  <c:v>78.396680000000003</c:v>
                </c:pt>
                <c:pt idx="1206">
                  <c:v>78.429150000000007</c:v>
                </c:pt>
                <c:pt idx="1207">
                  <c:v>78.462500000000006</c:v>
                </c:pt>
                <c:pt idx="1208">
                  <c:v>78.495660000000001</c:v>
                </c:pt>
                <c:pt idx="1209">
                  <c:v>78.529889999999995</c:v>
                </c:pt>
                <c:pt idx="1210">
                  <c:v>78.562700000000007</c:v>
                </c:pt>
                <c:pt idx="1211">
                  <c:v>78.595640000000003</c:v>
                </c:pt>
                <c:pt idx="1212">
                  <c:v>78.629760000000005</c:v>
                </c:pt>
                <c:pt idx="1213">
                  <c:v>78.661559999999994</c:v>
                </c:pt>
                <c:pt idx="1214">
                  <c:v>78.694879999999998</c:v>
                </c:pt>
                <c:pt idx="1215">
                  <c:v>78.729079999999996</c:v>
                </c:pt>
                <c:pt idx="1216">
                  <c:v>78.761859999999999</c:v>
                </c:pt>
                <c:pt idx="1217">
                  <c:v>78.795460000000006</c:v>
                </c:pt>
                <c:pt idx="1218">
                  <c:v>78.828130000000002</c:v>
                </c:pt>
                <c:pt idx="1219">
                  <c:v>78.862499999999997</c:v>
                </c:pt>
                <c:pt idx="1220">
                  <c:v>78.895380000000003</c:v>
                </c:pt>
                <c:pt idx="1221">
                  <c:v>78.92801</c:v>
                </c:pt>
                <c:pt idx="1222">
                  <c:v>78.961190000000002</c:v>
                </c:pt>
                <c:pt idx="1223">
                  <c:v>78.995140000000006</c:v>
                </c:pt>
                <c:pt idx="1224">
                  <c:v>79.027820000000006</c:v>
                </c:pt>
                <c:pt idx="1225">
                  <c:v>79.061030000000002</c:v>
                </c:pt>
                <c:pt idx="1226">
                  <c:v>79.094840000000005</c:v>
                </c:pt>
                <c:pt idx="1227">
                  <c:v>79.128219999999999</c:v>
                </c:pt>
                <c:pt idx="1228">
                  <c:v>79.161019999999994</c:v>
                </c:pt>
                <c:pt idx="1229">
                  <c:v>79.193680000000001</c:v>
                </c:pt>
                <c:pt idx="1230">
                  <c:v>79.225700000000003</c:v>
                </c:pt>
                <c:pt idx="1231">
                  <c:v>79.259259999999998</c:v>
                </c:pt>
                <c:pt idx="1232">
                  <c:v>79.293350000000004</c:v>
                </c:pt>
                <c:pt idx="1233">
                  <c:v>79.326570000000004</c:v>
                </c:pt>
                <c:pt idx="1234">
                  <c:v>79.36018</c:v>
                </c:pt>
                <c:pt idx="1235">
                  <c:v>79.392449999999997</c:v>
                </c:pt>
                <c:pt idx="1236">
                  <c:v>79.426649999999995</c:v>
                </c:pt>
                <c:pt idx="1237">
                  <c:v>79.459720000000004</c:v>
                </c:pt>
                <c:pt idx="1238">
                  <c:v>79.493160000000003</c:v>
                </c:pt>
                <c:pt idx="1239">
                  <c:v>79.525440000000003</c:v>
                </c:pt>
                <c:pt idx="1240">
                  <c:v>79.559700000000007</c:v>
                </c:pt>
                <c:pt idx="1241">
                  <c:v>79.592399999999998</c:v>
                </c:pt>
                <c:pt idx="1242">
                  <c:v>79.625929999999997</c:v>
                </c:pt>
                <c:pt idx="1243">
                  <c:v>79.658749999999998</c:v>
                </c:pt>
                <c:pt idx="1244">
                  <c:v>79.69238</c:v>
                </c:pt>
                <c:pt idx="1245">
                  <c:v>79.725740000000002</c:v>
                </c:pt>
                <c:pt idx="1246">
                  <c:v>79.758960000000002</c:v>
                </c:pt>
                <c:pt idx="1247">
                  <c:v>79.792490000000001</c:v>
                </c:pt>
                <c:pt idx="1248">
                  <c:v>79.825800000000001</c:v>
                </c:pt>
                <c:pt idx="1249">
                  <c:v>79.859470000000002</c:v>
                </c:pt>
                <c:pt idx="1250">
                  <c:v>79.892020000000002</c:v>
                </c:pt>
                <c:pt idx="1251">
                  <c:v>79.926000000000002</c:v>
                </c:pt>
                <c:pt idx="1252">
                  <c:v>79.959310000000002</c:v>
                </c:pt>
                <c:pt idx="1253">
                  <c:v>79.992379999999997</c:v>
                </c:pt>
                <c:pt idx="1254">
                  <c:v>80.025099999999995</c:v>
                </c:pt>
                <c:pt idx="1255">
                  <c:v>80.058220000000006</c:v>
                </c:pt>
                <c:pt idx="1256">
                  <c:v>80.091759999999994</c:v>
                </c:pt>
                <c:pt idx="1257">
                  <c:v>80.125479999999996</c:v>
                </c:pt>
                <c:pt idx="1258">
                  <c:v>80.15907</c:v>
                </c:pt>
                <c:pt idx="1259">
                  <c:v>80.191779999999994</c:v>
                </c:pt>
                <c:pt idx="1260">
                  <c:v>80.225880000000004</c:v>
                </c:pt>
                <c:pt idx="1261">
                  <c:v>80.258420000000001</c:v>
                </c:pt>
                <c:pt idx="1262">
                  <c:v>80.292159999999996</c:v>
                </c:pt>
                <c:pt idx="1263">
                  <c:v>80.324680000000001</c:v>
                </c:pt>
                <c:pt idx="1264">
                  <c:v>80.358549999999994</c:v>
                </c:pt>
                <c:pt idx="1265">
                  <c:v>80.39179</c:v>
                </c:pt>
                <c:pt idx="1266">
                  <c:v>80.424000000000007</c:v>
                </c:pt>
                <c:pt idx="1267">
                  <c:v>80.457949999999997</c:v>
                </c:pt>
                <c:pt idx="1268">
                  <c:v>80.490350000000007</c:v>
                </c:pt>
                <c:pt idx="1269">
                  <c:v>80.524180000000001</c:v>
                </c:pt>
                <c:pt idx="1270">
                  <c:v>80.5578</c:v>
                </c:pt>
                <c:pt idx="1271">
                  <c:v>80.591579999999993</c:v>
                </c:pt>
                <c:pt idx="1272">
                  <c:v>80.625219999999999</c:v>
                </c:pt>
                <c:pt idx="1273">
                  <c:v>80.657880000000006</c:v>
                </c:pt>
                <c:pt idx="1274">
                  <c:v>80.691190000000006</c:v>
                </c:pt>
                <c:pt idx="1275">
                  <c:v>80.72354</c:v>
                </c:pt>
                <c:pt idx="1276">
                  <c:v>80.756860000000003</c:v>
                </c:pt>
                <c:pt idx="1277">
                  <c:v>80.79101</c:v>
                </c:pt>
                <c:pt idx="1278">
                  <c:v>80.823700000000002</c:v>
                </c:pt>
                <c:pt idx="1279">
                  <c:v>80.857690000000005</c:v>
                </c:pt>
                <c:pt idx="1280">
                  <c:v>80.891660000000002</c:v>
                </c:pt>
                <c:pt idx="1281">
                  <c:v>80.924679999999995</c:v>
                </c:pt>
                <c:pt idx="1282">
                  <c:v>80.957800000000006</c:v>
                </c:pt>
                <c:pt idx="1283">
                  <c:v>80.99024</c:v>
                </c:pt>
                <c:pt idx="1284">
                  <c:v>81.024159999999995</c:v>
                </c:pt>
                <c:pt idx="1285">
                  <c:v>81.057060000000007</c:v>
                </c:pt>
                <c:pt idx="1286">
                  <c:v>81.089939999999999</c:v>
                </c:pt>
                <c:pt idx="1287">
                  <c:v>81.123480000000001</c:v>
                </c:pt>
                <c:pt idx="1288">
                  <c:v>81.155869999999993</c:v>
                </c:pt>
                <c:pt idx="1289">
                  <c:v>81.189620000000005</c:v>
                </c:pt>
                <c:pt idx="1290">
                  <c:v>81.223200000000006</c:v>
                </c:pt>
                <c:pt idx="1291">
                  <c:v>81.256799999999998</c:v>
                </c:pt>
                <c:pt idx="1292">
                  <c:v>81.290009999999995</c:v>
                </c:pt>
                <c:pt idx="1293">
                  <c:v>81.323279999999997</c:v>
                </c:pt>
                <c:pt idx="1294">
                  <c:v>81.356880000000004</c:v>
                </c:pt>
                <c:pt idx="1295">
                  <c:v>81.390739999999994</c:v>
                </c:pt>
                <c:pt idx="1296">
                  <c:v>81.423519999999996</c:v>
                </c:pt>
                <c:pt idx="1297">
                  <c:v>81.456180000000003</c:v>
                </c:pt>
                <c:pt idx="1298">
                  <c:v>81.4893</c:v>
                </c:pt>
                <c:pt idx="1299">
                  <c:v>81.522599999999997</c:v>
                </c:pt>
                <c:pt idx="1300">
                  <c:v>81.555220000000006</c:v>
                </c:pt>
                <c:pt idx="1301">
                  <c:v>81.588059999999999</c:v>
                </c:pt>
                <c:pt idx="1302">
                  <c:v>81.621660000000006</c:v>
                </c:pt>
                <c:pt idx="1303">
                  <c:v>81.655100000000004</c:v>
                </c:pt>
                <c:pt idx="1304">
                  <c:v>81.68862</c:v>
                </c:pt>
                <c:pt idx="1305">
                  <c:v>81.721900000000005</c:v>
                </c:pt>
                <c:pt idx="1306">
                  <c:v>81.755009999999999</c:v>
                </c:pt>
                <c:pt idx="1307">
                  <c:v>81.788759999999996</c:v>
                </c:pt>
                <c:pt idx="1308">
                  <c:v>81.821640000000002</c:v>
                </c:pt>
                <c:pt idx="1309">
                  <c:v>81.854619999999997</c:v>
                </c:pt>
                <c:pt idx="1310">
                  <c:v>81.888710000000003</c:v>
                </c:pt>
                <c:pt idx="1311">
                  <c:v>81.921840000000003</c:v>
                </c:pt>
                <c:pt idx="1312">
                  <c:v>81.955799999999996</c:v>
                </c:pt>
                <c:pt idx="1313">
                  <c:v>81.988280000000003</c:v>
                </c:pt>
                <c:pt idx="1314">
                  <c:v>82.021720000000002</c:v>
                </c:pt>
                <c:pt idx="1315">
                  <c:v>82.055220000000006</c:v>
                </c:pt>
                <c:pt idx="1316">
                  <c:v>82.088740000000001</c:v>
                </c:pt>
                <c:pt idx="1317">
                  <c:v>82.121679999999998</c:v>
                </c:pt>
                <c:pt idx="1318">
                  <c:v>82.154529999999994</c:v>
                </c:pt>
                <c:pt idx="1319">
                  <c:v>82.187200000000004</c:v>
                </c:pt>
                <c:pt idx="1320">
                  <c:v>82.222040000000007</c:v>
                </c:pt>
                <c:pt idx="1321">
                  <c:v>82.254400000000004</c:v>
                </c:pt>
                <c:pt idx="1322">
                  <c:v>82.287620000000004</c:v>
                </c:pt>
                <c:pt idx="1323">
                  <c:v>82.320689999999999</c:v>
                </c:pt>
                <c:pt idx="1324">
                  <c:v>82.354879999999994</c:v>
                </c:pt>
                <c:pt idx="1325">
                  <c:v>82.387950000000004</c:v>
                </c:pt>
                <c:pt idx="1326">
                  <c:v>82.421080000000003</c:v>
                </c:pt>
                <c:pt idx="1327">
                  <c:v>82.453339999999997</c:v>
                </c:pt>
                <c:pt idx="1328">
                  <c:v>82.486789999999999</c:v>
                </c:pt>
                <c:pt idx="1329">
                  <c:v>82.520300000000006</c:v>
                </c:pt>
                <c:pt idx="1330">
                  <c:v>82.55265</c:v>
                </c:pt>
                <c:pt idx="1331">
                  <c:v>82.587699999999998</c:v>
                </c:pt>
                <c:pt idx="1332">
                  <c:v>82.621470000000002</c:v>
                </c:pt>
                <c:pt idx="1333">
                  <c:v>82.65455</c:v>
                </c:pt>
                <c:pt idx="1334">
                  <c:v>82.687389999999994</c:v>
                </c:pt>
                <c:pt idx="1335">
                  <c:v>82.721059999999994</c:v>
                </c:pt>
                <c:pt idx="1336">
                  <c:v>82.754379999999998</c:v>
                </c:pt>
                <c:pt idx="1337">
                  <c:v>82.786720000000003</c:v>
                </c:pt>
                <c:pt idx="1338">
                  <c:v>82.819699999999997</c:v>
                </c:pt>
                <c:pt idx="1339">
                  <c:v>82.852999999999994</c:v>
                </c:pt>
                <c:pt idx="1340">
                  <c:v>82.88758</c:v>
                </c:pt>
                <c:pt idx="1341">
                  <c:v>82.919619999999995</c:v>
                </c:pt>
                <c:pt idx="1342">
                  <c:v>82.953280000000007</c:v>
                </c:pt>
                <c:pt idx="1343">
                  <c:v>82.985590000000002</c:v>
                </c:pt>
                <c:pt idx="1344">
                  <c:v>83.018559999999994</c:v>
                </c:pt>
                <c:pt idx="1345">
                  <c:v>83.052359999999993</c:v>
                </c:pt>
                <c:pt idx="1346">
                  <c:v>83.085139999999996</c:v>
                </c:pt>
                <c:pt idx="1347">
                  <c:v>83.118989999999997</c:v>
                </c:pt>
                <c:pt idx="1348">
                  <c:v>83.152050000000003</c:v>
                </c:pt>
                <c:pt idx="1349">
                  <c:v>83.185500000000005</c:v>
                </c:pt>
                <c:pt idx="1350">
                  <c:v>83.219130000000007</c:v>
                </c:pt>
                <c:pt idx="1351">
                  <c:v>83.252420000000001</c:v>
                </c:pt>
                <c:pt idx="1352">
                  <c:v>83.284880000000001</c:v>
                </c:pt>
                <c:pt idx="1353">
                  <c:v>83.318899999999999</c:v>
                </c:pt>
                <c:pt idx="1354">
                  <c:v>83.352360000000004</c:v>
                </c:pt>
                <c:pt idx="1355">
                  <c:v>83.385009999999994</c:v>
                </c:pt>
                <c:pt idx="1356">
                  <c:v>83.418440000000004</c:v>
                </c:pt>
                <c:pt idx="1357">
                  <c:v>83.451059999999998</c:v>
                </c:pt>
                <c:pt idx="1358">
                  <c:v>83.485900000000001</c:v>
                </c:pt>
                <c:pt idx="1359">
                  <c:v>83.518950000000004</c:v>
                </c:pt>
                <c:pt idx="1360">
                  <c:v>83.551400000000001</c:v>
                </c:pt>
                <c:pt idx="1361">
                  <c:v>83.585499999999996</c:v>
                </c:pt>
                <c:pt idx="1362">
                  <c:v>83.617819999999995</c:v>
                </c:pt>
                <c:pt idx="1363">
                  <c:v>83.65034</c:v>
                </c:pt>
                <c:pt idx="1364">
                  <c:v>83.68441</c:v>
                </c:pt>
                <c:pt idx="1365">
                  <c:v>83.718050000000005</c:v>
                </c:pt>
                <c:pt idx="1366">
                  <c:v>83.751320000000007</c:v>
                </c:pt>
                <c:pt idx="1367">
                  <c:v>83.784649999999999</c:v>
                </c:pt>
                <c:pt idx="1368">
                  <c:v>83.817639999999997</c:v>
                </c:pt>
                <c:pt idx="1369">
                  <c:v>83.851159999999993</c:v>
                </c:pt>
                <c:pt idx="1370">
                  <c:v>83.884780000000006</c:v>
                </c:pt>
                <c:pt idx="1371">
                  <c:v>83.91816</c:v>
                </c:pt>
                <c:pt idx="1372">
                  <c:v>83.950950000000006</c:v>
                </c:pt>
                <c:pt idx="1373">
                  <c:v>83.984020000000001</c:v>
                </c:pt>
                <c:pt idx="1374">
                  <c:v>84.017380000000003</c:v>
                </c:pt>
                <c:pt idx="1375">
                  <c:v>84.050820000000002</c:v>
                </c:pt>
                <c:pt idx="1376">
                  <c:v>84.083659999999995</c:v>
                </c:pt>
                <c:pt idx="1377">
                  <c:v>84.116720000000001</c:v>
                </c:pt>
                <c:pt idx="1378">
                  <c:v>84.150090000000006</c:v>
                </c:pt>
                <c:pt idx="1379">
                  <c:v>84.183160000000001</c:v>
                </c:pt>
                <c:pt idx="1380">
                  <c:v>84.216489999999993</c:v>
                </c:pt>
                <c:pt idx="1381">
                  <c:v>84.249780000000001</c:v>
                </c:pt>
                <c:pt idx="1382">
                  <c:v>84.282749999999993</c:v>
                </c:pt>
                <c:pt idx="1383">
                  <c:v>84.315920000000006</c:v>
                </c:pt>
                <c:pt idx="1384">
                  <c:v>84.348659999999995</c:v>
                </c:pt>
                <c:pt idx="1385">
                  <c:v>84.383120000000005</c:v>
                </c:pt>
                <c:pt idx="1386">
                  <c:v>84.416210000000007</c:v>
                </c:pt>
                <c:pt idx="1387">
                  <c:v>84.449690000000004</c:v>
                </c:pt>
                <c:pt idx="1388">
                  <c:v>84.482990000000001</c:v>
                </c:pt>
                <c:pt idx="1389">
                  <c:v>84.516009999999994</c:v>
                </c:pt>
                <c:pt idx="1390">
                  <c:v>84.549319999999994</c:v>
                </c:pt>
                <c:pt idx="1391">
                  <c:v>84.582620000000006</c:v>
                </c:pt>
                <c:pt idx="1392">
                  <c:v>84.615740000000002</c:v>
                </c:pt>
                <c:pt idx="1393">
                  <c:v>84.648740000000004</c:v>
                </c:pt>
                <c:pt idx="1394">
                  <c:v>84.682910000000007</c:v>
                </c:pt>
                <c:pt idx="1395">
                  <c:v>84.715620000000001</c:v>
                </c:pt>
                <c:pt idx="1396">
                  <c:v>84.749009999999998</c:v>
                </c:pt>
                <c:pt idx="1397">
                  <c:v>84.782749999999993</c:v>
                </c:pt>
                <c:pt idx="1398">
                  <c:v>84.814819999999997</c:v>
                </c:pt>
                <c:pt idx="1399">
                  <c:v>84.849879999999999</c:v>
                </c:pt>
                <c:pt idx="1400">
                  <c:v>84.881860000000003</c:v>
                </c:pt>
                <c:pt idx="1401">
                  <c:v>84.915499999999994</c:v>
                </c:pt>
                <c:pt idx="1402">
                  <c:v>84.948620000000005</c:v>
                </c:pt>
                <c:pt idx="1403">
                  <c:v>84.982680000000002</c:v>
                </c:pt>
                <c:pt idx="1404">
                  <c:v>85.015119999999996</c:v>
                </c:pt>
                <c:pt idx="1405">
                  <c:v>85.048879999999997</c:v>
                </c:pt>
                <c:pt idx="1406">
                  <c:v>85.081940000000003</c:v>
                </c:pt>
                <c:pt idx="1407">
                  <c:v>85.115009999999998</c:v>
                </c:pt>
                <c:pt idx="1408">
                  <c:v>85.148079999999993</c:v>
                </c:pt>
                <c:pt idx="1409">
                  <c:v>85.181420000000003</c:v>
                </c:pt>
                <c:pt idx="1410">
                  <c:v>85.214569999999995</c:v>
                </c:pt>
                <c:pt idx="1411">
                  <c:v>85.248609999999999</c:v>
                </c:pt>
                <c:pt idx="1412">
                  <c:v>85.281390000000002</c:v>
                </c:pt>
                <c:pt idx="1413">
                  <c:v>85.314570000000003</c:v>
                </c:pt>
                <c:pt idx="1414">
                  <c:v>85.347589999999997</c:v>
                </c:pt>
                <c:pt idx="1415">
                  <c:v>85.381910000000005</c:v>
                </c:pt>
                <c:pt idx="1416">
                  <c:v>85.414810000000003</c:v>
                </c:pt>
                <c:pt idx="1417">
                  <c:v>85.447749999999999</c:v>
                </c:pt>
                <c:pt idx="1418">
                  <c:v>85.480990000000006</c:v>
                </c:pt>
                <c:pt idx="1419">
                  <c:v>85.514340000000004</c:v>
                </c:pt>
                <c:pt idx="1420">
                  <c:v>85.547799999999995</c:v>
                </c:pt>
                <c:pt idx="1421">
                  <c:v>85.579809999999995</c:v>
                </c:pt>
                <c:pt idx="1422">
                  <c:v>85.614050000000006</c:v>
                </c:pt>
                <c:pt idx="1423">
                  <c:v>85.64743</c:v>
                </c:pt>
                <c:pt idx="1424">
                  <c:v>85.681579999999997</c:v>
                </c:pt>
                <c:pt idx="1425">
                  <c:v>85.714179999999999</c:v>
                </c:pt>
                <c:pt idx="1426">
                  <c:v>85.747339999999994</c:v>
                </c:pt>
                <c:pt idx="1427">
                  <c:v>85.780640000000005</c:v>
                </c:pt>
                <c:pt idx="1428">
                  <c:v>85.814779999999999</c:v>
                </c:pt>
                <c:pt idx="1429">
                  <c:v>85.848129999999998</c:v>
                </c:pt>
                <c:pt idx="1430">
                  <c:v>85.880240000000001</c:v>
                </c:pt>
                <c:pt idx="1431">
                  <c:v>85.913709999999995</c:v>
                </c:pt>
                <c:pt idx="1432">
                  <c:v>85.946600000000004</c:v>
                </c:pt>
                <c:pt idx="1433">
                  <c:v>85.979619999999997</c:v>
                </c:pt>
                <c:pt idx="1434">
                  <c:v>86.013199999999998</c:v>
                </c:pt>
                <c:pt idx="1435">
                  <c:v>86.046570000000003</c:v>
                </c:pt>
                <c:pt idx="1436">
                  <c:v>86.08032</c:v>
                </c:pt>
                <c:pt idx="1437">
                  <c:v>86.113479999999996</c:v>
                </c:pt>
                <c:pt idx="1438">
                  <c:v>86.146479999999997</c:v>
                </c:pt>
                <c:pt idx="1439">
                  <c:v>86.178659999999994</c:v>
                </c:pt>
                <c:pt idx="1440">
                  <c:v>86.212890000000002</c:v>
                </c:pt>
                <c:pt idx="1441">
                  <c:v>86.245630000000006</c:v>
                </c:pt>
                <c:pt idx="1442">
                  <c:v>86.279309999999995</c:v>
                </c:pt>
                <c:pt idx="1443">
                  <c:v>86.312929999999994</c:v>
                </c:pt>
                <c:pt idx="1444">
                  <c:v>86.345590000000001</c:v>
                </c:pt>
                <c:pt idx="1445">
                  <c:v>86.379220000000004</c:v>
                </c:pt>
                <c:pt idx="1446">
                  <c:v>86.412030000000001</c:v>
                </c:pt>
                <c:pt idx="1447">
                  <c:v>86.446280000000002</c:v>
                </c:pt>
                <c:pt idx="1448">
                  <c:v>86.479380000000006</c:v>
                </c:pt>
                <c:pt idx="1449">
                  <c:v>86.512659999999997</c:v>
                </c:pt>
                <c:pt idx="1450">
                  <c:v>86.545500000000004</c:v>
                </c:pt>
                <c:pt idx="1451">
                  <c:v>86.580010000000001</c:v>
                </c:pt>
                <c:pt idx="1452">
                  <c:v>86.613110000000006</c:v>
                </c:pt>
                <c:pt idx="1453">
                  <c:v>86.645849999999996</c:v>
                </c:pt>
                <c:pt idx="1454">
                  <c:v>86.678889999999996</c:v>
                </c:pt>
                <c:pt idx="1455">
                  <c:v>86.713740000000001</c:v>
                </c:pt>
                <c:pt idx="1456">
                  <c:v>86.74606</c:v>
                </c:pt>
                <c:pt idx="1457">
                  <c:v>86.7791</c:v>
                </c:pt>
                <c:pt idx="1458">
                  <c:v>86.812219999999996</c:v>
                </c:pt>
                <c:pt idx="1459">
                  <c:v>86.845789999999994</c:v>
                </c:pt>
                <c:pt idx="1460">
                  <c:v>86.879580000000004</c:v>
                </c:pt>
                <c:pt idx="1461">
                  <c:v>86.913060000000002</c:v>
                </c:pt>
                <c:pt idx="1462">
                  <c:v>86.946719999999999</c:v>
                </c:pt>
                <c:pt idx="1463">
                  <c:v>86.9803</c:v>
                </c:pt>
                <c:pt idx="1464">
                  <c:v>87.012090000000001</c:v>
                </c:pt>
                <c:pt idx="1465">
                  <c:v>87.04571</c:v>
                </c:pt>
                <c:pt idx="1466">
                  <c:v>87.079859999999996</c:v>
                </c:pt>
                <c:pt idx="1467">
                  <c:v>87.112549999999999</c:v>
                </c:pt>
                <c:pt idx="1468">
                  <c:v>87.146559999999994</c:v>
                </c:pt>
                <c:pt idx="1469">
                  <c:v>87.17962</c:v>
                </c:pt>
                <c:pt idx="1470">
                  <c:v>87.213260000000005</c:v>
                </c:pt>
                <c:pt idx="1471">
                  <c:v>87.246049999999997</c:v>
                </c:pt>
                <c:pt idx="1472">
                  <c:v>87.278819999999996</c:v>
                </c:pt>
                <c:pt idx="1473">
                  <c:v>87.312359999999998</c:v>
                </c:pt>
                <c:pt idx="1474">
                  <c:v>87.345740000000006</c:v>
                </c:pt>
                <c:pt idx="1475">
                  <c:v>87.379450000000006</c:v>
                </c:pt>
                <c:pt idx="1476">
                  <c:v>87.41225</c:v>
                </c:pt>
                <c:pt idx="1477">
                  <c:v>87.446100000000001</c:v>
                </c:pt>
                <c:pt idx="1478">
                  <c:v>87.4786</c:v>
                </c:pt>
                <c:pt idx="1479">
                  <c:v>87.512140000000002</c:v>
                </c:pt>
                <c:pt idx="1480">
                  <c:v>87.545379999999994</c:v>
                </c:pt>
                <c:pt idx="1481">
                  <c:v>87.578590000000005</c:v>
                </c:pt>
                <c:pt idx="1482">
                  <c:v>87.612799999999993</c:v>
                </c:pt>
                <c:pt idx="1483">
                  <c:v>87.645820000000001</c:v>
                </c:pt>
                <c:pt idx="1484">
                  <c:v>87.678910000000002</c:v>
                </c:pt>
                <c:pt idx="1485">
                  <c:v>87.712410000000006</c:v>
                </c:pt>
                <c:pt idx="1486">
                  <c:v>87.745429999999999</c:v>
                </c:pt>
                <c:pt idx="1487">
                  <c:v>87.778689999999997</c:v>
                </c:pt>
                <c:pt idx="1488">
                  <c:v>87.812190000000001</c:v>
                </c:pt>
                <c:pt idx="1489">
                  <c:v>87.845560000000006</c:v>
                </c:pt>
                <c:pt idx="1490">
                  <c:v>87.878900000000002</c:v>
                </c:pt>
                <c:pt idx="1491">
                  <c:v>87.911469999999994</c:v>
                </c:pt>
                <c:pt idx="1492">
                  <c:v>87.945009999999996</c:v>
                </c:pt>
                <c:pt idx="1493">
                  <c:v>87.978740000000002</c:v>
                </c:pt>
                <c:pt idx="1494">
                  <c:v>88.011809999999997</c:v>
                </c:pt>
                <c:pt idx="1495">
                  <c:v>88.045509999999993</c:v>
                </c:pt>
                <c:pt idx="1496">
                  <c:v>88.079080000000005</c:v>
                </c:pt>
                <c:pt idx="1497">
                  <c:v>88.111720000000005</c:v>
                </c:pt>
                <c:pt idx="1498">
                  <c:v>88.145510000000002</c:v>
                </c:pt>
                <c:pt idx="1499">
                  <c:v>88.178179999999998</c:v>
                </c:pt>
                <c:pt idx="1500">
                  <c:v>88.21114</c:v>
                </c:pt>
                <c:pt idx="1501">
                  <c:v>88.244259999999997</c:v>
                </c:pt>
                <c:pt idx="1502">
                  <c:v>88.278559999999999</c:v>
                </c:pt>
                <c:pt idx="1503">
                  <c:v>88.311959999999999</c:v>
                </c:pt>
                <c:pt idx="1504">
                  <c:v>88.345309999999998</c:v>
                </c:pt>
                <c:pt idx="1505">
                  <c:v>88.378979999999999</c:v>
                </c:pt>
                <c:pt idx="1506">
                  <c:v>88.412099999999995</c:v>
                </c:pt>
                <c:pt idx="1507">
                  <c:v>88.444640000000007</c:v>
                </c:pt>
                <c:pt idx="1508">
                  <c:v>88.478819999999999</c:v>
                </c:pt>
                <c:pt idx="1509">
                  <c:v>88.511780000000002</c:v>
                </c:pt>
                <c:pt idx="1510">
                  <c:v>88.545090000000002</c:v>
                </c:pt>
                <c:pt idx="1511">
                  <c:v>88.579189999999997</c:v>
                </c:pt>
                <c:pt idx="1512">
                  <c:v>88.612690000000001</c:v>
                </c:pt>
                <c:pt idx="1513">
                  <c:v>88.64528</c:v>
                </c:pt>
                <c:pt idx="1514">
                  <c:v>88.678889999999996</c:v>
                </c:pt>
                <c:pt idx="1515">
                  <c:v>88.711860000000001</c:v>
                </c:pt>
                <c:pt idx="1516">
                  <c:v>88.745919999999998</c:v>
                </c:pt>
                <c:pt idx="1517">
                  <c:v>88.779020000000003</c:v>
                </c:pt>
                <c:pt idx="1518">
                  <c:v>88.813059999999993</c:v>
                </c:pt>
                <c:pt idx="1519">
                  <c:v>88.846549999999993</c:v>
                </c:pt>
                <c:pt idx="1520">
                  <c:v>88.879339999999999</c:v>
                </c:pt>
                <c:pt idx="1521">
                  <c:v>88.912409999999994</c:v>
                </c:pt>
                <c:pt idx="1522">
                  <c:v>88.944580000000002</c:v>
                </c:pt>
                <c:pt idx="1523">
                  <c:v>88.979280000000003</c:v>
                </c:pt>
                <c:pt idx="1524">
                  <c:v>89.012119999999996</c:v>
                </c:pt>
                <c:pt idx="1525">
                  <c:v>89.045929999999998</c:v>
                </c:pt>
                <c:pt idx="1526">
                  <c:v>89.079700000000003</c:v>
                </c:pt>
                <c:pt idx="1527">
                  <c:v>89.112780000000001</c:v>
                </c:pt>
                <c:pt idx="1528">
                  <c:v>89.145700000000005</c:v>
                </c:pt>
                <c:pt idx="1529">
                  <c:v>89.179000000000002</c:v>
                </c:pt>
                <c:pt idx="1530">
                  <c:v>89.212029999999999</c:v>
                </c:pt>
                <c:pt idx="1531">
                  <c:v>89.244990000000001</c:v>
                </c:pt>
                <c:pt idx="1532">
                  <c:v>89.278620000000004</c:v>
                </c:pt>
                <c:pt idx="1533">
                  <c:v>89.312449999999998</c:v>
                </c:pt>
                <c:pt idx="1534">
                  <c:v>89.345939999999999</c:v>
                </c:pt>
                <c:pt idx="1535">
                  <c:v>89.379649999999998</c:v>
                </c:pt>
                <c:pt idx="1536">
                  <c:v>89.412490000000005</c:v>
                </c:pt>
                <c:pt idx="1537">
                  <c:v>89.445790000000002</c:v>
                </c:pt>
                <c:pt idx="1538">
                  <c:v>89.479179999999999</c:v>
                </c:pt>
                <c:pt idx="1539">
                  <c:v>89.51343</c:v>
                </c:pt>
                <c:pt idx="1540">
                  <c:v>89.546909999999997</c:v>
                </c:pt>
                <c:pt idx="1541">
                  <c:v>89.58032</c:v>
                </c:pt>
                <c:pt idx="1542">
                  <c:v>89.613140000000001</c:v>
                </c:pt>
                <c:pt idx="1543">
                  <c:v>89.646249999999995</c:v>
                </c:pt>
                <c:pt idx="1544">
                  <c:v>89.679119999999998</c:v>
                </c:pt>
                <c:pt idx="1545">
                  <c:v>89.712779999999995</c:v>
                </c:pt>
                <c:pt idx="1546">
                  <c:v>89.746440000000007</c:v>
                </c:pt>
                <c:pt idx="1547">
                  <c:v>89.779529999999994</c:v>
                </c:pt>
                <c:pt idx="1548">
                  <c:v>89.812979999999996</c:v>
                </c:pt>
                <c:pt idx="1549">
                  <c:v>89.846890000000002</c:v>
                </c:pt>
                <c:pt idx="1550">
                  <c:v>89.879499999999993</c:v>
                </c:pt>
                <c:pt idx="1551">
                  <c:v>89.913420000000002</c:v>
                </c:pt>
                <c:pt idx="1552">
                  <c:v>89.946809999999999</c:v>
                </c:pt>
                <c:pt idx="1553">
                  <c:v>89.979690000000005</c:v>
                </c:pt>
                <c:pt idx="1554">
                  <c:v>90.012649999999994</c:v>
                </c:pt>
                <c:pt idx="1555">
                  <c:v>90.046809999999994</c:v>
                </c:pt>
                <c:pt idx="1556">
                  <c:v>90.08014</c:v>
                </c:pt>
                <c:pt idx="1557">
                  <c:v>90.112260000000006</c:v>
                </c:pt>
                <c:pt idx="1558">
                  <c:v>90.146529999999998</c:v>
                </c:pt>
                <c:pt idx="1559">
                  <c:v>90.179919999999996</c:v>
                </c:pt>
                <c:pt idx="1560">
                  <c:v>90.213089999999994</c:v>
                </c:pt>
                <c:pt idx="1561">
                  <c:v>90.246889999999993</c:v>
                </c:pt>
                <c:pt idx="1562">
                  <c:v>90.28022</c:v>
                </c:pt>
                <c:pt idx="1563">
                  <c:v>90.312489999999997</c:v>
                </c:pt>
                <c:pt idx="1564">
                  <c:v>90.346469999999997</c:v>
                </c:pt>
                <c:pt idx="1565">
                  <c:v>90.379499999999993</c:v>
                </c:pt>
                <c:pt idx="1566">
                  <c:v>90.413340000000005</c:v>
                </c:pt>
                <c:pt idx="1567">
                  <c:v>90.446489999999997</c:v>
                </c:pt>
                <c:pt idx="1568">
                  <c:v>90.480220000000003</c:v>
                </c:pt>
                <c:pt idx="1569">
                  <c:v>90.513199999999998</c:v>
                </c:pt>
                <c:pt idx="1570">
                  <c:v>90.546490000000006</c:v>
                </c:pt>
                <c:pt idx="1571">
                  <c:v>90.57978</c:v>
                </c:pt>
                <c:pt idx="1572">
                  <c:v>90.613159999999993</c:v>
                </c:pt>
                <c:pt idx="1573">
                  <c:v>90.646299999999997</c:v>
                </c:pt>
                <c:pt idx="1574">
                  <c:v>90.67962</c:v>
                </c:pt>
                <c:pt idx="1575">
                  <c:v>90.712969999999999</c:v>
                </c:pt>
                <c:pt idx="1576">
                  <c:v>90.746309999999994</c:v>
                </c:pt>
                <c:pt idx="1577">
                  <c:v>90.780249999999995</c:v>
                </c:pt>
                <c:pt idx="1578">
                  <c:v>90.812489999999997</c:v>
                </c:pt>
                <c:pt idx="1579">
                  <c:v>90.846339999999998</c:v>
                </c:pt>
                <c:pt idx="1580">
                  <c:v>90.879369999999994</c:v>
                </c:pt>
                <c:pt idx="1581">
                  <c:v>90.912949999999995</c:v>
                </c:pt>
                <c:pt idx="1582">
                  <c:v>90.946089999999998</c:v>
                </c:pt>
                <c:pt idx="1583">
                  <c:v>90.979489999999998</c:v>
                </c:pt>
                <c:pt idx="1584">
                  <c:v>91.013199999999998</c:v>
                </c:pt>
                <c:pt idx="1585">
                  <c:v>91.046700000000001</c:v>
                </c:pt>
                <c:pt idx="1586">
                  <c:v>91.079970000000003</c:v>
                </c:pt>
                <c:pt idx="1587">
                  <c:v>91.113590000000002</c:v>
                </c:pt>
                <c:pt idx="1588">
                  <c:v>91.145560000000003</c:v>
                </c:pt>
                <c:pt idx="1589">
                  <c:v>91.1785</c:v>
                </c:pt>
                <c:pt idx="1590">
                  <c:v>91.211089999999999</c:v>
                </c:pt>
                <c:pt idx="1591">
                  <c:v>91.244259999999997</c:v>
                </c:pt>
                <c:pt idx="1592">
                  <c:v>91.278030000000001</c:v>
                </c:pt>
                <c:pt idx="1593">
                  <c:v>91.311530000000005</c:v>
                </c:pt>
                <c:pt idx="1594">
                  <c:v>91.345010000000002</c:v>
                </c:pt>
                <c:pt idx="1595">
                  <c:v>91.377570000000006</c:v>
                </c:pt>
                <c:pt idx="1596">
                  <c:v>91.410839999999993</c:v>
                </c:pt>
                <c:pt idx="1597">
                  <c:v>91.44444</c:v>
                </c:pt>
                <c:pt idx="1598">
                  <c:v>91.477850000000004</c:v>
                </c:pt>
                <c:pt idx="1599">
                  <c:v>91.511080000000007</c:v>
                </c:pt>
                <c:pt idx="1600">
                  <c:v>91.544839999999994</c:v>
                </c:pt>
                <c:pt idx="1601">
                  <c:v>91.578370000000007</c:v>
                </c:pt>
                <c:pt idx="1602">
                  <c:v>91.611140000000006</c:v>
                </c:pt>
                <c:pt idx="1603">
                  <c:v>91.644499999999994</c:v>
                </c:pt>
                <c:pt idx="1604">
                  <c:v>91.678240000000002</c:v>
                </c:pt>
                <c:pt idx="1605">
                  <c:v>91.711960000000005</c:v>
                </c:pt>
                <c:pt idx="1606">
                  <c:v>91.745159999999998</c:v>
                </c:pt>
                <c:pt idx="1607">
                  <c:v>91.779110000000003</c:v>
                </c:pt>
                <c:pt idx="1608">
                  <c:v>91.811909999999997</c:v>
                </c:pt>
                <c:pt idx="1609">
                  <c:v>91.844059999999999</c:v>
                </c:pt>
                <c:pt idx="1610">
                  <c:v>91.877449999999996</c:v>
                </c:pt>
                <c:pt idx="1611">
                  <c:v>91.911000000000001</c:v>
                </c:pt>
                <c:pt idx="1612">
                  <c:v>91.944220000000001</c:v>
                </c:pt>
                <c:pt idx="1613">
                  <c:v>91.977490000000003</c:v>
                </c:pt>
                <c:pt idx="1614">
                  <c:v>92.011600000000001</c:v>
                </c:pt>
                <c:pt idx="1615">
                  <c:v>92.044550000000001</c:v>
                </c:pt>
                <c:pt idx="1616">
                  <c:v>92.077839999999995</c:v>
                </c:pt>
                <c:pt idx="1617">
                  <c:v>92.111789999999999</c:v>
                </c:pt>
                <c:pt idx="1618">
                  <c:v>92.143910000000005</c:v>
                </c:pt>
                <c:pt idx="1619">
                  <c:v>92.177459999999996</c:v>
                </c:pt>
                <c:pt idx="1620">
                  <c:v>92.210539999999995</c:v>
                </c:pt>
                <c:pt idx="1621">
                  <c:v>92.243660000000006</c:v>
                </c:pt>
                <c:pt idx="1622">
                  <c:v>92.278120000000001</c:v>
                </c:pt>
                <c:pt idx="1623">
                  <c:v>92.310360000000003</c:v>
                </c:pt>
                <c:pt idx="1624">
                  <c:v>92.343810000000005</c:v>
                </c:pt>
                <c:pt idx="1625">
                  <c:v>92.376840000000001</c:v>
                </c:pt>
                <c:pt idx="1626">
                  <c:v>92.410150000000002</c:v>
                </c:pt>
                <c:pt idx="1627">
                  <c:v>92.443759999999997</c:v>
                </c:pt>
                <c:pt idx="1628">
                  <c:v>92.478030000000004</c:v>
                </c:pt>
                <c:pt idx="1629">
                  <c:v>92.510260000000002</c:v>
                </c:pt>
                <c:pt idx="1630">
                  <c:v>92.543300000000002</c:v>
                </c:pt>
                <c:pt idx="1631">
                  <c:v>92.576409999999996</c:v>
                </c:pt>
                <c:pt idx="1632">
                  <c:v>92.610299999999995</c:v>
                </c:pt>
                <c:pt idx="1633">
                  <c:v>92.643119999999996</c:v>
                </c:pt>
                <c:pt idx="1634">
                  <c:v>92.677419999999998</c:v>
                </c:pt>
                <c:pt idx="1635">
                  <c:v>92.71011</c:v>
                </c:pt>
                <c:pt idx="1636">
                  <c:v>92.742949999999993</c:v>
                </c:pt>
                <c:pt idx="1637">
                  <c:v>92.776560000000003</c:v>
                </c:pt>
                <c:pt idx="1638">
                  <c:v>92.809569999999994</c:v>
                </c:pt>
                <c:pt idx="1639">
                  <c:v>92.842950000000002</c:v>
                </c:pt>
                <c:pt idx="1640">
                  <c:v>92.876469999999998</c:v>
                </c:pt>
                <c:pt idx="1641">
                  <c:v>92.909310000000005</c:v>
                </c:pt>
                <c:pt idx="1642">
                  <c:v>92.942689999999999</c:v>
                </c:pt>
                <c:pt idx="1643">
                  <c:v>92.976489999999998</c:v>
                </c:pt>
                <c:pt idx="1644">
                  <c:v>93.008989999999997</c:v>
                </c:pt>
                <c:pt idx="1645">
                  <c:v>93.042490000000001</c:v>
                </c:pt>
                <c:pt idx="1646">
                  <c:v>93.075879999999998</c:v>
                </c:pt>
                <c:pt idx="1647">
                  <c:v>93.109459999999999</c:v>
                </c:pt>
                <c:pt idx="1648">
                  <c:v>93.142499999999998</c:v>
                </c:pt>
                <c:pt idx="1649">
                  <c:v>93.175820000000002</c:v>
                </c:pt>
                <c:pt idx="1650">
                  <c:v>93.209000000000003</c:v>
                </c:pt>
                <c:pt idx="1651">
                  <c:v>93.241969999999995</c:v>
                </c:pt>
                <c:pt idx="1652">
                  <c:v>93.275949999999995</c:v>
                </c:pt>
                <c:pt idx="1653">
                  <c:v>93.309150000000002</c:v>
                </c:pt>
                <c:pt idx="1654">
                  <c:v>93.342110000000005</c:v>
                </c:pt>
                <c:pt idx="1655">
                  <c:v>93.375720000000001</c:v>
                </c:pt>
                <c:pt idx="1656">
                  <c:v>93.409970000000001</c:v>
                </c:pt>
                <c:pt idx="1657">
                  <c:v>93.442570000000003</c:v>
                </c:pt>
                <c:pt idx="1658">
                  <c:v>93.475440000000006</c:v>
                </c:pt>
                <c:pt idx="1659">
                  <c:v>93.509159999999994</c:v>
                </c:pt>
                <c:pt idx="1660">
                  <c:v>93.542580000000001</c:v>
                </c:pt>
                <c:pt idx="1661">
                  <c:v>93.575530000000001</c:v>
                </c:pt>
                <c:pt idx="1662">
                  <c:v>93.608609999999999</c:v>
                </c:pt>
                <c:pt idx="1663">
                  <c:v>93.641599999999997</c:v>
                </c:pt>
                <c:pt idx="1664">
                  <c:v>93.67456</c:v>
                </c:pt>
                <c:pt idx="1665">
                  <c:v>93.707490000000007</c:v>
                </c:pt>
                <c:pt idx="1666">
                  <c:v>93.741510000000005</c:v>
                </c:pt>
                <c:pt idx="1667">
                  <c:v>93.774609999999996</c:v>
                </c:pt>
                <c:pt idx="1668">
                  <c:v>93.807580000000002</c:v>
                </c:pt>
                <c:pt idx="1669">
                  <c:v>93.841030000000003</c:v>
                </c:pt>
                <c:pt idx="1670">
                  <c:v>93.873940000000005</c:v>
                </c:pt>
                <c:pt idx="1671">
                  <c:v>93.907820000000001</c:v>
                </c:pt>
                <c:pt idx="1672">
                  <c:v>93.940659999999994</c:v>
                </c:pt>
                <c:pt idx="1673">
                  <c:v>93.973079999999996</c:v>
                </c:pt>
                <c:pt idx="1674">
                  <c:v>94.006990000000002</c:v>
                </c:pt>
                <c:pt idx="1675">
                  <c:v>94.040469999999999</c:v>
                </c:pt>
                <c:pt idx="1676">
                  <c:v>94.073790000000002</c:v>
                </c:pt>
                <c:pt idx="1677">
                  <c:v>94.106840000000005</c:v>
                </c:pt>
                <c:pt idx="1678">
                  <c:v>94.140090000000001</c:v>
                </c:pt>
                <c:pt idx="1679">
                  <c:v>94.173159999999996</c:v>
                </c:pt>
                <c:pt idx="1680">
                  <c:v>94.206569999999999</c:v>
                </c:pt>
                <c:pt idx="1681">
                  <c:v>94.239940000000004</c:v>
                </c:pt>
                <c:pt idx="1682">
                  <c:v>94.273709999999994</c:v>
                </c:pt>
                <c:pt idx="1683">
                  <c:v>94.307190000000006</c:v>
                </c:pt>
                <c:pt idx="1684">
                  <c:v>94.33972</c:v>
                </c:pt>
                <c:pt idx="1685">
                  <c:v>94.372470000000007</c:v>
                </c:pt>
                <c:pt idx="1686">
                  <c:v>94.406059999999997</c:v>
                </c:pt>
                <c:pt idx="1687">
                  <c:v>94.439340000000001</c:v>
                </c:pt>
                <c:pt idx="1688">
                  <c:v>94.472459999999998</c:v>
                </c:pt>
                <c:pt idx="1689">
                  <c:v>94.506079999999997</c:v>
                </c:pt>
                <c:pt idx="1690">
                  <c:v>94.539249999999996</c:v>
                </c:pt>
                <c:pt idx="1691">
                  <c:v>94.573179999999994</c:v>
                </c:pt>
                <c:pt idx="1692">
                  <c:v>94.606700000000004</c:v>
                </c:pt>
                <c:pt idx="1693">
                  <c:v>94.639650000000003</c:v>
                </c:pt>
                <c:pt idx="1694">
                  <c:v>94.672439999999995</c:v>
                </c:pt>
                <c:pt idx="1695">
                  <c:v>94.706569999999999</c:v>
                </c:pt>
                <c:pt idx="1696">
                  <c:v>94.740009999999998</c:v>
                </c:pt>
                <c:pt idx="1697">
                  <c:v>94.772509999999997</c:v>
                </c:pt>
                <c:pt idx="1698">
                  <c:v>94.80574</c:v>
                </c:pt>
                <c:pt idx="1699">
                  <c:v>94.839650000000006</c:v>
                </c:pt>
                <c:pt idx="1700">
                  <c:v>94.872550000000004</c:v>
                </c:pt>
                <c:pt idx="1701">
                  <c:v>94.905510000000007</c:v>
                </c:pt>
                <c:pt idx="1702">
                  <c:v>94.938980000000001</c:v>
                </c:pt>
                <c:pt idx="1703">
                  <c:v>94.971590000000006</c:v>
                </c:pt>
                <c:pt idx="1704">
                  <c:v>95.004440000000002</c:v>
                </c:pt>
                <c:pt idx="1705">
                  <c:v>95.038420000000002</c:v>
                </c:pt>
                <c:pt idx="1706">
                  <c:v>95.07047</c:v>
                </c:pt>
                <c:pt idx="1707">
                  <c:v>95.104600000000005</c:v>
                </c:pt>
                <c:pt idx="1708">
                  <c:v>95.137510000000006</c:v>
                </c:pt>
                <c:pt idx="1709">
                  <c:v>95.169910000000002</c:v>
                </c:pt>
                <c:pt idx="1710">
                  <c:v>95.203130000000002</c:v>
                </c:pt>
                <c:pt idx="1711">
                  <c:v>95.236909999999995</c:v>
                </c:pt>
                <c:pt idx="1712">
                  <c:v>95.270160000000004</c:v>
                </c:pt>
                <c:pt idx="1713">
                  <c:v>95.303560000000004</c:v>
                </c:pt>
                <c:pt idx="1714">
                  <c:v>95.337199999999996</c:v>
                </c:pt>
                <c:pt idx="1715">
                  <c:v>95.369720000000001</c:v>
                </c:pt>
                <c:pt idx="1716">
                  <c:v>95.402659999999997</c:v>
                </c:pt>
                <c:pt idx="1717">
                  <c:v>95.436160000000001</c:v>
                </c:pt>
                <c:pt idx="1718">
                  <c:v>95.46942</c:v>
                </c:pt>
                <c:pt idx="1719">
                  <c:v>95.502690000000001</c:v>
                </c:pt>
                <c:pt idx="1720">
                  <c:v>95.53631</c:v>
                </c:pt>
                <c:pt idx="1721">
                  <c:v>95.569450000000003</c:v>
                </c:pt>
                <c:pt idx="1722">
                  <c:v>95.602720000000005</c:v>
                </c:pt>
                <c:pt idx="1723">
                  <c:v>95.635999999999996</c:v>
                </c:pt>
                <c:pt idx="1724">
                  <c:v>95.668949999999995</c:v>
                </c:pt>
                <c:pt idx="1725">
                  <c:v>95.702100000000002</c:v>
                </c:pt>
                <c:pt idx="1726">
                  <c:v>95.735550000000003</c:v>
                </c:pt>
                <c:pt idx="1727">
                  <c:v>95.769220000000004</c:v>
                </c:pt>
                <c:pt idx="1728">
                  <c:v>95.801969999999997</c:v>
                </c:pt>
                <c:pt idx="1729">
                  <c:v>95.835939999999994</c:v>
                </c:pt>
                <c:pt idx="1730">
                  <c:v>95.868889999999993</c:v>
                </c:pt>
                <c:pt idx="1731">
                  <c:v>95.902940000000001</c:v>
                </c:pt>
                <c:pt idx="1732">
                  <c:v>95.936179999999993</c:v>
                </c:pt>
                <c:pt idx="1733">
                  <c:v>95.968440000000001</c:v>
                </c:pt>
                <c:pt idx="1734">
                  <c:v>96.002660000000006</c:v>
                </c:pt>
                <c:pt idx="1735">
                  <c:v>96.035110000000003</c:v>
                </c:pt>
                <c:pt idx="1736">
                  <c:v>96.068879999999993</c:v>
                </c:pt>
                <c:pt idx="1737">
                  <c:v>96.101320000000001</c:v>
                </c:pt>
                <c:pt idx="1738">
                  <c:v>96.135620000000003</c:v>
                </c:pt>
                <c:pt idx="1739">
                  <c:v>96.168279999999996</c:v>
                </c:pt>
                <c:pt idx="1740">
                  <c:v>96.201160000000002</c:v>
                </c:pt>
                <c:pt idx="1741">
                  <c:v>96.234139999999996</c:v>
                </c:pt>
                <c:pt idx="1742">
                  <c:v>96.267979999999994</c:v>
                </c:pt>
                <c:pt idx="1743">
                  <c:v>96.30171</c:v>
                </c:pt>
                <c:pt idx="1744">
                  <c:v>96.333680000000001</c:v>
                </c:pt>
                <c:pt idx="1745">
                  <c:v>96.367750000000001</c:v>
                </c:pt>
                <c:pt idx="1746">
                  <c:v>96.401009999999999</c:v>
                </c:pt>
                <c:pt idx="1747">
                  <c:v>96.434380000000004</c:v>
                </c:pt>
                <c:pt idx="1748">
                  <c:v>96.468010000000007</c:v>
                </c:pt>
                <c:pt idx="1749">
                  <c:v>96.499949999999998</c:v>
                </c:pt>
                <c:pt idx="1750">
                  <c:v>96.533119999999997</c:v>
                </c:pt>
                <c:pt idx="1751">
                  <c:v>96.567679999999996</c:v>
                </c:pt>
                <c:pt idx="1752">
                  <c:v>96.599599999999995</c:v>
                </c:pt>
                <c:pt idx="1753">
                  <c:v>96.63355</c:v>
                </c:pt>
                <c:pt idx="1754">
                  <c:v>96.666749999999993</c:v>
                </c:pt>
                <c:pt idx="1755">
                  <c:v>96.700609999999998</c:v>
                </c:pt>
                <c:pt idx="1756">
                  <c:v>96.732780000000005</c:v>
                </c:pt>
                <c:pt idx="1757">
                  <c:v>96.76661</c:v>
                </c:pt>
                <c:pt idx="1758">
                  <c:v>96.800309999999996</c:v>
                </c:pt>
                <c:pt idx="1759">
                  <c:v>96.83296</c:v>
                </c:pt>
                <c:pt idx="1760">
                  <c:v>96.866630000000001</c:v>
                </c:pt>
                <c:pt idx="1761">
                  <c:v>96.898809999999997</c:v>
                </c:pt>
                <c:pt idx="1762">
                  <c:v>96.933030000000002</c:v>
                </c:pt>
                <c:pt idx="1763">
                  <c:v>96.966059999999999</c:v>
                </c:pt>
                <c:pt idx="1764">
                  <c:v>96.999619999999993</c:v>
                </c:pt>
                <c:pt idx="1765">
                  <c:v>97.032430000000005</c:v>
                </c:pt>
                <c:pt idx="1766">
                  <c:v>97.065870000000004</c:v>
                </c:pt>
                <c:pt idx="1767">
                  <c:v>97.098749999999995</c:v>
                </c:pt>
                <c:pt idx="1768">
                  <c:v>97.131969999999995</c:v>
                </c:pt>
                <c:pt idx="1769">
                  <c:v>97.16525</c:v>
                </c:pt>
                <c:pt idx="1770">
                  <c:v>97.199020000000004</c:v>
                </c:pt>
                <c:pt idx="1771">
                  <c:v>97.231369999999998</c:v>
                </c:pt>
                <c:pt idx="1772">
                  <c:v>97.264619999999994</c:v>
                </c:pt>
                <c:pt idx="1773">
                  <c:v>97.297780000000003</c:v>
                </c:pt>
                <c:pt idx="1774">
                  <c:v>97.331680000000006</c:v>
                </c:pt>
                <c:pt idx="1775">
                  <c:v>97.364680000000007</c:v>
                </c:pt>
                <c:pt idx="1776">
                  <c:v>97.397279999999995</c:v>
                </c:pt>
                <c:pt idx="1777">
                  <c:v>97.431030000000007</c:v>
                </c:pt>
                <c:pt idx="1778">
                  <c:v>97.464749999999995</c:v>
                </c:pt>
                <c:pt idx="1779">
                  <c:v>97.497529999999998</c:v>
                </c:pt>
                <c:pt idx="1780">
                  <c:v>97.530919999999995</c:v>
                </c:pt>
                <c:pt idx="1781">
                  <c:v>97.563609999999997</c:v>
                </c:pt>
                <c:pt idx="1782">
                  <c:v>97.597409999999996</c:v>
                </c:pt>
                <c:pt idx="1783">
                  <c:v>97.63082</c:v>
                </c:pt>
                <c:pt idx="1784">
                  <c:v>97.664119999999997</c:v>
                </c:pt>
                <c:pt idx="1785">
                  <c:v>97.69735</c:v>
                </c:pt>
                <c:pt idx="1786">
                  <c:v>97.730760000000004</c:v>
                </c:pt>
                <c:pt idx="1787">
                  <c:v>97.76343</c:v>
                </c:pt>
                <c:pt idx="1788">
                  <c:v>97.797049999999999</c:v>
                </c:pt>
                <c:pt idx="1789">
                  <c:v>97.830309999999997</c:v>
                </c:pt>
                <c:pt idx="1790">
                  <c:v>97.863579999999999</c:v>
                </c:pt>
                <c:pt idx="1791">
                  <c:v>97.896180000000001</c:v>
                </c:pt>
                <c:pt idx="1792">
                  <c:v>97.930189999999996</c:v>
                </c:pt>
                <c:pt idx="1793">
                  <c:v>97.96284</c:v>
                </c:pt>
                <c:pt idx="1794">
                  <c:v>97.996049999999997</c:v>
                </c:pt>
                <c:pt idx="1795">
                  <c:v>98.029929999999993</c:v>
                </c:pt>
                <c:pt idx="1796">
                  <c:v>98.064449999999994</c:v>
                </c:pt>
                <c:pt idx="1797">
                  <c:v>98.097489999999993</c:v>
                </c:pt>
                <c:pt idx="1798">
                  <c:v>98.130080000000007</c:v>
                </c:pt>
                <c:pt idx="1799">
                  <c:v>98.162300000000002</c:v>
                </c:pt>
                <c:pt idx="1800">
                  <c:v>98.195809999999994</c:v>
                </c:pt>
                <c:pt idx="1801">
                  <c:v>98.229759999999999</c:v>
                </c:pt>
                <c:pt idx="1802">
                  <c:v>98.263300000000001</c:v>
                </c:pt>
                <c:pt idx="1803">
                  <c:v>98.295950000000005</c:v>
                </c:pt>
                <c:pt idx="1804">
                  <c:v>98.32902</c:v>
                </c:pt>
                <c:pt idx="1805">
                  <c:v>98.36309</c:v>
                </c:pt>
                <c:pt idx="1806">
                  <c:v>98.396129999999999</c:v>
                </c:pt>
                <c:pt idx="1807">
                  <c:v>98.42801</c:v>
                </c:pt>
                <c:pt idx="1808">
                  <c:v>98.462590000000006</c:v>
                </c:pt>
                <c:pt idx="1809">
                  <c:v>98.495750000000001</c:v>
                </c:pt>
                <c:pt idx="1810">
                  <c:v>98.529060000000001</c:v>
                </c:pt>
                <c:pt idx="1811">
                  <c:v>98.562380000000005</c:v>
                </c:pt>
                <c:pt idx="1812">
                  <c:v>98.595119999999994</c:v>
                </c:pt>
                <c:pt idx="1813">
                  <c:v>98.628039999999999</c:v>
                </c:pt>
                <c:pt idx="1814">
                  <c:v>98.661389999999997</c:v>
                </c:pt>
                <c:pt idx="1815">
                  <c:v>98.694810000000004</c:v>
                </c:pt>
                <c:pt idx="1816">
                  <c:v>98.72766</c:v>
                </c:pt>
                <c:pt idx="1817">
                  <c:v>98.760779999999997</c:v>
                </c:pt>
                <c:pt idx="1818">
                  <c:v>98.793999999999997</c:v>
                </c:pt>
                <c:pt idx="1819">
                  <c:v>98.827420000000004</c:v>
                </c:pt>
                <c:pt idx="1820">
                  <c:v>98.861239999999995</c:v>
                </c:pt>
                <c:pt idx="1821">
                  <c:v>98.893249999999995</c:v>
                </c:pt>
                <c:pt idx="1822">
                  <c:v>98.926810000000003</c:v>
                </c:pt>
                <c:pt idx="1823">
                  <c:v>98.960549999999998</c:v>
                </c:pt>
                <c:pt idx="1824">
                  <c:v>98.993560000000002</c:v>
                </c:pt>
                <c:pt idx="1825">
                  <c:v>99.026989999999998</c:v>
                </c:pt>
                <c:pt idx="1826">
                  <c:v>99.059839999999994</c:v>
                </c:pt>
                <c:pt idx="1827">
                  <c:v>99.093909999999994</c:v>
                </c:pt>
                <c:pt idx="1828">
                  <c:v>99.125929999999997</c:v>
                </c:pt>
                <c:pt idx="1829">
                  <c:v>99.159779999999998</c:v>
                </c:pt>
                <c:pt idx="1830">
                  <c:v>99.193439999999995</c:v>
                </c:pt>
                <c:pt idx="1831">
                  <c:v>99.225989999999996</c:v>
                </c:pt>
                <c:pt idx="1832">
                  <c:v>99.259249999999994</c:v>
                </c:pt>
                <c:pt idx="1833">
                  <c:v>99.292079999999999</c:v>
                </c:pt>
                <c:pt idx="1834">
                  <c:v>99.325119999999998</c:v>
                </c:pt>
                <c:pt idx="1835">
                  <c:v>99.359489999999994</c:v>
                </c:pt>
                <c:pt idx="1836">
                  <c:v>99.392039999999994</c:v>
                </c:pt>
                <c:pt idx="1837">
                  <c:v>99.425179999999997</c:v>
                </c:pt>
                <c:pt idx="1838">
                  <c:v>99.459310000000002</c:v>
                </c:pt>
                <c:pt idx="1839">
                  <c:v>99.491029999999995</c:v>
                </c:pt>
                <c:pt idx="1840">
                  <c:v>99.52449</c:v>
                </c:pt>
                <c:pt idx="1841">
                  <c:v>99.558220000000006</c:v>
                </c:pt>
                <c:pt idx="1842">
                  <c:v>99.591679999999997</c:v>
                </c:pt>
                <c:pt idx="1843">
                  <c:v>99.625280000000004</c:v>
                </c:pt>
                <c:pt idx="1844">
                  <c:v>99.657470000000004</c:v>
                </c:pt>
                <c:pt idx="1845">
                  <c:v>99.69126</c:v>
                </c:pt>
                <c:pt idx="1846">
                  <c:v>99.724959999999996</c:v>
                </c:pt>
                <c:pt idx="1847">
                  <c:v>99.757689999999997</c:v>
                </c:pt>
                <c:pt idx="1848">
                  <c:v>99.790700000000001</c:v>
                </c:pt>
                <c:pt idx="1849">
                  <c:v>99.823980000000006</c:v>
                </c:pt>
                <c:pt idx="1850">
                  <c:v>99.857879999999994</c:v>
                </c:pt>
                <c:pt idx="1851">
                  <c:v>99.890739999999994</c:v>
                </c:pt>
                <c:pt idx="1852">
                  <c:v>99.924340000000001</c:v>
                </c:pt>
                <c:pt idx="1853">
                  <c:v>99.957579999999993</c:v>
                </c:pt>
                <c:pt idx="1854">
                  <c:v>99.990309999999994</c:v>
                </c:pt>
                <c:pt idx="1855">
                  <c:v>100.0236</c:v>
                </c:pt>
                <c:pt idx="1856">
                  <c:v>100.05710000000001</c:v>
                </c:pt>
                <c:pt idx="1857">
                  <c:v>100.09</c:v>
                </c:pt>
                <c:pt idx="1858">
                  <c:v>100.1234</c:v>
                </c:pt>
                <c:pt idx="1859">
                  <c:v>100.1566</c:v>
                </c:pt>
                <c:pt idx="1860">
                  <c:v>100.1901</c:v>
                </c:pt>
                <c:pt idx="1861">
                  <c:v>100.223</c:v>
                </c:pt>
                <c:pt idx="1862">
                  <c:v>100.25579999999999</c:v>
                </c:pt>
                <c:pt idx="1863">
                  <c:v>100.28879999999999</c:v>
                </c:pt>
                <c:pt idx="1864">
                  <c:v>100.32250000000001</c:v>
                </c:pt>
                <c:pt idx="1865">
                  <c:v>100.35599999999999</c:v>
                </c:pt>
                <c:pt idx="1866">
                  <c:v>100.38939999999999</c:v>
                </c:pt>
                <c:pt idx="1867">
                  <c:v>100.42149999999999</c:v>
                </c:pt>
                <c:pt idx="1868">
                  <c:v>100.45569999999999</c:v>
                </c:pt>
                <c:pt idx="1869">
                  <c:v>100.4881</c:v>
                </c:pt>
                <c:pt idx="1870">
                  <c:v>100.5217</c:v>
                </c:pt>
                <c:pt idx="1871">
                  <c:v>100.55459999999999</c:v>
                </c:pt>
                <c:pt idx="1872">
                  <c:v>100.5887</c:v>
                </c:pt>
                <c:pt idx="1873">
                  <c:v>100.6207</c:v>
                </c:pt>
                <c:pt idx="1874">
                  <c:v>100.6545</c:v>
                </c:pt>
                <c:pt idx="1875">
                  <c:v>100.68770000000001</c:v>
                </c:pt>
                <c:pt idx="1876">
                  <c:v>100.7212</c:v>
                </c:pt>
                <c:pt idx="1877">
                  <c:v>100.754</c:v>
                </c:pt>
                <c:pt idx="1878">
                  <c:v>100.7878</c:v>
                </c:pt>
                <c:pt idx="1879">
                  <c:v>100.8205</c:v>
                </c:pt>
                <c:pt idx="1880">
                  <c:v>100.85429999999999</c:v>
                </c:pt>
                <c:pt idx="1881">
                  <c:v>100.8877</c:v>
                </c:pt>
                <c:pt idx="1882">
                  <c:v>100.92059999999999</c:v>
                </c:pt>
                <c:pt idx="1883">
                  <c:v>100.95359999999999</c:v>
                </c:pt>
                <c:pt idx="1884">
                  <c:v>100.98690000000001</c:v>
                </c:pt>
                <c:pt idx="1885">
                  <c:v>101.02070000000001</c:v>
                </c:pt>
                <c:pt idx="1886">
                  <c:v>101.0535</c:v>
                </c:pt>
                <c:pt idx="1887">
                  <c:v>101.086</c:v>
                </c:pt>
                <c:pt idx="1888">
                  <c:v>101.12050000000001</c:v>
                </c:pt>
                <c:pt idx="1889">
                  <c:v>101.1536</c:v>
                </c:pt>
                <c:pt idx="1890">
                  <c:v>101.1866</c:v>
                </c:pt>
                <c:pt idx="1891">
                  <c:v>101.2196</c:v>
                </c:pt>
                <c:pt idx="1892">
                  <c:v>101.2531</c:v>
                </c:pt>
                <c:pt idx="1893">
                  <c:v>101.2865</c:v>
                </c:pt>
                <c:pt idx="1894">
                  <c:v>101.31950000000001</c:v>
                </c:pt>
                <c:pt idx="1895">
                  <c:v>101.35209999999999</c:v>
                </c:pt>
                <c:pt idx="1896">
                  <c:v>101.3862</c:v>
                </c:pt>
                <c:pt idx="1897">
                  <c:v>101.41889999999999</c:v>
                </c:pt>
                <c:pt idx="1898">
                  <c:v>101.4526</c:v>
                </c:pt>
                <c:pt idx="1899">
                  <c:v>101.4843</c:v>
                </c:pt>
                <c:pt idx="1900">
                  <c:v>101.5185</c:v>
                </c:pt>
                <c:pt idx="1901">
                  <c:v>101.55070000000001</c:v>
                </c:pt>
                <c:pt idx="1902">
                  <c:v>101.5855</c:v>
                </c:pt>
                <c:pt idx="1903">
                  <c:v>101.61790000000001</c:v>
                </c:pt>
                <c:pt idx="1904">
                  <c:v>101.65089999999999</c:v>
                </c:pt>
                <c:pt idx="1905">
                  <c:v>101.68470000000001</c:v>
                </c:pt>
                <c:pt idx="1906">
                  <c:v>101.7179</c:v>
                </c:pt>
                <c:pt idx="1907">
                  <c:v>101.7514</c:v>
                </c:pt>
                <c:pt idx="1908">
                  <c:v>101.7841</c:v>
                </c:pt>
                <c:pt idx="1909">
                  <c:v>101.8169</c:v>
                </c:pt>
                <c:pt idx="1910">
                  <c:v>101.8505</c:v>
                </c:pt>
                <c:pt idx="1911">
                  <c:v>101.8841</c:v>
                </c:pt>
                <c:pt idx="1912">
                  <c:v>101.917</c:v>
                </c:pt>
                <c:pt idx="1913">
                  <c:v>101.9511</c:v>
                </c:pt>
                <c:pt idx="1914">
                  <c:v>101.9838</c:v>
                </c:pt>
                <c:pt idx="1915">
                  <c:v>102.0172</c:v>
                </c:pt>
                <c:pt idx="1916">
                  <c:v>102.0501</c:v>
                </c:pt>
                <c:pt idx="1917">
                  <c:v>102.0819</c:v>
                </c:pt>
                <c:pt idx="1918">
                  <c:v>102.1161</c:v>
                </c:pt>
                <c:pt idx="1919">
                  <c:v>102.1489</c:v>
                </c:pt>
                <c:pt idx="1920">
                  <c:v>102.1831</c:v>
                </c:pt>
                <c:pt idx="1921">
                  <c:v>102.2154</c:v>
                </c:pt>
                <c:pt idx="1922">
                  <c:v>102.24850000000001</c:v>
                </c:pt>
                <c:pt idx="1923">
                  <c:v>102.2822</c:v>
                </c:pt>
                <c:pt idx="1924">
                  <c:v>102.3156</c:v>
                </c:pt>
                <c:pt idx="1925">
                  <c:v>102.3481</c:v>
                </c:pt>
                <c:pt idx="1926">
                  <c:v>102.38200000000001</c:v>
                </c:pt>
                <c:pt idx="1927">
                  <c:v>102.4149</c:v>
                </c:pt>
                <c:pt idx="1928">
                  <c:v>102.44840000000001</c:v>
                </c:pt>
                <c:pt idx="1929">
                  <c:v>102.4806</c:v>
                </c:pt>
                <c:pt idx="1930">
                  <c:v>102.515</c:v>
                </c:pt>
                <c:pt idx="1931">
                  <c:v>102.54770000000001</c:v>
                </c:pt>
                <c:pt idx="1932">
                  <c:v>102.5814</c:v>
                </c:pt>
                <c:pt idx="1933">
                  <c:v>102.6142</c:v>
                </c:pt>
                <c:pt idx="1934">
                  <c:v>102.6481</c:v>
                </c:pt>
                <c:pt idx="1935">
                  <c:v>102.6799</c:v>
                </c:pt>
                <c:pt idx="1936">
                  <c:v>102.7144</c:v>
                </c:pt>
                <c:pt idx="1937">
                  <c:v>102.74720000000001</c:v>
                </c:pt>
                <c:pt idx="1938">
                  <c:v>102.78019999999999</c:v>
                </c:pt>
                <c:pt idx="1939">
                  <c:v>102.8121</c:v>
                </c:pt>
                <c:pt idx="1940">
                  <c:v>102.8467</c:v>
                </c:pt>
                <c:pt idx="1941">
                  <c:v>102.8806</c:v>
                </c:pt>
                <c:pt idx="1942">
                  <c:v>102.9128</c:v>
                </c:pt>
                <c:pt idx="1943">
                  <c:v>102.9466</c:v>
                </c:pt>
                <c:pt idx="1944">
                  <c:v>102.9789</c:v>
                </c:pt>
                <c:pt idx="1945">
                  <c:v>103.012</c:v>
                </c:pt>
                <c:pt idx="1946">
                  <c:v>103.0449</c:v>
                </c:pt>
                <c:pt idx="1947">
                  <c:v>103.0784</c:v>
                </c:pt>
                <c:pt idx="1948">
                  <c:v>103.1125</c:v>
                </c:pt>
                <c:pt idx="1949">
                  <c:v>103.1452</c:v>
                </c:pt>
                <c:pt idx="1950">
                  <c:v>103.1785</c:v>
                </c:pt>
                <c:pt idx="1951">
                  <c:v>103.2119</c:v>
                </c:pt>
                <c:pt idx="1952">
                  <c:v>103.2449</c:v>
                </c:pt>
                <c:pt idx="1953">
                  <c:v>103.2784</c:v>
                </c:pt>
                <c:pt idx="1954">
                  <c:v>103.3122</c:v>
                </c:pt>
                <c:pt idx="1955">
                  <c:v>103.34520000000001</c:v>
                </c:pt>
                <c:pt idx="1956">
                  <c:v>103.3775</c:v>
                </c:pt>
                <c:pt idx="1957">
                  <c:v>103.411</c:v>
                </c:pt>
                <c:pt idx="1958">
                  <c:v>103.4448</c:v>
                </c:pt>
                <c:pt idx="1959">
                  <c:v>103.4777</c:v>
                </c:pt>
                <c:pt idx="1960">
                  <c:v>103.5108</c:v>
                </c:pt>
                <c:pt idx="1961">
                  <c:v>103.5438</c:v>
                </c:pt>
                <c:pt idx="1962">
                  <c:v>103.5778</c:v>
                </c:pt>
                <c:pt idx="1963">
                  <c:v>103.6105</c:v>
                </c:pt>
                <c:pt idx="1964">
                  <c:v>103.6434</c:v>
                </c:pt>
                <c:pt idx="1965">
                  <c:v>103.6769</c:v>
                </c:pt>
                <c:pt idx="1966">
                  <c:v>103.7101</c:v>
                </c:pt>
                <c:pt idx="1967">
                  <c:v>103.74290000000001</c:v>
                </c:pt>
                <c:pt idx="1968">
                  <c:v>103.7762</c:v>
                </c:pt>
                <c:pt idx="1969">
                  <c:v>103.8092</c:v>
                </c:pt>
                <c:pt idx="1970">
                  <c:v>103.8412</c:v>
                </c:pt>
                <c:pt idx="1971">
                  <c:v>103.87430000000001</c:v>
                </c:pt>
                <c:pt idx="1972">
                  <c:v>103.9074</c:v>
                </c:pt>
                <c:pt idx="1973">
                  <c:v>103.9408</c:v>
                </c:pt>
                <c:pt idx="1974">
                  <c:v>103.9739</c:v>
                </c:pt>
                <c:pt idx="1975">
                  <c:v>104.00709999999999</c:v>
                </c:pt>
                <c:pt idx="1976">
                  <c:v>104.04049999999999</c:v>
                </c:pt>
                <c:pt idx="1977">
                  <c:v>104.0733</c:v>
                </c:pt>
                <c:pt idx="1978">
                  <c:v>104.1063</c:v>
                </c:pt>
                <c:pt idx="1979">
                  <c:v>104.13939999999999</c:v>
                </c:pt>
                <c:pt idx="1980">
                  <c:v>104.17310000000001</c:v>
                </c:pt>
                <c:pt idx="1981">
                  <c:v>104.2064</c:v>
                </c:pt>
                <c:pt idx="1982">
                  <c:v>104.2403</c:v>
                </c:pt>
                <c:pt idx="1983">
                  <c:v>104.27330000000001</c:v>
                </c:pt>
                <c:pt idx="1984">
                  <c:v>104.30589999999999</c:v>
                </c:pt>
                <c:pt idx="1985">
                  <c:v>104.3396</c:v>
                </c:pt>
                <c:pt idx="1986">
                  <c:v>104.3729</c:v>
                </c:pt>
                <c:pt idx="1987">
                  <c:v>104.4055</c:v>
                </c:pt>
                <c:pt idx="1988">
                  <c:v>104.4387</c:v>
                </c:pt>
                <c:pt idx="1989">
                  <c:v>104.47150000000001</c:v>
                </c:pt>
                <c:pt idx="1990">
                  <c:v>104.5043</c:v>
                </c:pt>
                <c:pt idx="1991">
                  <c:v>104.53870000000001</c:v>
                </c:pt>
                <c:pt idx="1992">
                  <c:v>104.5718</c:v>
                </c:pt>
                <c:pt idx="1993">
                  <c:v>104.6046</c:v>
                </c:pt>
                <c:pt idx="1994">
                  <c:v>104.6377</c:v>
                </c:pt>
                <c:pt idx="1995">
                  <c:v>104.67059999999999</c:v>
                </c:pt>
                <c:pt idx="1996">
                  <c:v>104.7046</c:v>
                </c:pt>
                <c:pt idx="1997">
                  <c:v>104.7372</c:v>
                </c:pt>
                <c:pt idx="1998">
                  <c:v>104.7705</c:v>
                </c:pt>
                <c:pt idx="1999">
                  <c:v>104.8032</c:v>
                </c:pt>
                <c:pt idx="2000">
                  <c:v>104.8369</c:v>
                </c:pt>
                <c:pt idx="2001">
                  <c:v>104.8695</c:v>
                </c:pt>
                <c:pt idx="2002">
                  <c:v>104.904</c:v>
                </c:pt>
                <c:pt idx="2003">
                  <c:v>104.9355</c:v>
                </c:pt>
                <c:pt idx="2004">
                  <c:v>104.9705</c:v>
                </c:pt>
                <c:pt idx="2005">
                  <c:v>105.00230000000001</c:v>
                </c:pt>
                <c:pt idx="2006">
                  <c:v>105.03530000000001</c:v>
                </c:pt>
                <c:pt idx="2007">
                  <c:v>105.068</c:v>
                </c:pt>
                <c:pt idx="2008">
                  <c:v>105.1009</c:v>
                </c:pt>
                <c:pt idx="2009">
                  <c:v>105.1343</c:v>
                </c:pt>
                <c:pt idx="2010">
                  <c:v>105.16759999999999</c:v>
                </c:pt>
                <c:pt idx="2011">
                  <c:v>105.20099999999999</c:v>
                </c:pt>
                <c:pt idx="2012">
                  <c:v>105.2338</c:v>
                </c:pt>
                <c:pt idx="2013">
                  <c:v>105.267</c:v>
                </c:pt>
                <c:pt idx="2014">
                  <c:v>105.2998</c:v>
                </c:pt>
                <c:pt idx="2015">
                  <c:v>105.33369999999999</c:v>
                </c:pt>
                <c:pt idx="2016">
                  <c:v>105.36620000000001</c:v>
                </c:pt>
                <c:pt idx="2017">
                  <c:v>105.3994</c:v>
                </c:pt>
                <c:pt idx="2018">
                  <c:v>105.4318</c:v>
                </c:pt>
                <c:pt idx="2019">
                  <c:v>105.46559999999999</c:v>
                </c:pt>
                <c:pt idx="2020">
                  <c:v>105.4984</c:v>
                </c:pt>
                <c:pt idx="2021">
                  <c:v>105.5314</c:v>
                </c:pt>
                <c:pt idx="2022">
                  <c:v>105.5656</c:v>
                </c:pt>
                <c:pt idx="2023">
                  <c:v>105.59699999999999</c:v>
                </c:pt>
                <c:pt idx="2024">
                  <c:v>105.6309</c:v>
                </c:pt>
                <c:pt idx="2025">
                  <c:v>105.664</c:v>
                </c:pt>
                <c:pt idx="2026">
                  <c:v>105.697</c:v>
                </c:pt>
                <c:pt idx="2027">
                  <c:v>105.7304</c:v>
                </c:pt>
                <c:pt idx="2028">
                  <c:v>105.7634</c:v>
                </c:pt>
                <c:pt idx="2029">
                  <c:v>105.7958</c:v>
                </c:pt>
                <c:pt idx="2030">
                  <c:v>105.82940000000001</c:v>
                </c:pt>
                <c:pt idx="2031">
                  <c:v>105.8617</c:v>
                </c:pt>
                <c:pt idx="2032">
                  <c:v>105.8954</c:v>
                </c:pt>
                <c:pt idx="2033">
                  <c:v>105.92870000000001</c:v>
                </c:pt>
                <c:pt idx="2034">
                  <c:v>105.9624</c:v>
                </c:pt>
                <c:pt idx="2035">
                  <c:v>105.9944</c:v>
                </c:pt>
                <c:pt idx="2036">
                  <c:v>106.02719999999999</c:v>
                </c:pt>
                <c:pt idx="2037">
                  <c:v>106.0605</c:v>
                </c:pt>
                <c:pt idx="2038">
                  <c:v>106.0934</c:v>
                </c:pt>
                <c:pt idx="2039">
                  <c:v>106.12690000000001</c:v>
                </c:pt>
                <c:pt idx="2040">
                  <c:v>106.15989999999999</c:v>
                </c:pt>
                <c:pt idx="2041">
                  <c:v>106.1923</c:v>
                </c:pt>
                <c:pt idx="2042">
                  <c:v>106.22539999999999</c:v>
                </c:pt>
                <c:pt idx="2043">
                  <c:v>106.2587</c:v>
                </c:pt>
                <c:pt idx="2044">
                  <c:v>106.2915</c:v>
                </c:pt>
                <c:pt idx="2045">
                  <c:v>106.3252</c:v>
                </c:pt>
                <c:pt idx="2046">
                  <c:v>106.3579</c:v>
                </c:pt>
                <c:pt idx="2047">
                  <c:v>106.39100000000001</c:v>
                </c:pt>
                <c:pt idx="2048">
                  <c:v>106.42489999999999</c:v>
                </c:pt>
                <c:pt idx="2049">
                  <c:v>106.4571</c:v>
                </c:pt>
                <c:pt idx="2050">
                  <c:v>106.48990000000001</c:v>
                </c:pt>
                <c:pt idx="2051">
                  <c:v>106.52290000000001</c:v>
                </c:pt>
                <c:pt idx="2052">
                  <c:v>106.5561</c:v>
                </c:pt>
                <c:pt idx="2053">
                  <c:v>106.58929999999999</c:v>
                </c:pt>
                <c:pt idx="2054">
                  <c:v>106.6228</c:v>
                </c:pt>
                <c:pt idx="2055">
                  <c:v>106.6571</c:v>
                </c:pt>
                <c:pt idx="2056">
                  <c:v>106.68899999999999</c:v>
                </c:pt>
                <c:pt idx="2057">
                  <c:v>106.72199999999999</c:v>
                </c:pt>
                <c:pt idx="2058">
                  <c:v>106.7543</c:v>
                </c:pt>
                <c:pt idx="2059">
                  <c:v>106.7867</c:v>
                </c:pt>
                <c:pt idx="2060">
                  <c:v>106.82</c:v>
                </c:pt>
                <c:pt idx="2061">
                  <c:v>106.8522</c:v>
                </c:pt>
                <c:pt idx="2062">
                  <c:v>106.8853</c:v>
                </c:pt>
                <c:pt idx="2063">
                  <c:v>106.91759999999999</c:v>
                </c:pt>
                <c:pt idx="2064">
                  <c:v>106.9511</c:v>
                </c:pt>
                <c:pt idx="2065">
                  <c:v>106.986</c:v>
                </c:pt>
                <c:pt idx="2066">
                  <c:v>107.0176</c:v>
                </c:pt>
                <c:pt idx="2067">
                  <c:v>107.051</c:v>
                </c:pt>
                <c:pt idx="2068">
                  <c:v>107.08540000000001</c:v>
                </c:pt>
                <c:pt idx="2069">
                  <c:v>107.117</c:v>
                </c:pt>
                <c:pt idx="2070">
                  <c:v>107.14960000000001</c:v>
                </c:pt>
                <c:pt idx="2071">
                  <c:v>107.18300000000001</c:v>
                </c:pt>
                <c:pt idx="2072">
                  <c:v>107.2157</c:v>
                </c:pt>
                <c:pt idx="2073">
                  <c:v>107.2484</c:v>
                </c:pt>
                <c:pt idx="2074">
                  <c:v>107.2814</c:v>
                </c:pt>
                <c:pt idx="2075">
                  <c:v>107.3138</c:v>
                </c:pt>
                <c:pt idx="2076">
                  <c:v>107.34780000000001</c:v>
                </c:pt>
                <c:pt idx="2077">
                  <c:v>107.38079999999999</c:v>
                </c:pt>
                <c:pt idx="2078">
                  <c:v>107.4132</c:v>
                </c:pt>
                <c:pt idx="2079">
                  <c:v>107.4453</c:v>
                </c:pt>
                <c:pt idx="2080">
                  <c:v>107.4787</c:v>
                </c:pt>
                <c:pt idx="2081">
                  <c:v>107.5116</c:v>
                </c:pt>
                <c:pt idx="2082">
                  <c:v>107.5442</c:v>
                </c:pt>
                <c:pt idx="2083">
                  <c:v>107.5774</c:v>
                </c:pt>
                <c:pt idx="2084">
                  <c:v>107.6103</c:v>
                </c:pt>
                <c:pt idx="2085">
                  <c:v>107.64279999999999</c:v>
                </c:pt>
                <c:pt idx="2086">
                  <c:v>107.6755</c:v>
                </c:pt>
                <c:pt idx="2087">
                  <c:v>107.708</c:v>
                </c:pt>
                <c:pt idx="2088">
                  <c:v>107.741</c:v>
                </c:pt>
                <c:pt idx="2089">
                  <c:v>107.7736</c:v>
                </c:pt>
                <c:pt idx="2090">
                  <c:v>107.8075</c:v>
                </c:pt>
                <c:pt idx="2091">
                  <c:v>107.839</c:v>
                </c:pt>
                <c:pt idx="2092">
                  <c:v>107.87269999999999</c:v>
                </c:pt>
                <c:pt idx="2093">
                  <c:v>107.9051</c:v>
                </c:pt>
                <c:pt idx="2094">
                  <c:v>107.9378</c:v>
                </c:pt>
                <c:pt idx="2095">
                  <c:v>107.9706</c:v>
                </c:pt>
                <c:pt idx="2096">
                  <c:v>108.003</c:v>
                </c:pt>
                <c:pt idx="2097">
                  <c:v>108.03570000000001</c:v>
                </c:pt>
                <c:pt idx="2098">
                  <c:v>108.06829999999999</c:v>
                </c:pt>
                <c:pt idx="2099">
                  <c:v>108.1015</c:v>
                </c:pt>
                <c:pt idx="2100">
                  <c:v>108.134</c:v>
                </c:pt>
                <c:pt idx="2101">
                  <c:v>108.16719999999999</c:v>
                </c:pt>
                <c:pt idx="2102">
                  <c:v>108.2004</c:v>
                </c:pt>
                <c:pt idx="2103">
                  <c:v>108.2329</c:v>
                </c:pt>
                <c:pt idx="2104">
                  <c:v>108.26519999999999</c:v>
                </c:pt>
                <c:pt idx="2105">
                  <c:v>108.29810000000001</c:v>
                </c:pt>
                <c:pt idx="2106">
                  <c:v>108.33110000000001</c:v>
                </c:pt>
                <c:pt idx="2107">
                  <c:v>108.363</c:v>
                </c:pt>
                <c:pt idx="2108">
                  <c:v>108.39619999999999</c:v>
                </c:pt>
                <c:pt idx="2109">
                  <c:v>108.4288</c:v>
                </c:pt>
                <c:pt idx="2110">
                  <c:v>108.4611</c:v>
                </c:pt>
                <c:pt idx="2111">
                  <c:v>108.4943</c:v>
                </c:pt>
                <c:pt idx="2112">
                  <c:v>108.5265</c:v>
                </c:pt>
                <c:pt idx="2113">
                  <c:v>108.56</c:v>
                </c:pt>
                <c:pt idx="2114">
                  <c:v>108.59220000000001</c:v>
                </c:pt>
                <c:pt idx="2115">
                  <c:v>108.6246</c:v>
                </c:pt>
                <c:pt idx="2116">
                  <c:v>108.6579</c:v>
                </c:pt>
                <c:pt idx="2117">
                  <c:v>108.68980000000001</c:v>
                </c:pt>
                <c:pt idx="2118">
                  <c:v>108.72329999999999</c:v>
                </c:pt>
                <c:pt idx="2119">
                  <c:v>108.756</c:v>
                </c:pt>
                <c:pt idx="2120">
                  <c:v>108.7885</c:v>
                </c:pt>
                <c:pt idx="2121">
                  <c:v>108.8202</c:v>
                </c:pt>
                <c:pt idx="2122">
                  <c:v>108.85299999999999</c:v>
                </c:pt>
                <c:pt idx="2123">
                  <c:v>108.8862</c:v>
                </c:pt>
                <c:pt idx="2124">
                  <c:v>108.91800000000001</c:v>
                </c:pt>
                <c:pt idx="2125">
                  <c:v>108.9515</c:v>
                </c:pt>
                <c:pt idx="2126">
                  <c:v>108.9832</c:v>
                </c:pt>
                <c:pt idx="2127">
                  <c:v>109.01609999999999</c:v>
                </c:pt>
                <c:pt idx="2128">
                  <c:v>109.0484</c:v>
                </c:pt>
                <c:pt idx="2129">
                  <c:v>109.0808</c:v>
                </c:pt>
                <c:pt idx="2130">
                  <c:v>109.1135</c:v>
                </c:pt>
                <c:pt idx="2131">
                  <c:v>109.14619999999999</c:v>
                </c:pt>
                <c:pt idx="2132">
                  <c:v>109.17910000000001</c:v>
                </c:pt>
                <c:pt idx="2133">
                  <c:v>109.21129999999999</c:v>
                </c:pt>
                <c:pt idx="2134">
                  <c:v>109.2437</c:v>
                </c:pt>
                <c:pt idx="2135">
                  <c:v>109.2756</c:v>
                </c:pt>
                <c:pt idx="2136">
                  <c:v>109.3091</c:v>
                </c:pt>
                <c:pt idx="2137">
                  <c:v>109.342</c:v>
                </c:pt>
                <c:pt idx="2138">
                  <c:v>109.3738</c:v>
                </c:pt>
                <c:pt idx="2139">
                  <c:v>109.4059</c:v>
                </c:pt>
                <c:pt idx="2140">
                  <c:v>109.4372</c:v>
                </c:pt>
                <c:pt idx="2141">
                  <c:v>109.47029999999999</c:v>
                </c:pt>
                <c:pt idx="2142">
                  <c:v>109.5026</c:v>
                </c:pt>
                <c:pt idx="2143">
                  <c:v>109.5347</c:v>
                </c:pt>
                <c:pt idx="2144">
                  <c:v>109.56789999999999</c:v>
                </c:pt>
                <c:pt idx="2145">
                  <c:v>109.6009</c:v>
                </c:pt>
                <c:pt idx="2146">
                  <c:v>109.6335</c:v>
                </c:pt>
                <c:pt idx="2147">
                  <c:v>109.6653</c:v>
                </c:pt>
                <c:pt idx="2148">
                  <c:v>109.69750000000001</c:v>
                </c:pt>
                <c:pt idx="2149">
                  <c:v>109.7299</c:v>
                </c:pt>
                <c:pt idx="2150">
                  <c:v>109.7633</c:v>
                </c:pt>
                <c:pt idx="2151">
                  <c:v>109.7954</c:v>
                </c:pt>
                <c:pt idx="2152">
                  <c:v>109.82729999999999</c:v>
                </c:pt>
                <c:pt idx="2153">
                  <c:v>109.8597</c:v>
                </c:pt>
                <c:pt idx="2154">
                  <c:v>109.8916</c:v>
                </c:pt>
                <c:pt idx="2155">
                  <c:v>109.9234</c:v>
                </c:pt>
                <c:pt idx="2156">
                  <c:v>109.9573</c:v>
                </c:pt>
                <c:pt idx="2157">
                  <c:v>109.9885</c:v>
                </c:pt>
                <c:pt idx="2158">
                  <c:v>110.0206</c:v>
                </c:pt>
                <c:pt idx="2159">
                  <c:v>110.0536</c:v>
                </c:pt>
                <c:pt idx="2160">
                  <c:v>110.0852</c:v>
                </c:pt>
                <c:pt idx="2161">
                  <c:v>110.1174</c:v>
                </c:pt>
                <c:pt idx="2162">
                  <c:v>110.1499</c:v>
                </c:pt>
                <c:pt idx="2163">
                  <c:v>110.1818</c:v>
                </c:pt>
                <c:pt idx="2164">
                  <c:v>110.2135</c:v>
                </c:pt>
                <c:pt idx="2165">
                  <c:v>110.2461</c:v>
                </c:pt>
                <c:pt idx="2166">
                  <c:v>110.2778</c:v>
                </c:pt>
                <c:pt idx="2167">
                  <c:v>110.31059999999999</c:v>
                </c:pt>
                <c:pt idx="2168">
                  <c:v>110.343</c:v>
                </c:pt>
                <c:pt idx="2169">
                  <c:v>110.3749</c:v>
                </c:pt>
                <c:pt idx="2170">
                  <c:v>110.4068</c:v>
                </c:pt>
                <c:pt idx="2171">
                  <c:v>110.4385</c:v>
                </c:pt>
                <c:pt idx="2172">
                  <c:v>110.4714</c:v>
                </c:pt>
                <c:pt idx="2173">
                  <c:v>110.50279999999999</c:v>
                </c:pt>
                <c:pt idx="2174">
                  <c:v>110.53489999999999</c:v>
                </c:pt>
                <c:pt idx="2175">
                  <c:v>110.56659999999999</c:v>
                </c:pt>
                <c:pt idx="2176">
                  <c:v>110.59950000000001</c:v>
                </c:pt>
                <c:pt idx="2177">
                  <c:v>110.63160000000001</c:v>
                </c:pt>
                <c:pt idx="2178">
                  <c:v>110.66379999999999</c:v>
                </c:pt>
                <c:pt idx="2179">
                  <c:v>110.69629999999999</c:v>
                </c:pt>
                <c:pt idx="2180">
                  <c:v>110.72750000000001</c:v>
                </c:pt>
                <c:pt idx="2181">
                  <c:v>110.7591</c:v>
                </c:pt>
                <c:pt idx="2182">
                  <c:v>110.7915</c:v>
                </c:pt>
                <c:pt idx="2183">
                  <c:v>110.8233</c:v>
                </c:pt>
                <c:pt idx="2184">
                  <c:v>110.8556</c:v>
                </c:pt>
                <c:pt idx="2185">
                  <c:v>110.8878</c:v>
                </c:pt>
                <c:pt idx="2186">
                  <c:v>110.91930000000001</c:v>
                </c:pt>
                <c:pt idx="2187">
                  <c:v>110.95140000000001</c:v>
                </c:pt>
                <c:pt idx="2188">
                  <c:v>110.9836</c:v>
                </c:pt>
                <c:pt idx="2189">
                  <c:v>111.0153</c:v>
                </c:pt>
                <c:pt idx="2190">
                  <c:v>111.0471</c:v>
                </c:pt>
                <c:pt idx="2191">
                  <c:v>111.0793</c:v>
                </c:pt>
                <c:pt idx="2192">
                  <c:v>111.1114</c:v>
                </c:pt>
                <c:pt idx="2193">
                  <c:v>111.1433</c:v>
                </c:pt>
                <c:pt idx="2194">
                  <c:v>111.1748</c:v>
                </c:pt>
                <c:pt idx="2195">
                  <c:v>111.2058</c:v>
                </c:pt>
                <c:pt idx="2196">
                  <c:v>111.238</c:v>
                </c:pt>
                <c:pt idx="2197">
                  <c:v>111.27</c:v>
                </c:pt>
                <c:pt idx="2198">
                  <c:v>111.3021</c:v>
                </c:pt>
                <c:pt idx="2199">
                  <c:v>111.3336</c:v>
                </c:pt>
                <c:pt idx="2200">
                  <c:v>111.36620000000001</c:v>
                </c:pt>
                <c:pt idx="2201">
                  <c:v>111.3974</c:v>
                </c:pt>
                <c:pt idx="2202">
                  <c:v>111.42959999999999</c:v>
                </c:pt>
                <c:pt idx="2203">
                  <c:v>111.46120000000001</c:v>
                </c:pt>
                <c:pt idx="2204">
                  <c:v>111.49290000000001</c:v>
                </c:pt>
                <c:pt idx="2205">
                  <c:v>111.52419999999999</c:v>
                </c:pt>
                <c:pt idx="2206">
                  <c:v>111.5566</c:v>
                </c:pt>
                <c:pt idx="2207">
                  <c:v>111.5868</c:v>
                </c:pt>
                <c:pt idx="2208">
                  <c:v>111.61969999999999</c:v>
                </c:pt>
                <c:pt idx="2209">
                  <c:v>111.651</c:v>
                </c:pt>
                <c:pt idx="2210">
                  <c:v>111.6814</c:v>
                </c:pt>
                <c:pt idx="2211">
                  <c:v>111.7139</c:v>
                </c:pt>
                <c:pt idx="2212">
                  <c:v>111.74639999999999</c:v>
                </c:pt>
                <c:pt idx="2213">
                  <c:v>111.777</c:v>
                </c:pt>
                <c:pt idx="2214">
                  <c:v>111.8094</c:v>
                </c:pt>
                <c:pt idx="2215">
                  <c:v>111.84099999999999</c:v>
                </c:pt>
                <c:pt idx="2216">
                  <c:v>111.87260000000001</c:v>
                </c:pt>
                <c:pt idx="2217">
                  <c:v>111.9051</c:v>
                </c:pt>
                <c:pt idx="2218">
                  <c:v>111.9367</c:v>
                </c:pt>
                <c:pt idx="2219">
                  <c:v>111.9686</c:v>
                </c:pt>
                <c:pt idx="2220">
                  <c:v>112.0003</c:v>
                </c:pt>
                <c:pt idx="2221">
                  <c:v>112.03279999999999</c:v>
                </c:pt>
                <c:pt idx="2222">
                  <c:v>112.0643</c:v>
                </c:pt>
                <c:pt idx="2223">
                  <c:v>112.0966</c:v>
                </c:pt>
                <c:pt idx="2224">
                  <c:v>112.128</c:v>
                </c:pt>
                <c:pt idx="2225">
                  <c:v>112.1604</c:v>
                </c:pt>
                <c:pt idx="2226">
                  <c:v>112.1931</c:v>
                </c:pt>
                <c:pt idx="2227">
                  <c:v>112.2238</c:v>
                </c:pt>
                <c:pt idx="2228">
                  <c:v>112.2561</c:v>
                </c:pt>
                <c:pt idx="2229">
                  <c:v>112.2882</c:v>
                </c:pt>
                <c:pt idx="2230">
                  <c:v>112.32040000000001</c:v>
                </c:pt>
                <c:pt idx="2231">
                  <c:v>112.3522</c:v>
                </c:pt>
                <c:pt idx="2232">
                  <c:v>112.38420000000001</c:v>
                </c:pt>
                <c:pt idx="2233">
                  <c:v>112.4169</c:v>
                </c:pt>
                <c:pt idx="2234">
                  <c:v>112.4478</c:v>
                </c:pt>
                <c:pt idx="2235">
                  <c:v>112.48099999999999</c:v>
                </c:pt>
                <c:pt idx="2236">
                  <c:v>112.51349999999999</c:v>
                </c:pt>
                <c:pt idx="2237">
                  <c:v>112.5455</c:v>
                </c:pt>
                <c:pt idx="2238">
                  <c:v>112.578</c:v>
                </c:pt>
                <c:pt idx="2239">
                  <c:v>112.61069999999999</c:v>
                </c:pt>
                <c:pt idx="2240">
                  <c:v>112.6422</c:v>
                </c:pt>
                <c:pt idx="2241">
                  <c:v>112.67449999999999</c:v>
                </c:pt>
                <c:pt idx="2242">
                  <c:v>112.7069</c:v>
                </c:pt>
                <c:pt idx="2243">
                  <c:v>112.73909999999999</c:v>
                </c:pt>
                <c:pt idx="2244">
                  <c:v>112.77160000000001</c:v>
                </c:pt>
                <c:pt idx="2245">
                  <c:v>112.804</c:v>
                </c:pt>
                <c:pt idx="2246">
                  <c:v>112.83759999999999</c:v>
                </c:pt>
                <c:pt idx="2247">
                  <c:v>112.87050000000001</c:v>
                </c:pt>
                <c:pt idx="2248">
                  <c:v>112.9029</c:v>
                </c:pt>
                <c:pt idx="2249">
                  <c:v>112.9358</c:v>
                </c:pt>
                <c:pt idx="2250">
                  <c:v>112.9686</c:v>
                </c:pt>
                <c:pt idx="2251">
                  <c:v>113.0012</c:v>
                </c:pt>
                <c:pt idx="2252">
                  <c:v>113.03400000000001</c:v>
                </c:pt>
                <c:pt idx="2253">
                  <c:v>113.068</c:v>
                </c:pt>
                <c:pt idx="2254">
                  <c:v>113.1018</c:v>
                </c:pt>
                <c:pt idx="2255">
                  <c:v>113.1343</c:v>
                </c:pt>
                <c:pt idx="2256">
                  <c:v>113.16800000000001</c:v>
                </c:pt>
                <c:pt idx="2257">
                  <c:v>113.2015</c:v>
                </c:pt>
                <c:pt idx="2258">
                  <c:v>113.23480000000001</c:v>
                </c:pt>
                <c:pt idx="2259">
                  <c:v>113.26949999999999</c:v>
                </c:pt>
                <c:pt idx="2260">
                  <c:v>113.3026</c:v>
                </c:pt>
                <c:pt idx="2261">
                  <c:v>113.3374</c:v>
                </c:pt>
                <c:pt idx="2262">
                  <c:v>113.37130000000001</c:v>
                </c:pt>
                <c:pt idx="2263">
                  <c:v>113.4058</c:v>
                </c:pt>
                <c:pt idx="2264">
                  <c:v>113.44</c:v>
                </c:pt>
                <c:pt idx="2265">
                  <c:v>113.47499999999999</c:v>
                </c:pt>
                <c:pt idx="2266">
                  <c:v>113.5085</c:v>
                </c:pt>
                <c:pt idx="2267">
                  <c:v>113.54340000000001</c:v>
                </c:pt>
                <c:pt idx="2268">
                  <c:v>113.5797</c:v>
                </c:pt>
                <c:pt idx="2269">
                  <c:v>113.6147</c:v>
                </c:pt>
                <c:pt idx="2270">
                  <c:v>113.65089999999999</c:v>
                </c:pt>
                <c:pt idx="2271">
                  <c:v>113.6862</c:v>
                </c:pt>
                <c:pt idx="2272">
                  <c:v>113.72239999999999</c:v>
                </c:pt>
                <c:pt idx="2273">
                  <c:v>113.75790000000001</c:v>
                </c:pt>
                <c:pt idx="2274">
                  <c:v>113.7942</c:v>
                </c:pt>
                <c:pt idx="2275">
                  <c:v>113.8314</c:v>
                </c:pt>
                <c:pt idx="2276">
                  <c:v>113.8682</c:v>
                </c:pt>
                <c:pt idx="2277">
                  <c:v>113.90430000000001</c:v>
                </c:pt>
                <c:pt idx="2278">
                  <c:v>113.9419</c:v>
                </c:pt>
                <c:pt idx="2279">
                  <c:v>113.9795</c:v>
                </c:pt>
                <c:pt idx="2280">
                  <c:v>114.017</c:v>
                </c:pt>
                <c:pt idx="2281">
                  <c:v>114.0544</c:v>
                </c:pt>
                <c:pt idx="2282">
                  <c:v>114.09180000000001</c:v>
                </c:pt>
                <c:pt idx="2283">
                  <c:v>114.1301</c:v>
                </c:pt>
                <c:pt idx="2284">
                  <c:v>114.16800000000001</c:v>
                </c:pt>
                <c:pt idx="2285">
                  <c:v>114.20569999999999</c:v>
                </c:pt>
                <c:pt idx="2286">
                  <c:v>114.2436</c:v>
                </c:pt>
                <c:pt idx="2287">
                  <c:v>114.2816</c:v>
                </c:pt>
                <c:pt idx="2288">
                  <c:v>114.31950000000001</c:v>
                </c:pt>
                <c:pt idx="2289">
                  <c:v>114.358</c:v>
                </c:pt>
                <c:pt idx="2290">
                  <c:v>114.3951</c:v>
                </c:pt>
                <c:pt idx="2291">
                  <c:v>114.4337</c:v>
                </c:pt>
                <c:pt idx="2292">
                  <c:v>114.47150000000001</c:v>
                </c:pt>
                <c:pt idx="2293">
                  <c:v>114.5095</c:v>
                </c:pt>
                <c:pt idx="2294">
                  <c:v>114.547</c:v>
                </c:pt>
                <c:pt idx="2295">
                  <c:v>114.58459999999999</c:v>
                </c:pt>
                <c:pt idx="2296">
                  <c:v>114.62350000000001</c:v>
                </c:pt>
                <c:pt idx="2297">
                  <c:v>114.66119999999999</c:v>
                </c:pt>
                <c:pt idx="2298">
                  <c:v>114.69759999999999</c:v>
                </c:pt>
                <c:pt idx="2299">
                  <c:v>114.7351</c:v>
                </c:pt>
                <c:pt idx="2300">
                  <c:v>114.7728</c:v>
                </c:pt>
                <c:pt idx="2301">
                  <c:v>114.81</c:v>
                </c:pt>
                <c:pt idx="2302">
                  <c:v>114.8476</c:v>
                </c:pt>
                <c:pt idx="2303">
                  <c:v>114.8858</c:v>
                </c:pt>
                <c:pt idx="2304">
                  <c:v>114.9225</c:v>
                </c:pt>
                <c:pt idx="2305">
                  <c:v>114.95950000000001</c:v>
                </c:pt>
                <c:pt idx="2306">
                  <c:v>114.9962</c:v>
                </c:pt>
                <c:pt idx="2307">
                  <c:v>115.0334</c:v>
                </c:pt>
                <c:pt idx="2308">
                  <c:v>115.0702</c:v>
                </c:pt>
                <c:pt idx="2309">
                  <c:v>115.1073</c:v>
                </c:pt>
                <c:pt idx="2310">
                  <c:v>115.14279999999999</c:v>
                </c:pt>
                <c:pt idx="2311">
                  <c:v>115.1807</c:v>
                </c:pt>
                <c:pt idx="2312">
                  <c:v>115.21680000000001</c:v>
                </c:pt>
                <c:pt idx="2313">
                  <c:v>115.25320000000001</c:v>
                </c:pt>
                <c:pt idx="2314">
                  <c:v>115.2891</c:v>
                </c:pt>
                <c:pt idx="2315">
                  <c:v>115.32640000000001</c:v>
                </c:pt>
                <c:pt idx="2316">
                  <c:v>115.36190000000001</c:v>
                </c:pt>
                <c:pt idx="2317">
                  <c:v>115.399</c:v>
                </c:pt>
                <c:pt idx="2318">
                  <c:v>115.4348</c:v>
                </c:pt>
                <c:pt idx="2319">
                  <c:v>115.4712</c:v>
                </c:pt>
                <c:pt idx="2320">
                  <c:v>115.50660000000001</c:v>
                </c:pt>
                <c:pt idx="2321">
                  <c:v>115.54219999999999</c:v>
                </c:pt>
                <c:pt idx="2322">
                  <c:v>115.5776</c:v>
                </c:pt>
                <c:pt idx="2323">
                  <c:v>115.614</c:v>
                </c:pt>
                <c:pt idx="2324">
                  <c:v>115.64960000000001</c:v>
                </c:pt>
                <c:pt idx="2325">
                  <c:v>115.68470000000001</c:v>
                </c:pt>
                <c:pt idx="2326">
                  <c:v>115.721</c:v>
                </c:pt>
                <c:pt idx="2327">
                  <c:v>115.7568</c:v>
                </c:pt>
                <c:pt idx="2328">
                  <c:v>115.7916</c:v>
                </c:pt>
                <c:pt idx="2329">
                  <c:v>115.8272</c:v>
                </c:pt>
                <c:pt idx="2330">
                  <c:v>115.8623</c:v>
                </c:pt>
                <c:pt idx="2331">
                  <c:v>115.898</c:v>
                </c:pt>
                <c:pt idx="2332">
                  <c:v>115.9331</c:v>
                </c:pt>
                <c:pt idx="2333">
                  <c:v>115.968</c:v>
                </c:pt>
                <c:pt idx="2334">
                  <c:v>116.0031</c:v>
                </c:pt>
                <c:pt idx="2335">
                  <c:v>116.0385</c:v>
                </c:pt>
                <c:pt idx="2336">
                  <c:v>116.07429999999999</c:v>
                </c:pt>
                <c:pt idx="2337">
                  <c:v>116.10809999999999</c:v>
                </c:pt>
                <c:pt idx="2338">
                  <c:v>116.1435</c:v>
                </c:pt>
                <c:pt idx="2339">
                  <c:v>116.17870000000001</c:v>
                </c:pt>
                <c:pt idx="2340">
                  <c:v>116.21339999999999</c:v>
                </c:pt>
                <c:pt idx="2341">
                  <c:v>116.2486</c:v>
                </c:pt>
                <c:pt idx="2342">
                  <c:v>116.2824</c:v>
                </c:pt>
                <c:pt idx="2343">
                  <c:v>116.31829999999999</c:v>
                </c:pt>
                <c:pt idx="2344">
                  <c:v>116.3526</c:v>
                </c:pt>
                <c:pt idx="2345">
                  <c:v>116.3874</c:v>
                </c:pt>
                <c:pt idx="2346">
                  <c:v>116.4216</c:v>
                </c:pt>
                <c:pt idx="2347">
                  <c:v>116.4569</c:v>
                </c:pt>
                <c:pt idx="2348">
                  <c:v>116.49160000000001</c:v>
                </c:pt>
                <c:pt idx="2349">
                  <c:v>116.5262</c:v>
                </c:pt>
                <c:pt idx="2350">
                  <c:v>116.5608</c:v>
                </c:pt>
                <c:pt idx="2351">
                  <c:v>116.5949</c:v>
                </c:pt>
                <c:pt idx="2352">
                  <c:v>116.63</c:v>
                </c:pt>
                <c:pt idx="2353">
                  <c:v>116.66419999999999</c:v>
                </c:pt>
                <c:pt idx="2354">
                  <c:v>116.69880000000001</c:v>
                </c:pt>
                <c:pt idx="2355">
                  <c:v>116.7333</c:v>
                </c:pt>
                <c:pt idx="2356">
                  <c:v>116.768</c:v>
                </c:pt>
                <c:pt idx="2357">
                  <c:v>116.8013</c:v>
                </c:pt>
                <c:pt idx="2358">
                  <c:v>116.8365</c:v>
                </c:pt>
                <c:pt idx="2359">
                  <c:v>116.87050000000001</c:v>
                </c:pt>
                <c:pt idx="2360">
                  <c:v>116.9041</c:v>
                </c:pt>
                <c:pt idx="2361">
                  <c:v>116.9397</c:v>
                </c:pt>
                <c:pt idx="2362">
                  <c:v>116.97329999999999</c:v>
                </c:pt>
                <c:pt idx="2363">
                  <c:v>117.0074</c:v>
                </c:pt>
                <c:pt idx="2364">
                  <c:v>117.0416</c:v>
                </c:pt>
                <c:pt idx="2365">
                  <c:v>117.0757</c:v>
                </c:pt>
                <c:pt idx="2366">
                  <c:v>117.1093</c:v>
                </c:pt>
                <c:pt idx="2367">
                  <c:v>117.1438</c:v>
                </c:pt>
                <c:pt idx="2368">
                  <c:v>117.1781</c:v>
                </c:pt>
                <c:pt idx="2369">
                  <c:v>117.21259999999999</c:v>
                </c:pt>
                <c:pt idx="2370">
                  <c:v>117.24639999999999</c:v>
                </c:pt>
                <c:pt idx="2371">
                  <c:v>117.2804</c:v>
                </c:pt>
                <c:pt idx="2372">
                  <c:v>117.3141</c:v>
                </c:pt>
                <c:pt idx="2373">
                  <c:v>117.348</c:v>
                </c:pt>
                <c:pt idx="2374">
                  <c:v>117.3822</c:v>
                </c:pt>
                <c:pt idx="2375">
                  <c:v>117.41670000000001</c:v>
                </c:pt>
                <c:pt idx="2376">
                  <c:v>117.4502</c:v>
                </c:pt>
                <c:pt idx="2377">
                  <c:v>117.4843</c:v>
                </c:pt>
                <c:pt idx="2378">
                  <c:v>117.51860000000001</c:v>
                </c:pt>
                <c:pt idx="2379">
                  <c:v>117.5526</c:v>
                </c:pt>
                <c:pt idx="2380">
                  <c:v>117.5859</c:v>
                </c:pt>
                <c:pt idx="2381">
                  <c:v>117.61969999999999</c:v>
                </c:pt>
                <c:pt idx="2382">
                  <c:v>117.6545</c:v>
                </c:pt>
                <c:pt idx="2383">
                  <c:v>117.68819999999999</c:v>
                </c:pt>
                <c:pt idx="2384">
                  <c:v>117.7218</c:v>
                </c:pt>
                <c:pt idx="2385">
                  <c:v>117.75579999999999</c:v>
                </c:pt>
                <c:pt idx="2386">
                  <c:v>117.78959999999999</c:v>
                </c:pt>
                <c:pt idx="2387">
                  <c:v>117.82299999999999</c:v>
                </c:pt>
                <c:pt idx="2388">
                  <c:v>117.857</c:v>
                </c:pt>
                <c:pt idx="2389">
                  <c:v>117.8914</c:v>
                </c:pt>
                <c:pt idx="2390">
                  <c:v>117.9248</c:v>
                </c:pt>
                <c:pt idx="2391">
                  <c:v>117.9584</c:v>
                </c:pt>
                <c:pt idx="2392">
                  <c:v>117.9927</c:v>
                </c:pt>
                <c:pt idx="2393">
                  <c:v>118.02589999999999</c:v>
                </c:pt>
                <c:pt idx="2394">
                  <c:v>118.0599</c:v>
                </c:pt>
                <c:pt idx="2395">
                  <c:v>118.093</c:v>
                </c:pt>
                <c:pt idx="2396">
                  <c:v>118.1272</c:v>
                </c:pt>
                <c:pt idx="2397">
                  <c:v>118.1604</c:v>
                </c:pt>
                <c:pt idx="2398">
                  <c:v>118.1949</c:v>
                </c:pt>
                <c:pt idx="2399">
                  <c:v>118.2281</c:v>
                </c:pt>
                <c:pt idx="2400">
                  <c:v>118.2615</c:v>
                </c:pt>
                <c:pt idx="2401">
                  <c:v>118.29470000000001</c:v>
                </c:pt>
                <c:pt idx="2402">
                  <c:v>118.3295</c:v>
                </c:pt>
                <c:pt idx="2403">
                  <c:v>118.3626</c:v>
                </c:pt>
                <c:pt idx="2404">
                  <c:v>118.3964</c:v>
                </c:pt>
                <c:pt idx="2405">
                  <c:v>118.4298</c:v>
                </c:pt>
                <c:pt idx="2406">
                  <c:v>118.4636</c:v>
                </c:pt>
                <c:pt idx="2407">
                  <c:v>118.49760000000001</c:v>
                </c:pt>
                <c:pt idx="2408">
                  <c:v>118.5308</c:v>
                </c:pt>
                <c:pt idx="2409">
                  <c:v>118.565</c:v>
                </c:pt>
                <c:pt idx="2410">
                  <c:v>118.598</c:v>
                </c:pt>
                <c:pt idx="2411">
                  <c:v>118.63200000000001</c:v>
                </c:pt>
                <c:pt idx="2412">
                  <c:v>118.66549999999999</c:v>
                </c:pt>
                <c:pt idx="2413">
                  <c:v>118.69880000000001</c:v>
                </c:pt>
                <c:pt idx="2414">
                  <c:v>118.7329</c:v>
                </c:pt>
                <c:pt idx="2415">
                  <c:v>118.76600000000001</c:v>
                </c:pt>
                <c:pt idx="2416">
                  <c:v>118.8</c:v>
                </c:pt>
                <c:pt idx="2417">
                  <c:v>118.8336</c:v>
                </c:pt>
                <c:pt idx="2418">
                  <c:v>118.86709999999999</c:v>
                </c:pt>
                <c:pt idx="2419">
                  <c:v>118.9006</c:v>
                </c:pt>
                <c:pt idx="2420">
                  <c:v>118.9336</c:v>
                </c:pt>
                <c:pt idx="2421">
                  <c:v>118.9676</c:v>
                </c:pt>
                <c:pt idx="2422">
                  <c:v>119.00109999999999</c:v>
                </c:pt>
                <c:pt idx="2423">
                  <c:v>119.03440000000001</c:v>
                </c:pt>
                <c:pt idx="2424">
                  <c:v>119.06740000000001</c:v>
                </c:pt>
                <c:pt idx="2425">
                  <c:v>119.10120000000001</c:v>
                </c:pt>
                <c:pt idx="2426">
                  <c:v>119.1352</c:v>
                </c:pt>
                <c:pt idx="2427">
                  <c:v>119.16889999999999</c:v>
                </c:pt>
                <c:pt idx="2428">
                  <c:v>119.2012</c:v>
                </c:pt>
                <c:pt idx="2429">
                  <c:v>119.23560000000001</c:v>
                </c:pt>
                <c:pt idx="2430">
                  <c:v>119.2692</c:v>
                </c:pt>
                <c:pt idx="2431">
                  <c:v>119.3021</c:v>
                </c:pt>
                <c:pt idx="2432">
                  <c:v>119.3357</c:v>
                </c:pt>
                <c:pt idx="2433">
                  <c:v>119.37</c:v>
                </c:pt>
                <c:pt idx="2434">
                  <c:v>119.4029</c:v>
                </c:pt>
                <c:pt idx="2435">
                  <c:v>119.4362</c:v>
                </c:pt>
                <c:pt idx="2436">
                  <c:v>119.46899999999999</c:v>
                </c:pt>
                <c:pt idx="2437">
                  <c:v>119.5017</c:v>
                </c:pt>
                <c:pt idx="2438">
                  <c:v>119.53619999999999</c:v>
                </c:pt>
                <c:pt idx="2439">
                  <c:v>119.569</c:v>
                </c:pt>
                <c:pt idx="2440">
                  <c:v>119.6037</c:v>
                </c:pt>
                <c:pt idx="2441">
                  <c:v>119.6365</c:v>
                </c:pt>
                <c:pt idx="2442">
                  <c:v>119.6705</c:v>
                </c:pt>
                <c:pt idx="2443">
                  <c:v>119.70440000000001</c:v>
                </c:pt>
                <c:pt idx="2444">
                  <c:v>119.7375</c:v>
                </c:pt>
                <c:pt idx="2445">
                  <c:v>119.7704</c:v>
                </c:pt>
                <c:pt idx="2446">
                  <c:v>119.80459999999999</c:v>
                </c:pt>
                <c:pt idx="2447">
                  <c:v>119.8377</c:v>
                </c:pt>
                <c:pt idx="2448">
                  <c:v>119.8717</c:v>
                </c:pt>
                <c:pt idx="2449">
                  <c:v>119.90479999999999</c:v>
                </c:pt>
                <c:pt idx="2450">
                  <c:v>119.9388</c:v>
                </c:pt>
                <c:pt idx="2451">
                  <c:v>119.9723</c:v>
                </c:pt>
                <c:pt idx="2452">
                  <c:v>120.006</c:v>
                </c:pt>
                <c:pt idx="2453">
                  <c:v>120.0377</c:v>
                </c:pt>
                <c:pt idx="2454">
                  <c:v>120.0723</c:v>
                </c:pt>
                <c:pt idx="2455">
                  <c:v>120.10590000000001</c:v>
                </c:pt>
                <c:pt idx="2456">
                  <c:v>120.13939999999999</c:v>
                </c:pt>
                <c:pt idx="2457">
                  <c:v>120.1729</c:v>
                </c:pt>
                <c:pt idx="2458">
                  <c:v>120.2052</c:v>
                </c:pt>
                <c:pt idx="2459">
                  <c:v>120.2398</c:v>
                </c:pt>
                <c:pt idx="2460">
                  <c:v>120.2728</c:v>
                </c:pt>
                <c:pt idx="2461">
                  <c:v>120.3064</c:v>
                </c:pt>
                <c:pt idx="2462">
                  <c:v>120.3402</c:v>
                </c:pt>
                <c:pt idx="2463">
                  <c:v>120.373</c:v>
                </c:pt>
                <c:pt idx="2464">
                  <c:v>120.4066</c:v>
                </c:pt>
                <c:pt idx="2465">
                  <c:v>120.43980000000001</c:v>
                </c:pt>
                <c:pt idx="2466">
                  <c:v>120.47239999999999</c:v>
                </c:pt>
                <c:pt idx="2467">
                  <c:v>120.5061</c:v>
                </c:pt>
                <c:pt idx="2468">
                  <c:v>120.5401</c:v>
                </c:pt>
                <c:pt idx="2469">
                  <c:v>120.5733</c:v>
                </c:pt>
                <c:pt idx="2470">
                  <c:v>120.6062</c:v>
                </c:pt>
                <c:pt idx="2471">
                  <c:v>120.6397</c:v>
                </c:pt>
                <c:pt idx="2472">
                  <c:v>120.67270000000001</c:v>
                </c:pt>
                <c:pt idx="2473">
                  <c:v>120.7067</c:v>
                </c:pt>
                <c:pt idx="2474">
                  <c:v>120.7398</c:v>
                </c:pt>
                <c:pt idx="2475">
                  <c:v>120.7736</c:v>
                </c:pt>
                <c:pt idx="2476">
                  <c:v>120.807</c:v>
                </c:pt>
                <c:pt idx="2477">
                  <c:v>120.8404</c:v>
                </c:pt>
                <c:pt idx="2478">
                  <c:v>120.8736</c:v>
                </c:pt>
                <c:pt idx="2479">
                  <c:v>120.9072</c:v>
                </c:pt>
                <c:pt idx="2480">
                  <c:v>120.94070000000001</c:v>
                </c:pt>
                <c:pt idx="2481">
                  <c:v>120.97369999999999</c:v>
                </c:pt>
                <c:pt idx="2482">
                  <c:v>121.00790000000001</c:v>
                </c:pt>
                <c:pt idx="2483">
                  <c:v>121.04089999999999</c:v>
                </c:pt>
                <c:pt idx="2484">
                  <c:v>121.07380000000001</c:v>
                </c:pt>
                <c:pt idx="2485">
                  <c:v>121.1074</c:v>
                </c:pt>
                <c:pt idx="2486">
                  <c:v>121.1408</c:v>
                </c:pt>
                <c:pt idx="2487">
                  <c:v>121.1743</c:v>
                </c:pt>
                <c:pt idx="2488">
                  <c:v>121.2084</c:v>
                </c:pt>
                <c:pt idx="2489">
                  <c:v>121.2413</c:v>
                </c:pt>
                <c:pt idx="2490">
                  <c:v>121.27460000000001</c:v>
                </c:pt>
                <c:pt idx="2491">
                  <c:v>121.3075</c:v>
                </c:pt>
                <c:pt idx="2492">
                  <c:v>121.3419</c:v>
                </c:pt>
                <c:pt idx="2493">
                  <c:v>121.37430000000001</c:v>
                </c:pt>
                <c:pt idx="2494">
                  <c:v>121.408</c:v>
                </c:pt>
                <c:pt idx="2495">
                  <c:v>121.44119999999999</c:v>
                </c:pt>
                <c:pt idx="2496">
                  <c:v>121.4748</c:v>
                </c:pt>
                <c:pt idx="2497">
                  <c:v>121.508</c:v>
                </c:pt>
                <c:pt idx="2498">
                  <c:v>121.5416</c:v>
                </c:pt>
                <c:pt idx="2499">
                  <c:v>121.57470000000001</c:v>
                </c:pt>
                <c:pt idx="2500">
                  <c:v>121.6086</c:v>
                </c:pt>
                <c:pt idx="2501">
                  <c:v>121.6414</c:v>
                </c:pt>
                <c:pt idx="2502">
                  <c:v>121.6751</c:v>
                </c:pt>
                <c:pt idx="2503">
                  <c:v>121.7086</c:v>
                </c:pt>
                <c:pt idx="2504">
                  <c:v>121.7413</c:v>
                </c:pt>
                <c:pt idx="2505">
                  <c:v>121.77500000000001</c:v>
                </c:pt>
                <c:pt idx="2506">
                  <c:v>121.80840000000001</c:v>
                </c:pt>
                <c:pt idx="2507">
                  <c:v>121.84229999999999</c:v>
                </c:pt>
                <c:pt idx="2508">
                  <c:v>121.87520000000001</c:v>
                </c:pt>
                <c:pt idx="2509">
                  <c:v>121.9089</c:v>
                </c:pt>
                <c:pt idx="2510">
                  <c:v>121.9426</c:v>
                </c:pt>
                <c:pt idx="2511">
                  <c:v>121.9753</c:v>
                </c:pt>
                <c:pt idx="2512">
                  <c:v>122.0085</c:v>
                </c:pt>
                <c:pt idx="2513">
                  <c:v>122.04259999999999</c:v>
                </c:pt>
                <c:pt idx="2514">
                  <c:v>122.0759</c:v>
                </c:pt>
                <c:pt idx="2515">
                  <c:v>122.10899999999999</c:v>
                </c:pt>
                <c:pt idx="2516">
                  <c:v>122.1412</c:v>
                </c:pt>
                <c:pt idx="2517">
                  <c:v>122.17489999999999</c:v>
                </c:pt>
                <c:pt idx="2518">
                  <c:v>122.20910000000001</c:v>
                </c:pt>
                <c:pt idx="2519">
                  <c:v>122.24299999999999</c:v>
                </c:pt>
                <c:pt idx="2520">
                  <c:v>122.2752</c:v>
                </c:pt>
                <c:pt idx="2521">
                  <c:v>122.30889999999999</c:v>
                </c:pt>
                <c:pt idx="2522">
                  <c:v>122.3425</c:v>
                </c:pt>
                <c:pt idx="2523">
                  <c:v>122.37569999999999</c:v>
                </c:pt>
                <c:pt idx="2524">
                  <c:v>122.4091</c:v>
                </c:pt>
                <c:pt idx="2525">
                  <c:v>122.44240000000001</c:v>
                </c:pt>
                <c:pt idx="2526">
                  <c:v>122.476</c:v>
                </c:pt>
                <c:pt idx="2527">
                  <c:v>122.51009999999999</c:v>
                </c:pt>
                <c:pt idx="2528">
                  <c:v>122.54300000000001</c:v>
                </c:pt>
                <c:pt idx="2529">
                  <c:v>122.5759</c:v>
                </c:pt>
                <c:pt idx="2530">
                  <c:v>122.60980000000001</c:v>
                </c:pt>
                <c:pt idx="2531">
                  <c:v>122.6431</c:v>
                </c:pt>
                <c:pt idx="2532">
                  <c:v>122.67659999999999</c:v>
                </c:pt>
                <c:pt idx="2533">
                  <c:v>122.70959999999999</c:v>
                </c:pt>
                <c:pt idx="2534">
                  <c:v>122.7424</c:v>
                </c:pt>
                <c:pt idx="2535">
                  <c:v>122.7757</c:v>
                </c:pt>
                <c:pt idx="2536">
                  <c:v>122.80929999999999</c:v>
                </c:pt>
                <c:pt idx="2537">
                  <c:v>122.8426</c:v>
                </c:pt>
                <c:pt idx="2538">
                  <c:v>122.8763</c:v>
                </c:pt>
                <c:pt idx="2539">
                  <c:v>122.9091</c:v>
                </c:pt>
                <c:pt idx="2540">
                  <c:v>122.9427</c:v>
                </c:pt>
                <c:pt idx="2541">
                  <c:v>122.97539999999999</c:v>
                </c:pt>
                <c:pt idx="2542">
                  <c:v>123.00960000000001</c:v>
                </c:pt>
                <c:pt idx="2543">
                  <c:v>123.0425</c:v>
                </c:pt>
                <c:pt idx="2544">
                  <c:v>123.0766</c:v>
                </c:pt>
                <c:pt idx="2545">
                  <c:v>123.1092</c:v>
                </c:pt>
                <c:pt idx="2546">
                  <c:v>123.1438</c:v>
                </c:pt>
                <c:pt idx="2547">
                  <c:v>123.1764</c:v>
                </c:pt>
                <c:pt idx="2548">
                  <c:v>123.2084</c:v>
                </c:pt>
                <c:pt idx="2549">
                  <c:v>123.2431</c:v>
                </c:pt>
                <c:pt idx="2550">
                  <c:v>123.2753</c:v>
                </c:pt>
                <c:pt idx="2551">
                  <c:v>123.3082</c:v>
                </c:pt>
                <c:pt idx="2552">
                  <c:v>123.3419</c:v>
                </c:pt>
                <c:pt idx="2553">
                  <c:v>123.3753</c:v>
                </c:pt>
                <c:pt idx="2554">
                  <c:v>123.4093</c:v>
                </c:pt>
                <c:pt idx="2555">
                  <c:v>123.44240000000001</c:v>
                </c:pt>
                <c:pt idx="2556">
                  <c:v>123.47580000000001</c:v>
                </c:pt>
                <c:pt idx="2557">
                  <c:v>123.5093</c:v>
                </c:pt>
                <c:pt idx="2558">
                  <c:v>123.5423</c:v>
                </c:pt>
                <c:pt idx="2559">
                  <c:v>123.5754</c:v>
                </c:pt>
                <c:pt idx="2560">
                  <c:v>123.61060000000001</c:v>
                </c:pt>
                <c:pt idx="2561">
                  <c:v>123.6437</c:v>
                </c:pt>
                <c:pt idx="2562">
                  <c:v>123.6767</c:v>
                </c:pt>
                <c:pt idx="2563">
                  <c:v>123.7098</c:v>
                </c:pt>
                <c:pt idx="2564">
                  <c:v>123.74339999999999</c:v>
                </c:pt>
                <c:pt idx="2565">
                  <c:v>123.7762</c:v>
                </c:pt>
                <c:pt idx="2566">
                  <c:v>123.81010000000001</c:v>
                </c:pt>
                <c:pt idx="2567">
                  <c:v>123.8426</c:v>
                </c:pt>
                <c:pt idx="2568">
                  <c:v>123.8771</c:v>
                </c:pt>
                <c:pt idx="2569">
                  <c:v>123.9104</c:v>
                </c:pt>
                <c:pt idx="2570">
                  <c:v>123.944</c:v>
                </c:pt>
                <c:pt idx="2571">
                  <c:v>123.9768</c:v>
                </c:pt>
                <c:pt idx="2572">
                  <c:v>124.0097</c:v>
                </c:pt>
                <c:pt idx="2573">
                  <c:v>124.0428</c:v>
                </c:pt>
                <c:pt idx="2574">
                  <c:v>124.07599999999999</c:v>
                </c:pt>
                <c:pt idx="2575">
                  <c:v>124.1097</c:v>
                </c:pt>
                <c:pt idx="2576">
                  <c:v>124.14400000000001</c:v>
                </c:pt>
                <c:pt idx="2577">
                  <c:v>124.1768</c:v>
                </c:pt>
                <c:pt idx="2578">
                  <c:v>124.2106</c:v>
                </c:pt>
                <c:pt idx="2579">
                  <c:v>124.2431</c:v>
                </c:pt>
                <c:pt idx="2580">
                  <c:v>124.277</c:v>
                </c:pt>
                <c:pt idx="2581">
                  <c:v>124.3095</c:v>
                </c:pt>
                <c:pt idx="2582">
                  <c:v>124.3439</c:v>
                </c:pt>
                <c:pt idx="2583">
                  <c:v>124.3771</c:v>
                </c:pt>
                <c:pt idx="2584">
                  <c:v>124.4102</c:v>
                </c:pt>
                <c:pt idx="2585">
                  <c:v>124.4442</c:v>
                </c:pt>
                <c:pt idx="2586">
                  <c:v>124.4768</c:v>
                </c:pt>
                <c:pt idx="2587">
                  <c:v>124.51</c:v>
                </c:pt>
                <c:pt idx="2588">
                  <c:v>124.5437</c:v>
                </c:pt>
                <c:pt idx="2589">
                  <c:v>124.5774</c:v>
                </c:pt>
                <c:pt idx="2590">
                  <c:v>124.6103</c:v>
                </c:pt>
                <c:pt idx="2591">
                  <c:v>124.64409999999999</c:v>
                </c:pt>
                <c:pt idx="2592">
                  <c:v>124.67740000000001</c:v>
                </c:pt>
                <c:pt idx="2593">
                  <c:v>124.7107</c:v>
                </c:pt>
                <c:pt idx="2594">
                  <c:v>124.74379999999999</c:v>
                </c:pt>
                <c:pt idx="2595">
                  <c:v>124.777</c:v>
                </c:pt>
                <c:pt idx="2596">
                  <c:v>124.8103</c:v>
                </c:pt>
                <c:pt idx="2597">
                  <c:v>124.8445</c:v>
                </c:pt>
                <c:pt idx="2598">
                  <c:v>124.87690000000001</c:v>
                </c:pt>
                <c:pt idx="2599">
                  <c:v>124.9106</c:v>
                </c:pt>
                <c:pt idx="2600">
                  <c:v>124.94370000000001</c:v>
                </c:pt>
                <c:pt idx="2601">
                  <c:v>124.9772</c:v>
                </c:pt>
                <c:pt idx="2602">
                  <c:v>125.01049999999999</c:v>
                </c:pt>
                <c:pt idx="2603">
                  <c:v>125.04340000000001</c:v>
                </c:pt>
                <c:pt idx="2604">
                  <c:v>125.07689999999999</c:v>
                </c:pt>
                <c:pt idx="2605">
                  <c:v>125.11069999999999</c:v>
                </c:pt>
                <c:pt idx="2606">
                  <c:v>125.1446</c:v>
                </c:pt>
                <c:pt idx="2607">
                  <c:v>125.1777</c:v>
                </c:pt>
                <c:pt idx="2608">
                  <c:v>125.2107</c:v>
                </c:pt>
                <c:pt idx="2609">
                  <c:v>125.244</c:v>
                </c:pt>
                <c:pt idx="2610">
                  <c:v>125.2774</c:v>
                </c:pt>
                <c:pt idx="2611">
                  <c:v>125.31059999999999</c:v>
                </c:pt>
                <c:pt idx="2612">
                  <c:v>125.3437</c:v>
                </c:pt>
                <c:pt idx="2613">
                  <c:v>125.3777</c:v>
                </c:pt>
                <c:pt idx="2614">
                  <c:v>125.41070000000001</c:v>
                </c:pt>
                <c:pt idx="2615">
                  <c:v>125.4448</c:v>
                </c:pt>
                <c:pt idx="2616">
                  <c:v>125.47750000000001</c:v>
                </c:pt>
                <c:pt idx="2617">
                  <c:v>125.51139999999999</c:v>
                </c:pt>
                <c:pt idx="2618">
                  <c:v>125.54389999999999</c:v>
                </c:pt>
                <c:pt idx="2619">
                  <c:v>125.57769999999999</c:v>
                </c:pt>
                <c:pt idx="2620">
                  <c:v>125.6109</c:v>
                </c:pt>
                <c:pt idx="2621">
                  <c:v>125.6446</c:v>
                </c:pt>
                <c:pt idx="2622">
                  <c:v>125.67749999999999</c:v>
                </c:pt>
                <c:pt idx="2623">
                  <c:v>125.7102</c:v>
                </c:pt>
                <c:pt idx="2624">
                  <c:v>125.74339999999999</c:v>
                </c:pt>
                <c:pt idx="2625">
                  <c:v>125.7773</c:v>
                </c:pt>
                <c:pt idx="2626">
                  <c:v>125.81059999999999</c:v>
                </c:pt>
                <c:pt idx="2627">
                  <c:v>125.8441</c:v>
                </c:pt>
                <c:pt idx="2628">
                  <c:v>125.87779999999999</c:v>
                </c:pt>
                <c:pt idx="2629">
                  <c:v>125.9109</c:v>
                </c:pt>
                <c:pt idx="2630">
                  <c:v>125.9443</c:v>
                </c:pt>
                <c:pt idx="2631">
                  <c:v>125.9773</c:v>
                </c:pt>
                <c:pt idx="2632">
                  <c:v>126.01</c:v>
                </c:pt>
                <c:pt idx="2633">
                  <c:v>126.0432</c:v>
                </c:pt>
                <c:pt idx="2634">
                  <c:v>126.0767</c:v>
                </c:pt>
                <c:pt idx="2635">
                  <c:v>126.10980000000001</c:v>
                </c:pt>
                <c:pt idx="2636">
                  <c:v>126.14279999999999</c:v>
                </c:pt>
                <c:pt idx="2637">
                  <c:v>126.1763</c:v>
                </c:pt>
                <c:pt idx="2638">
                  <c:v>126.21040000000001</c:v>
                </c:pt>
                <c:pt idx="2639">
                  <c:v>126.2444</c:v>
                </c:pt>
                <c:pt idx="2640">
                  <c:v>126.2771</c:v>
                </c:pt>
                <c:pt idx="2641">
                  <c:v>126.3107</c:v>
                </c:pt>
                <c:pt idx="2642">
                  <c:v>126.34399999999999</c:v>
                </c:pt>
                <c:pt idx="2643">
                  <c:v>126.3776</c:v>
                </c:pt>
                <c:pt idx="2644">
                  <c:v>126.411</c:v>
                </c:pt>
                <c:pt idx="2645">
                  <c:v>126.4434</c:v>
                </c:pt>
                <c:pt idx="2646">
                  <c:v>126.477</c:v>
                </c:pt>
                <c:pt idx="2647">
                  <c:v>126.51</c:v>
                </c:pt>
                <c:pt idx="2648">
                  <c:v>126.5437</c:v>
                </c:pt>
                <c:pt idx="2649">
                  <c:v>126.5775</c:v>
                </c:pt>
                <c:pt idx="2650">
                  <c:v>126.6113</c:v>
                </c:pt>
                <c:pt idx="2651">
                  <c:v>126.6444</c:v>
                </c:pt>
                <c:pt idx="2652">
                  <c:v>126.67749999999999</c:v>
                </c:pt>
                <c:pt idx="2653">
                  <c:v>126.71250000000001</c:v>
                </c:pt>
                <c:pt idx="2654">
                  <c:v>126.74509999999999</c:v>
                </c:pt>
                <c:pt idx="2655">
                  <c:v>126.77889999999999</c:v>
                </c:pt>
                <c:pt idx="2656">
                  <c:v>126.8121</c:v>
                </c:pt>
                <c:pt idx="2657">
                  <c:v>126.84569999999999</c:v>
                </c:pt>
                <c:pt idx="2658">
                  <c:v>126.8792</c:v>
                </c:pt>
                <c:pt idx="2659">
                  <c:v>126.91200000000001</c:v>
                </c:pt>
                <c:pt idx="2660">
                  <c:v>126.9453</c:v>
                </c:pt>
                <c:pt idx="2661">
                  <c:v>126.9795</c:v>
                </c:pt>
                <c:pt idx="2662">
                  <c:v>127.01260000000001</c:v>
                </c:pt>
                <c:pt idx="2663">
                  <c:v>127.0454</c:v>
                </c:pt>
                <c:pt idx="2664">
                  <c:v>127.0782</c:v>
                </c:pt>
                <c:pt idx="2665">
                  <c:v>127.11199999999999</c:v>
                </c:pt>
                <c:pt idx="2666">
                  <c:v>127.14490000000001</c:v>
                </c:pt>
                <c:pt idx="2667">
                  <c:v>127.1789</c:v>
                </c:pt>
                <c:pt idx="2668">
                  <c:v>127.2122</c:v>
                </c:pt>
                <c:pt idx="2669">
                  <c:v>127.245</c:v>
                </c:pt>
                <c:pt idx="2670">
                  <c:v>127.2792</c:v>
                </c:pt>
                <c:pt idx="2671">
                  <c:v>127.3128</c:v>
                </c:pt>
                <c:pt idx="2672">
                  <c:v>127.3462</c:v>
                </c:pt>
                <c:pt idx="2673">
                  <c:v>127.3784</c:v>
                </c:pt>
                <c:pt idx="2674">
                  <c:v>127.41240000000001</c:v>
                </c:pt>
                <c:pt idx="2675">
                  <c:v>127.4453</c:v>
                </c:pt>
                <c:pt idx="2676">
                  <c:v>127.47880000000001</c:v>
                </c:pt>
                <c:pt idx="2677">
                  <c:v>127.5123</c:v>
                </c:pt>
                <c:pt idx="2678">
                  <c:v>127.54559999999999</c:v>
                </c:pt>
                <c:pt idx="2679">
                  <c:v>127.5784</c:v>
                </c:pt>
                <c:pt idx="2680">
                  <c:v>127.61190000000001</c:v>
                </c:pt>
                <c:pt idx="2681">
                  <c:v>127.6451</c:v>
                </c:pt>
                <c:pt idx="2682">
                  <c:v>127.67700000000001</c:v>
                </c:pt>
                <c:pt idx="2683">
                  <c:v>127.7116</c:v>
                </c:pt>
                <c:pt idx="2684">
                  <c:v>127.7457</c:v>
                </c:pt>
                <c:pt idx="2685">
                  <c:v>127.7792</c:v>
                </c:pt>
                <c:pt idx="2686">
                  <c:v>127.8124</c:v>
                </c:pt>
                <c:pt idx="2687">
                  <c:v>127.84610000000001</c:v>
                </c:pt>
                <c:pt idx="2688">
                  <c:v>127.8792</c:v>
                </c:pt>
                <c:pt idx="2689">
                  <c:v>127.9131</c:v>
                </c:pt>
                <c:pt idx="2690">
                  <c:v>127.94670000000001</c:v>
                </c:pt>
                <c:pt idx="2691">
                  <c:v>127.9794</c:v>
                </c:pt>
                <c:pt idx="2692">
                  <c:v>128.0129</c:v>
                </c:pt>
                <c:pt idx="2693">
                  <c:v>128.04499999999999</c:v>
                </c:pt>
                <c:pt idx="2694">
                  <c:v>128.0796</c:v>
                </c:pt>
                <c:pt idx="2695">
                  <c:v>128.113</c:v>
                </c:pt>
                <c:pt idx="2696">
                  <c:v>128.14599999999999</c:v>
                </c:pt>
                <c:pt idx="2697">
                  <c:v>128.17959999999999</c:v>
                </c:pt>
                <c:pt idx="2698">
                  <c:v>128.21289999999999</c:v>
                </c:pt>
                <c:pt idx="2699">
                  <c:v>128.24639999999999</c:v>
                </c:pt>
                <c:pt idx="2700">
                  <c:v>128.27930000000001</c:v>
                </c:pt>
                <c:pt idx="2701">
                  <c:v>128.31209999999999</c:v>
                </c:pt>
                <c:pt idx="2702">
                  <c:v>128.34639999999999</c:v>
                </c:pt>
                <c:pt idx="2703">
                  <c:v>128.37970000000001</c:v>
                </c:pt>
                <c:pt idx="2704">
                  <c:v>128.41300000000001</c:v>
                </c:pt>
                <c:pt idx="2705">
                  <c:v>128.44630000000001</c:v>
                </c:pt>
                <c:pt idx="2706">
                  <c:v>128.4802</c:v>
                </c:pt>
                <c:pt idx="2707">
                  <c:v>128.51259999999999</c:v>
                </c:pt>
                <c:pt idx="2708">
                  <c:v>128.5463</c:v>
                </c:pt>
                <c:pt idx="2709">
                  <c:v>128.57900000000001</c:v>
                </c:pt>
                <c:pt idx="2710">
                  <c:v>128.613</c:v>
                </c:pt>
                <c:pt idx="2711">
                  <c:v>128.64490000000001</c:v>
                </c:pt>
                <c:pt idx="2712">
                  <c:v>128.67910000000001</c:v>
                </c:pt>
                <c:pt idx="2713">
                  <c:v>128.7133</c:v>
                </c:pt>
                <c:pt idx="2714">
                  <c:v>128.7456</c:v>
                </c:pt>
                <c:pt idx="2715">
                  <c:v>128.779</c:v>
                </c:pt>
                <c:pt idx="2716">
                  <c:v>128.81299999999999</c:v>
                </c:pt>
                <c:pt idx="2717">
                  <c:v>128.84639999999999</c:v>
                </c:pt>
                <c:pt idx="2718">
                  <c:v>128.88</c:v>
                </c:pt>
                <c:pt idx="2719">
                  <c:v>128.91249999999999</c:v>
                </c:pt>
                <c:pt idx="2720">
                  <c:v>128.9453</c:v>
                </c:pt>
                <c:pt idx="2721">
                  <c:v>128.97919999999999</c:v>
                </c:pt>
                <c:pt idx="2722">
                  <c:v>129.0129</c:v>
                </c:pt>
                <c:pt idx="2723">
                  <c:v>129.0462</c:v>
                </c:pt>
                <c:pt idx="2724">
                  <c:v>129.07939999999999</c:v>
                </c:pt>
                <c:pt idx="2725">
                  <c:v>129.11359999999999</c:v>
                </c:pt>
                <c:pt idx="2726">
                  <c:v>129.14699999999999</c:v>
                </c:pt>
                <c:pt idx="2727">
                  <c:v>129.17930000000001</c:v>
                </c:pt>
                <c:pt idx="2728">
                  <c:v>129.2132</c:v>
                </c:pt>
                <c:pt idx="2729">
                  <c:v>129.24639999999999</c:v>
                </c:pt>
                <c:pt idx="2730">
                  <c:v>129.2801</c:v>
                </c:pt>
                <c:pt idx="2731">
                  <c:v>129.31290000000001</c:v>
                </c:pt>
                <c:pt idx="2732">
                  <c:v>129.34639999999999</c:v>
                </c:pt>
                <c:pt idx="2733">
                  <c:v>129.38040000000001</c:v>
                </c:pt>
                <c:pt idx="2734">
                  <c:v>129.41380000000001</c:v>
                </c:pt>
                <c:pt idx="2735">
                  <c:v>129.4461</c:v>
                </c:pt>
                <c:pt idx="2736">
                  <c:v>129.4786</c:v>
                </c:pt>
                <c:pt idx="2737">
                  <c:v>129.51300000000001</c:v>
                </c:pt>
                <c:pt idx="2738">
                  <c:v>129.547</c:v>
                </c:pt>
                <c:pt idx="2739">
                  <c:v>129.58019999999999</c:v>
                </c:pt>
                <c:pt idx="2740">
                  <c:v>129.61330000000001</c:v>
                </c:pt>
                <c:pt idx="2741">
                  <c:v>129.64609999999999</c:v>
                </c:pt>
                <c:pt idx="2742">
                  <c:v>129.67939999999999</c:v>
                </c:pt>
                <c:pt idx="2743">
                  <c:v>129.71340000000001</c:v>
                </c:pt>
                <c:pt idx="2744">
                  <c:v>129.7457</c:v>
                </c:pt>
                <c:pt idx="2745">
                  <c:v>129.77959999999999</c:v>
                </c:pt>
                <c:pt idx="2746">
                  <c:v>129.81299999999999</c:v>
                </c:pt>
                <c:pt idx="2747">
                  <c:v>129.84649999999999</c:v>
                </c:pt>
                <c:pt idx="2748">
                  <c:v>129.8793</c:v>
                </c:pt>
                <c:pt idx="2749">
                  <c:v>129.9127</c:v>
                </c:pt>
                <c:pt idx="2750">
                  <c:v>129.9461</c:v>
                </c:pt>
                <c:pt idx="2751">
                  <c:v>129.98079999999999</c:v>
                </c:pt>
                <c:pt idx="2752">
                  <c:v>130.01259999999999</c:v>
                </c:pt>
                <c:pt idx="2753">
                  <c:v>130.04580000000001</c:v>
                </c:pt>
                <c:pt idx="2754">
                  <c:v>130.08029999999999</c:v>
                </c:pt>
                <c:pt idx="2755">
                  <c:v>130.11320000000001</c:v>
                </c:pt>
                <c:pt idx="2756">
                  <c:v>130.14660000000001</c:v>
                </c:pt>
                <c:pt idx="2757">
                  <c:v>130.17930000000001</c:v>
                </c:pt>
                <c:pt idx="2758">
                  <c:v>130.21340000000001</c:v>
                </c:pt>
                <c:pt idx="2759">
                  <c:v>130.24639999999999</c:v>
                </c:pt>
                <c:pt idx="2760">
                  <c:v>130.28039999999999</c:v>
                </c:pt>
                <c:pt idx="2761">
                  <c:v>130.3141</c:v>
                </c:pt>
                <c:pt idx="2762">
                  <c:v>130.3475</c:v>
                </c:pt>
                <c:pt idx="2763">
                  <c:v>130.38069999999999</c:v>
                </c:pt>
                <c:pt idx="2764">
                  <c:v>130.41329999999999</c:v>
                </c:pt>
                <c:pt idx="2765">
                  <c:v>130.4468</c:v>
                </c:pt>
                <c:pt idx="2766">
                  <c:v>130.48060000000001</c:v>
                </c:pt>
                <c:pt idx="2767">
                  <c:v>130.5129</c:v>
                </c:pt>
                <c:pt idx="2768">
                  <c:v>130.54750000000001</c:v>
                </c:pt>
                <c:pt idx="2769">
                  <c:v>130.58029999999999</c:v>
                </c:pt>
                <c:pt idx="2770">
                  <c:v>130.61340000000001</c:v>
                </c:pt>
                <c:pt idx="2771">
                  <c:v>130.64699999999999</c:v>
                </c:pt>
                <c:pt idx="2772">
                  <c:v>130.68090000000001</c:v>
                </c:pt>
                <c:pt idx="2773">
                  <c:v>130.71379999999999</c:v>
                </c:pt>
                <c:pt idx="2774">
                  <c:v>130.74680000000001</c:v>
                </c:pt>
                <c:pt idx="2775">
                  <c:v>130.78049999999999</c:v>
                </c:pt>
                <c:pt idx="2776">
                  <c:v>130.81299999999999</c:v>
                </c:pt>
                <c:pt idx="2777">
                  <c:v>130.84690000000001</c:v>
                </c:pt>
                <c:pt idx="2778">
                  <c:v>130.87979999999999</c:v>
                </c:pt>
                <c:pt idx="2779">
                  <c:v>130.9134</c:v>
                </c:pt>
                <c:pt idx="2780">
                  <c:v>130.94669999999999</c:v>
                </c:pt>
                <c:pt idx="2781">
                  <c:v>130.9804</c:v>
                </c:pt>
                <c:pt idx="2782">
                  <c:v>131.0129</c:v>
                </c:pt>
                <c:pt idx="2783">
                  <c:v>131.04679999999999</c:v>
                </c:pt>
                <c:pt idx="2784">
                  <c:v>131.08019999999999</c:v>
                </c:pt>
                <c:pt idx="2785">
                  <c:v>131.1129</c:v>
                </c:pt>
                <c:pt idx="2786">
                  <c:v>131.14699999999999</c:v>
                </c:pt>
                <c:pt idx="2787">
                  <c:v>131.18039999999999</c:v>
                </c:pt>
                <c:pt idx="2788">
                  <c:v>131.21340000000001</c:v>
                </c:pt>
                <c:pt idx="2789">
                  <c:v>131.24719999999999</c:v>
                </c:pt>
                <c:pt idx="2790">
                  <c:v>131.28059999999999</c:v>
                </c:pt>
                <c:pt idx="2791">
                  <c:v>131.31360000000001</c:v>
                </c:pt>
                <c:pt idx="2792">
                  <c:v>131.346</c:v>
                </c:pt>
                <c:pt idx="2793">
                  <c:v>131.38030000000001</c:v>
                </c:pt>
                <c:pt idx="2794">
                  <c:v>131.41370000000001</c:v>
                </c:pt>
                <c:pt idx="2795">
                  <c:v>131.44669999999999</c:v>
                </c:pt>
                <c:pt idx="2796">
                  <c:v>131.4812</c:v>
                </c:pt>
                <c:pt idx="2797">
                  <c:v>131.5137</c:v>
                </c:pt>
                <c:pt idx="2798">
                  <c:v>131.547</c:v>
                </c:pt>
                <c:pt idx="2799">
                  <c:v>131.58029999999999</c:v>
                </c:pt>
                <c:pt idx="2800">
                  <c:v>131.61449999999999</c:v>
                </c:pt>
                <c:pt idx="2801">
                  <c:v>131.64660000000001</c:v>
                </c:pt>
                <c:pt idx="2802">
                  <c:v>131.6806</c:v>
                </c:pt>
                <c:pt idx="2803">
                  <c:v>131.7133</c:v>
                </c:pt>
                <c:pt idx="2804">
                  <c:v>131.74719999999999</c:v>
                </c:pt>
                <c:pt idx="2805">
                  <c:v>131.78039999999999</c:v>
                </c:pt>
                <c:pt idx="2806">
                  <c:v>131.8141</c:v>
                </c:pt>
                <c:pt idx="2807">
                  <c:v>131.8468</c:v>
                </c:pt>
                <c:pt idx="2808">
                  <c:v>131.8792</c:v>
                </c:pt>
                <c:pt idx="2809">
                  <c:v>131.91329999999999</c:v>
                </c:pt>
                <c:pt idx="2810">
                  <c:v>131.94640000000001</c:v>
                </c:pt>
                <c:pt idx="2811">
                  <c:v>131.98009999999999</c:v>
                </c:pt>
                <c:pt idx="2812">
                  <c:v>132.01259999999999</c:v>
                </c:pt>
                <c:pt idx="2813">
                  <c:v>132.0462</c:v>
                </c:pt>
                <c:pt idx="2814">
                  <c:v>132.0797</c:v>
                </c:pt>
                <c:pt idx="2815">
                  <c:v>132.1129</c:v>
                </c:pt>
                <c:pt idx="2816">
                  <c:v>132.14660000000001</c:v>
                </c:pt>
                <c:pt idx="2817">
                  <c:v>132.1807</c:v>
                </c:pt>
                <c:pt idx="2818">
                  <c:v>132.214</c:v>
                </c:pt>
                <c:pt idx="2819">
                  <c:v>132.2466</c:v>
                </c:pt>
                <c:pt idx="2820">
                  <c:v>132.27969999999999</c:v>
                </c:pt>
                <c:pt idx="2821">
                  <c:v>132.31360000000001</c:v>
                </c:pt>
                <c:pt idx="2822">
                  <c:v>132.34729999999999</c:v>
                </c:pt>
                <c:pt idx="2823">
                  <c:v>132.37960000000001</c:v>
                </c:pt>
                <c:pt idx="2824">
                  <c:v>132.41319999999999</c:v>
                </c:pt>
                <c:pt idx="2825">
                  <c:v>132.447</c:v>
                </c:pt>
                <c:pt idx="2826">
                  <c:v>132.47999999999999</c:v>
                </c:pt>
                <c:pt idx="2827">
                  <c:v>132.5136</c:v>
                </c:pt>
                <c:pt idx="2828">
                  <c:v>132.54750000000001</c:v>
                </c:pt>
                <c:pt idx="2829">
                  <c:v>132.5805</c:v>
                </c:pt>
                <c:pt idx="2830">
                  <c:v>132.6146</c:v>
                </c:pt>
                <c:pt idx="2831">
                  <c:v>132.6472</c:v>
                </c:pt>
                <c:pt idx="2832">
                  <c:v>132.68010000000001</c:v>
                </c:pt>
                <c:pt idx="2833">
                  <c:v>132.7141</c:v>
                </c:pt>
                <c:pt idx="2834">
                  <c:v>132.74709999999999</c:v>
                </c:pt>
                <c:pt idx="2835">
                  <c:v>132.78020000000001</c:v>
                </c:pt>
                <c:pt idx="2836">
                  <c:v>132.81379999999999</c:v>
                </c:pt>
                <c:pt idx="2837">
                  <c:v>132.8475</c:v>
                </c:pt>
                <c:pt idx="2838">
                  <c:v>132.88059999999999</c:v>
                </c:pt>
                <c:pt idx="2839">
                  <c:v>132.91370000000001</c:v>
                </c:pt>
                <c:pt idx="2840">
                  <c:v>132.947</c:v>
                </c:pt>
                <c:pt idx="2841">
                  <c:v>132.98079999999999</c:v>
                </c:pt>
                <c:pt idx="2842">
                  <c:v>133.0138</c:v>
                </c:pt>
                <c:pt idx="2843">
                  <c:v>133.047</c:v>
                </c:pt>
                <c:pt idx="2844">
                  <c:v>133.0805</c:v>
                </c:pt>
                <c:pt idx="2845">
                  <c:v>133.1148</c:v>
                </c:pt>
                <c:pt idx="2846">
                  <c:v>133.1481</c:v>
                </c:pt>
                <c:pt idx="2847">
                  <c:v>133.1799</c:v>
                </c:pt>
                <c:pt idx="2848">
                  <c:v>133.21510000000001</c:v>
                </c:pt>
                <c:pt idx="2849">
                  <c:v>133.24780000000001</c:v>
                </c:pt>
                <c:pt idx="2850">
                  <c:v>133.28049999999999</c:v>
                </c:pt>
                <c:pt idx="2851">
                  <c:v>133.3159</c:v>
                </c:pt>
                <c:pt idx="2852">
                  <c:v>133.34800000000001</c:v>
                </c:pt>
                <c:pt idx="2853">
                  <c:v>133.3809</c:v>
                </c:pt>
                <c:pt idx="2854">
                  <c:v>133.41480000000001</c:v>
                </c:pt>
                <c:pt idx="2855">
                  <c:v>133.44970000000001</c:v>
                </c:pt>
                <c:pt idx="2856">
                  <c:v>133.48220000000001</c:v>
                </c:pt>
                <c:pt idx="2857">
                  <c:v>133.51490000000001</c:v>
                </c:pt>
                <c:pt idx="2858">
                  <c:v>133.54939999999999</c:v>
                </c:pt>
                <c:pt idx="2859">
                  <c:v>133.58320000000001</c:v>
                </c:pt>
                <c:pt idx="2860">
                  <c:v>133.6155</c:v>
                </c:pt>
                <c:pt idx="2861">
                  <c:v>133.6497</c:v>
                </c:pt>
                <c:pt idx="2862">
                  <c:v>133.6831</c:v>
                </c:pt>
                <c:pt idx="2863">
                  <c:v>133.71629999999999</c:v>
                </c:pt>
                <c:pt idx="2864">
                  <c:v>133.74879999999999</c:v>
                </c:pt>
                <c:pt idx="2865">
                  <c:v>133.7826</c:v>
                </c:pt>
                <c:pt idx="2866">
                  <c:v>133.81559999999999</c:v>
                </c:pt>
                <c:pt idx="2867">
                  <c:v>133.84889999999999</c:v>
                </c:pt>
                <c:pt idx="2868">
                  <c:v>133.88249999999999</c:v>
                </c:pt>
                <c:pt idx="2869">
                  <c:v>133.91540000000001</c:v>
                </c:pt>
                <c:pt idx="2870">
                  <c:v>133.94839999999999</c:v>
                </c:pt>
                <c:pt idx="2871">
                  <c:v>133.98220000000001</c:v>
                </c:pt>
                <c:pt idx="2872">
                  <c:v>134.01589999999999</c:v>
                </c:pt>
                <c:pt idx="2873">
                  <c:v>134.04859999999999</c:v>
                </c:pt>
                <c:pt idx="2874">
                  <c:v>134.08330000000001</c:v>
                </c:pt>
                <c:pt idx="2875">
                  <c:v>134.11500000000001</c:v>
                </c:pt>
                <c:pt idx="2876">
                  <c:v>134.1482</c:v>
                </c:pt>
                <c:pt idx="2877">
                  <c:v>134.1823</c:v>
                </c:pt>
                <c:pt idx="2878">
                  <c:v>134.21539999999999</c:v>
                </c:pt>
                <c:pt idx="2879">
                  <c:v>134.24959999999999</c:v>
                </c:pt>
                <c:pt idx="2880">
                  <c:v>134.28190000000001</c:v>
                </c:pt>
                <c:pt idx="2881">
                  <c:v>134.3158</c:v>
                </c:pt>
                <c:pt idx="2882">
                  <c:v>134.34899999999999</c:v>
                </c:pt>
                <c:pt idx="2883">
                  <c:v>134.38239999999999</c:v>
                </c:pt>
                <c:pt idx="2884">
                  <c:v>134.41540000000001</c:v>
                </c:pt>
                <c:pt idx="2885">
                  <c:v>134.4487</c:v>
                </c:pt>
                <c:pt idx="2886">
                  <c:v>134.4819</c:v>
                </c:pt>
                <c:pt idx="2887">
                  <c:v>134.5153</c:v>
                </c:pt>
                <c:pt idx="2888">
                  <c:v>134.54839999999999</c:v>
                </c:pt>
                <c:pt idx="2889">
                  <c:v>134.5814</c:v>
                </c:pt>
                <c:pt idx="2890">
                  <c:v>134.61429999999999</c:v>
                </c:pt>
                <c:pt idx="2891">
                  <c:v>134.64699999999999</c:v>
                </c:pt>
                <c:pt idx="2892">
                  <c:v>134.68119999999999</c:v>
                </c:pt>
                <c:pt idx="2893">
                  <c:v>134.71469999999999</c:v>
                </c:pt>
                <c:pt idx="2894">
                  <c:v>134.74879999999999</c:v>
                </c:pt>
                <c:pt idx="2895">
                  <c:v>134.78139999999999</c:v>
                </c:pt>
                <c:pt idx="2896">
                  <c:v>134.81489999999999</c:v>
                </c:pt>
                <c:pt idx="2897">
                  <c:v>134.84729999999999</c:v>
                </c:pt>
                <c:pt idx="2898">
                  <c:v>134.88159999999999</c:v>
                </c:pt>
                <c:pt idx="2899">
                  <c:v>134.9144</c:v>
                </c:pt>
                <c:pt idx="2900">
                  <c:v>134.94800000000001</c:v>
                </c:pt>
                <c:pt idx="2901">
                  <c:v>134.98070000000001</c:v>
                </c:pt>
                <c:pt idx="2902">
                  <c:v>135.0146</c:v>
                </c:pt>
                <c:pt idx="2903">
                  <c:v>135.04759999999999</c:v>
                </c:pt>
                <c:pt idx="2904">
                  <c:v>135.08179999999999</c:v>
                </c:pt>
                <c:pt idx="2905">
                  <c:v>135.11510000000001</c:v>
                </c:pt>
                <c:pt idx="2906">
                  <c:v>135.14859999999999</c:v>
                </c:pt>
                <c:pt idx="2907">
                  <c:v>135.1816</c:v>
                </c:pt>
                <c:pt idx="2908">
                  <c:v>135.215</c:v>
                </c:pt>
                <c:pt idx="2909">
                  <c:v>135.24780000000001</c:v>
                </c:pt>
                <c:pt idx="2910">
                  <c:v>135.28210000000001</c:v>
                </c:pt>
                <c:pt idx="2911">
                  <c:v>135.31549999999999</c:v>
                </c:pt>
                <c:pt idx="2912">
                  <c:v>135.34790000000001</c:v>
                </c:pt>
                <c:pt idx="2913">
                  <c:v>135.38140000000001</c:v>
                </c:pt>
                <c:pt idx="2914">
                  <c:v>135.4152</c:v>
                </c:pt>
                <c:pt idx="2915">
                  <c:v>135.44839999999999</c:v>
                </c:pt>
                <c:pt idx="2916">
                  <c:v>135.4812</c:v>
                </c:pt>
                <c:pt idx="2917">
                  <c:v>135.51570000000001</c:v>
                </c:pt>
                <c:pt idx="2918">
                  <c:v>135.54820000000001</c:v>
                </c:pt>
                <c:pt idx="2919">
                  <c:v>135.5813</c:v>
                </c:pt>
                <c:pt idx="2920">
                  <c:v>135.6148</c:v>
                </c:pt>
                <c:pt idx="2921">
                  <c:v>135.64840000000001</c:v>
                </c:pt>
                <c:pt idx="2922">
                  <c:v>135.68180000000001</c:v>
                </c:pt>
                <c:pt idx="2923">
                  <c:v>135.7157</c:v>
                </c:pt>
                <c:pt idx="2924">
                  <c:v>135.74789999999999</c:v>
                </c:pt>
                <c:pt idx="2925">
                  <c:v>135.78139999999999</c:v>
                </c:pt>
                <c:pt idx="2926">
                  <c:v>135.81479999999999</c:v>
                </c:pt>
                <c:pt idx="2927">
                  <c:v>135.84819999999999</c:v>
                </c:pt>
                <c:pt idx="2928">
                  <c:v>135.88229999999999</c:v>
                </c:pt>
                <c:pt idx="2929">
                  <c:v>135.9151</c:v>
                </c:pt>
                <c:pt idx="2930">
                  <c:v>135.9487</c:v>
                </c:pt>
                <c:pt idx="2931">
                  <c:v>135.98179999999999</c:v>
                </c:pt>
                <c:pt idx="2932">
                  <c:v>136.01560000000001</c:v>
                </c:pt>
                <c:pt idx="2933">
                  <c:v>136.0489</c:v>
                </c:pt>
                <c:pt idx="2934">
                  <c:v>136.08150000000001</c:v>
                </c:pt>
                <c:pt idx="2935">
                  <c:v>136.11490000000001</c:v>
                </c:pt>
                <c:pt idx="2936">
                  <c:v>136.14859999999999</c:v>
                </c:pt>
                <c:pt idx="2937">
                  <c:v>136.18180000000001</c:v>
                </c:pt>
                <c:pt idx="2938">
                  <c:v>136.21549999999999</c:v>
                </c:pt>
                <c:pt idx="2939">
                  <c:v>136.24870000000001</c:v>
                </c:pt>
                <c:pt idx="2940">
                  <c:v>136.28200000000001</c:v>
                </c:pt>
                <c:pt idx="2941">
                  <c:v>136.3158</c:v>
                </c:pt>
                <c:pt idx="2942">
                  <c:v>136.3484</c:v>
                </c:pt>
                <c:pt idx="2943">
                  <c:v>136.38140000000001</c:v>
                </c:pt>
                <c:pt idx="2944">
                  <c:v>136.41499999999999</c:v>
                </c:pt>
                <c:pt idx="2945">
                  <c:v>136.44880000000001</c:v>
                </c:pt>
                <c:pt idx="2946">
                  <c:v>136.4813</c:v>
                </c:pt>
                <c:pt idx="2947">
                  <c:v>136.51580000000001</c:v>
                </c:pt>
                <c:pt idx="2948">
                  <c:v>136.5496</c:v>
                </c:pt>
                <c:pt idx="2949">
                  <c:v>136.58240000000001</c:v>
                </c:pt>
                <c:pt idx="2950">
                  <c:v>136.61590000000001</c:v>
                </c:pt>
                <c:pt idx="2951">
                  <c:v>136.6497</c:v>
                </c:pt>
                <c:pt idx="2952">
                  <c:v>136.68219999999999</c:v>
                </c:pt>
                <c:pt idx="2953">
                  <c:v>136.71520000000001</c:v>
                </c:pt>
                <c:pt idx="2954">
                  <c:v>136.74870000000001</c:v>
                </c:pt>
                <c:pt idx="2955">
                  <c:v>136.7824</c:v>
                </c:pt>
                <c:pt idx="2956">
                  <c:v>136.815</c:v>
                </c:pt>
                <c:pt idx="2957">
                  <c:v>136.84870000000001</c:v>
                </c:pt>
                <c:pt idx="2958">
                  <c:v>136.88220000000001</c:v>
                </c:pt>
                <c:pt idx="2959">
                  <c:v>136.91669999999999</c:v>
                </c:pt>
                <c:pt idx="2960">
                  <c:v>136.9504</c:v>
                </c:pt>
                <c:pt idx="2961">
                  <c:v>136.9838</c:v>
                </c:pt>
                <c:pt idx="2962">
                  <c:v>137.01669999999999</c:v>
                </c:pt>
                <c:pt idx="2963">
                  <c:v>137.04920000000001</c:v>
                </c:pt>
                <c:pt idx="2964">
                  <c:v>137.08330000000001</c:v>
                </c:pt>
                <c:pt idx="2965">
                  <c:v>137.1172</c:v>
                </c:pt>
                <c:pt idx="2966">
                  <c:v>137.15020000000001</c:v>
                </c:pt>
                <c:pt idx="2967">
                  <c:v>137.18279999999999</c:v>
                </c:pt>
                <c:pt idx="2968">
                  <c:v>137.21700000000001</c:v>
                </c:pt>
                <c:pt idx="2969">
                  <c:v>137.2508</c:v>
                </c:pt>
                <c:pt idx="2970">
                  <c:v>137.28319999999999</c:v>
                </c:pt>
                <c:pt idx="2971">
                  <c:v>137.31639999999999</c:v>
                </c:pt>
                <c:pt idx="2972">
                  <c:v>137.34979999999999</c:v>
                </c:pt>
                <c:pt idx="2973">
                  <c:v>137.38310000000001</c:v>
                </c:pt>
                <c:pt idx="2974">
                  <c:v>137.41669999999999</c:v>
                </c:pt>
                <c:pt idx="2975">
                  <c:v>137.44919999999999</c:v>
                </c:pt>
                <c:pt idx="2976">
                  <c:v>137.48339999999999</c:v>
                </c:pt>
                <c:pt idx="2977">
                  <c:v>137.5164</c:v>
                </c:pt>
                <c:pt idx="2978">
                  <c:v>137.54929999999999</c:v>
                </c:pt>
                <c:pt idx="2979">
                  <c:v>137.58320000000001</c:v>
                </c:pt>
                <c:pt idx="2980">
                  <c:v>137.61660000000001</c:v>
                </c:pt>
                <c:pt idx="2981">
                  <c:v>137.64940000000001</c:v>
                </c:pt>
                <c:pt idx="2982">
                  <c:v>137.68260000000001</c:v>
                </c:pt>
                <c:pt idx="2983">
                  <c:v>137.7159</c:v>
                </c:pt>
                <c:pt idx="2984">
                  <c:v>137.75040000000001</c:v>
                </c:pt>
                <c:pt idx="2985">
                  <c:v>137.7824</c:v>
                </c:pt>
                <c:pt idx="2986">
                  <c:v>137.816</c:v>
                </c:pt>
                <c:pt idx="2987">
                  <c:v>137.84979999999999</c:v>
                </c:pt>
                <c:pt idx="2988">
                  <c:v>137.88310000000001</c:v>
                </c:pt>
                <c:pt idx="2989">
                  <c:v>137.917</c:v>
                </c:pt>
                <c:pt idx="2990">
                  <c:v>137.9503</c:v>
                </c:pt>
                <c:pt idx="2991">
                  <c:v>137.98310000000001</c:v>
                </c:pt>
                <c:pt idx="2992">
                  <c:v>138.01660000000001</c:v>
                </c:pt>
                <c:pt idx="2993">
                  <c:v>138.0496</c:v>
                </c:pt>
                <c:pt idx="2994">
                  <c:v>138.0831</c:v>
                </c:pt>
                <c:pt idx="2995">
                  <c:v>138.11680000000001</c:v>
                </c:pt>
                <c:pt idx="2996">
                  <c:v>138.15010000000001</c:v>
                </c:pt>
                <c:pt idx="2997">
                  <c:v>138.18360000000001</c:v>
                </c:pt>
                <c:pt idx="2998">
                  <c:v>138.21639999999999</c:v>
                </c:pt>
                <c:pt idx="2999">
                  <c:v>138.2499</c:v>
                </c:pt>
                <c:pt idx="3000">
                  <c:v>138.28270000000001</c:v>
                </c:pt>
                <c:pt idx="3001">
                  <c:v>138.31639999999999</c:v>
                </c:pt>
                <c:pt idx="3002">
                  <c:v>138.35040000000001</c:v>
                </c:pt>
                <c:pt idx="3003">
                  <c:v>138.38339999999999</c:v>
                </c:pt>
                <c:pt idx="3004">
                  <c:v>138.41679999999999</c:v>
                </c:pt>
                <c:pt idx="3005">
                  <c:v>138.44980000000001</c:v>
                </c:pt>
                <c:pt idx="3006">
                  <c:v>138.48310000000001</c:v>
                </c:pt>
                <c:pt idx="3007">
                  <c:v>138.5164</c:v>
                </c:pt>
                <c:pt idx="3008">
                  <c:v>138.5498</c:v>
                </c:pt>
                <c:pt idx="3009">
                  <c:v>138.58320000000001</c:v>
                </c:pt>
                <c:pt idx="3010">
                  <c:v>138.61660000000001</c:v>
                </c:pt>
                <c:pt idx="3011">
                  <c:v>138.65029999999999</c:v>
                </c:pt>
                <c:pt idx="3012">
                  <c:v>138.68389999999999</c:v>
                </c:pt>
                <c:pt idx="3013">
                  <c:v>138.71639999999999</c:v>
                </c:pt>
                <c:pt idx="3014">
                  <c:v>138.75020000000001</c:v>
                </c:pt>
                <c:pt idx="3015">
                  <c:v>138.7834</c:v>
                </c:pt>
                <c:pt idx="3016">
                  <c:v>138.8168</c:v>
                </c:pt>
                <c:pt idx="3017">
                  <c:v>138.8503</c:v>
                </c:pt>
                <c:pt idx="3018">
                  <c:v>138.8837</c:v>
                </c:pt>
                <c:pt idx="3019">
                  <c:v>138.91659999999999</c:v>
                </c:pt>
                <c:pt idx="3020">
                  <c:v>138.94890000000001</c:v>
                </c:pt>
                <c:pt idx="3021">
                  <c:v>138.98269999999999</c:v>
                </c:pt>
                <c:pt idx="3022">
                  <c:v>139.01650000000001</c:v>
                </c:pt>
                <c:pt idx="3023">
                  <c:v>139.0497</c:v>
                </c:pt>
                <c:pt idx="3024">
                  <c:v>139.08349999999999</c:v>
                </c:pt>
                <c:pt idx="3025">
                  <c:v>139.1164</c:v>
                </c:pt>
                <c:pt idx="3026">
                  <c:v>139.14920000000001</c:v>
                </c:pt>
                <c:pt idx="3027">
                  <c:v>139.18299999999999</c:v>
                </c:pt>
                <c:pt idx="3028">
                  <c:v>139.2167</c:v>
                </c:pt>
                <c:pt idx="3029">
                  <c:v>139.24940000000001</c:v>
                </c:pt>
                <c:pt idx="3030">
                  <c:v>139.28309999999999</c:v>
                </c:pt>
                <c:pt idx="3031">
                  <c:v>139.31540000000001</c:v>
                </c:pt>
                <c:pt idx="3032">
                  <c:v>139.34899999999999</c:v>
                </c:pt>
                <c:pt idx="3033">
                  <c:v>139.3826</c:v>
                </c:pt>
                <c:pt idx="3034">
                  <c:v>139.41579999999999</c:v>
                </c:pt>
                <c:pt idx="3035">
                  <c:v>139.44919999999999</c:v>
                </c:pt>
                <c:pt idx="3036">
                  <c:v>139.483</c:v>
                </c:pt>
                <c:pt idx="3037">
                  <c:v>139.5172</c:v>
                </c:pt>
                <c:pt idx="3038">
                  <c:v>139.54929999999999</c:v>
                </c:pt>
                <c:pt idx="3039">
                  <c:v>139.58279999999999</c:v>
                </c:pt>
                <c:pt idx="3040">
                  <c:v>139.61600000000001</c:v>
                </c:pt>
                <c:pt idx="3041">
                  <c:v>139.64959999999999</c:v>
                </c:pt>
                <c:pt idx="3042">
                  <c:v>139.68260000000001</c:v>
                </c:pt>
                <c:pt idx="3043">
                  <c:v>139.71719999999999</c:v>
                </c:pt>
                <c:pt idx="3044">
                  <c:v>139.7501</c:v>
                </c:pt>
                <c:pt idx="3045">
                  <c:v>139.78319999999999</c:v>
                </c:pt>
                <c:pt idx="3046">
                  <c:v>139.81720000000001</c:v>
                </c:pt>
                <c:pt idx="3047">
                  <c:v>139.84989999999999</c:v>
                </c:pt>
                <c:pt idx="3048">
                  <c:v>139.88339999999999</c:v>
                </c:pt>
                <c:pt idx="3049">
                  <c:v>139.9171</c:v>
                </c:pt>
                <c:pt idx="3050">
                  <c:v>139.95050000000001</c:v>
                </c:pt>
                <c:pt idx="3051">
                  <c:v>139.98400000000001</c:v>
                </c:pt>
                <c:pt idx="3052">
                  <c:v>140.0171</c:v>
                </c:pt>
                <c:pt idx="3053">
                  <c:v>140.05000000000001</c:v>
                </c:pt>
                <c:pt idx="3054">
                  <c:v>140.08449999999999</c:v>
                </c:pt>
                <c:pt idx="3055">
                  <c:v>140.11680000000001</c:v>
                </c:pt>
                <c:pt idx="3056">
                  <c:v>140.1499</c:v>
                </c:pt>
                <c:pt idx="3057">
                  <c:v>140.18360000000001</c:v>
                </c:pt>
                <c:pt idx="3058">
                  <c:v>140.21700000000001</c:v>
                </c:pt>
                <c:pt idx="3059">
                  <c:v>140.25020000000001</c:v>
                </c:pt>
                <c:pt idx="3060">
                  <c:v>140.2841</c:v>
                </c:pt>
                <c:pt idx="3061">
                  <c:v>140.31729999999999</c:v>
                </c:pt>
                <c:pt idx="3062">
                  <c:v>140.34989999999999</c:v>
                </c:pt>
                <c:pt idx="3063">
                  <c:v>140.38310000000001</c:v>
                </c:pt>
                <c:pt idx="3064">
                  <c:v>140.41579999999999</c:v>
                </c:pt>
                <c:pt idx="3065">
                  <c:v>140.44880000000001</c:v>
                </c:pt>
                <c:pt idx="3066">
                  <c:v>140.48240000000001</c:v>
                </c:pt>
                <c:pt idx="3067">
                  <c:v>140.51679999999999</c:v>
                </c:pt>
                <c:pt idx="3068">
                  <c:v>140.5496</c:v>
                </c:pt>
                <c:pt idx="3069">
                  <c:v>140.58369999999999</c:v>
                </c:pt>
                <c:pt idx="3070">
                  <c:v>140.6172</c:v>
                </c:pt>
                <c:pt idx="3071">
                  <c:v>140.6506</c:v>
                </c:pt>
                <c:pt idx="3072">
                  <c:v>140.6842</c:v>
                </c:pt>
                <c:pt idx="3073">
                  <c:v>140.71780000000001</c:v>
                </c:pt>
                <c:pt idx="3074">
                  <c:v>140.7508</c:v>
                </c:pt>
                <c:pt idx="3075">
                  <c:v>140.78460000000001</c:v>
                </c:pt>
                <c:pt idx="3076">
                  <c:v>140.81739999999999</c:v>
                </c:pt>
                <c:pt idx="3077">
                  <c:v>140.85059999999999</c:v>
                </c:pt>
                <c:pt idx="3078">
                  <c:v>140.8844</c:v>
                </c:pt>
                <c:pt idx="3079">
                  <c:v>140.91730000000001</c:v>
                </c:pt>
                <c:pt idx="3080">
                  <c:v>140.9504</c:v>
                </c:pt>
                <c:pt idx="3081">
                  <c:v>140.98480000000001</c:v>
                </c:pt>
                <c:pt idx="3082">
                  <c:v>141.01750000000001</c:v>
                </c:pt>
                <c:pt idx="3083">
                  <c:v>141.0504</c:v>
                </c:pt>
                <c:pt idx="3084">
                  <c:v>141.08439999999999</c:v>
                </c:pt>
                <c:pt idx="3085">
                  <c:v>141.11770000000001</c:v>
                </c:pt>
                <c:pt idx="3086">
                  <c:v>141.15100000000001</c:v>
                </c:pt>
                <c:pt idx="3087">
                  <c:v>141.18299999999999</c:v>
                </c:pt>
                <c:pt idx="3088">
                  <c:v>141.21729999999999</c:v>
                </c:pt>
                <c:pt idx="3089">
                  <c:v>141.25020000000001</c:v>
                </c:pt>
                <c:pt idx="3090">
                  <c:v>141.2842</c:v>
                </c:pt>
                <c:pt idx="3091">
                  <c:v>141.31780000000001</c:v>
                </c:pt>
                <c:pt idx="3092">
                  <c:v>141.35159999999999</c:v>
                </c:pt>
                <c:pt idx="3093">
                  <c:v>141.38409999999999</c:v>
                </c:pt>
                <c:pt idx="3094">
                  <c:v>141.41650000000001</c:v>
                </c:pt>
                <c:pt idx="3095">
                  <c:v>141.45009999999999</c:v>
                </c:pt>
                <c:pt idx="3096">
                  <c:v>141.4837</c:v>
                </c:pt>
                <c:pt idx="3097">
                  <c:v>141.51679999999999</c:v>
                </c:pt>
                <c:pt idx="3098">
                  <c:v>141.54990000000001</c:v>
                </c:pt>
                <c:pt idx="3099">
                  <c:v>141.58340000000001</c:v>
                </c:pt>
                <c:pt idx="3100">
                  <c:v>141.61619999999999</c:v>
                </c:pt>
                <c:pt idx="3101">
                  <c:v>141.64949999999999</c:v>
                </c:pt>
                <c:pt idx="3102">
                  <c:v>141.6833</c:v>
                </c:pt>
                <c:pt idx="3103">
                  <c:v>141.7175</c:v>
                </c:pt>
                <c:pt idx="3104">
                  <c:v>141.75049999999999</c:v>
                </c:pt>
                <c:pt idx="3105">
                  <c:v>141.7842</c:v>
                </c:pt>
                <c:pt idx="3106">
                  <c:v>141.81710000000001</c:v>
                </c:pt>
                <c:pt idx="3107">
                  <c:v>141.8502</c:v>
                </c:pt>
                <c:pt idx="3108">
                  <c:v>141.88339999999999</c:v>
                </c:pt>
                <c:pt idx="3109">
                  <c:v>141.91679999999999</c:v>
                </c:pt>
                <c:pt idx="3110">
                  <c:v>141.9504</c:v>
                </c:pt>
                <c:pt idx="3111">
                  <c:v>141.9838</c:v>
                </c:pt>
                <c:pt idx="3112">
                  <c:v>142.01769999999999</c:v>
                </c:pt>
                <c:pt idx="3113">
                  <c:v>142.05119999999999</c:v>
                </c:pt>
                <c:pt idx="3114">
                  <c:v>142.084</c:v>
                </c:pt>
                <c:pt idx="3115">
                  <c:v>142.11859999999999</c:v>
                </c:pt>
                <c:pt idx="3116">
                  <c:v>142.15180000000001</c:v>
                </c:pt>
                <c:pt idx="3117">
                  <c:v>142.18369999999999</c:v>
                </c:pt>
                <c:pt idx="3118">
                  <c:v>142.21770000000001</c:v>
                </c:pt>
                <c:pt idx="3119">
                  <c:v>142.251</c:v>
                </c:pt>
                <c:pt idx="3120">
                  <c:v>142.28440000000001</c:v>
                </c:pt>
                <c:pt idx="3121">
                  <c:v>142.31870000000001</c:v>
                </c:pt>
                <c:pt idx="3122">
                  <c:v>142.35069999999999</c:v>
                </c:pt>
                <c:pt idx="3123">
                  <c:v>142.38480000000001</c:v>
                </c:pt>
                <c:pt idx="3124">
                  <c:v>142.41909999999999</c:v>
                </c:pt>
                <c:pt idx="3125">
                  <c:v>142.45179999999999</c:v>
                </c:pt>
                <c:pt idx="3126">
                  <c:v>142.48500000000001</c:v>
                </c:pt>
                <c:pt idx="3127">
                  <c:v>142.51759999999999</c:v>
                </c:pt>
                <c:pt idx="3128">
                  <c:v>142.55080000000001</c:v>
                </c:pt>
                <c:pt idx="3129">
                  <c:v>142.58410000000001</c:v>
                </c:pt>
                <c:pt idx="3130">
                  <c:v>142.61840000000001</c:v>
                </c:pt>
                <c:pt idx="3131">
                  <c:v>142.6516</c:v>
                </c:pt>
                <c:pt idx="3132">
                  <c:v>142.68530000000001</c:v>
                </c:pt>
                <c:pt idx="3133">
                  <c:v>142.7167</c:v>
                </c:pt>
                <c:pt idx="3134">
                  <c:v>142.7516</c:v>
                </c:pt>
                <c:pt idx="3135">
                  <c:v>142.78460000000001</c:v>
                </c:pt>
                <c:pt idx="3136">
                  <c:v>142.81870000000001</c:v>
                </c:pt>
                <c:pt idx="3137">
                  <c:v>142.85159999999999</c:v>
                </c:pt>
                <c:pt idx="3138">
                  <c:v>142.88489999999999</c:v>
                </c:pt>
                <c:pt idx="3139">
                  <c:v>142.91800000000001</c:v>
                </c:pt>
                <c:pt idx="3140">
                  <c:v>142.95089999999999</c:v>
                </c:pt>
                <c:pt idx="3141">
                  <c:v>142.9853</c:v>
                </c:pt>
                <c:pt idx="3142">
                  <c:v>143.01740000000001</c:v>
                </c:pt>
                <c:pt idx="3143">
                  <c:v>143.05109999999999</c:v>
                </c:pt>
                <c:pt idx="3144">
                  <c:v>143.0847</c:v>
                </c:pt>
                <c:pt idx="3145">
                  <c:v>143.1182</c:v>
                </c:pt>
                <c:pt idx="3146">
                  <c:v>143.1516</c:v>
                </c:pt>
                <c:pt idx="3147">
                  <c:v>143.18610000000001</c:v>
                </c:pt>
                <c:pt idx="3148">
                  <c:v>143.21979999999999</c:v>
                </c:pt>
                <c:pt idx="3149">
                  <c:v>143.25280000000001</c:v>
                </c:pt>
                <c:pt idx="3150">
                  <c:v>143.28639999999999</c:v>
                </c:pt>
                <c:pt idx="3151">
                  <c:v>143.31960000000001</c:v>
                </c:pt>
                <c:pt idx="3152">
                  <c:v>143.3535</c:v>
                </c:pt>
                <c:pt idx="3153">
                  <c:v>143.3862</c:v>
                </c:pt>
                <c:pt idx="3154">
                  <c:v>143.41970000000001</c:v>
                </c:pt>
                <c:pt idx="3155">
                  <c:v>143.4528</c:v>
                </c:pt>
                <c:pt idx="3156">
                  <c:v>143.48560000000001</c:v>
                </c:pt>
                <c:pt idx="3157">
                  <c:v>143.51990000000001</c:v>
                </c:pt>
                <c:pt idx="3158">
                  <c:v>143.55250000000001</c:v>
                </c:pt>
                <c:pt idx="3159">
                  <c:v>143.58690000000001</c:v>
                </c:pt>
                <c:pt idx="3160">
                  <c:v>143.6191</c:v>
                </c:pt>
                <c:pt idx="3161">
                  <c:v>143.65299999999999</c:v>
                </c:pt>
                <c:pt idx="3162">
                  <c:v>143.6859</c:v>
                </c:pt>
                <c:pt idx="3163">
                  <c:v>143.71969999999999</c:v>
                </c:pt>
                <c:pt idx="3164">
                  <c:v>143.75299999999999</c:v>
                </c:pt>
                <c:pt idx="3165">
                  <c:v>143.786</c:v>
                </c:pt>
                <c:pt idx="3166">
                  <c:v>143.81909999999999</c:v>
                </c:pt>
                <c:pt idx="3167">
                  <c:v>143.85290000000001</c:v>
                </c:pt>
                <c:pt idx="3168">
                  <c:v>143.886</c:v>
                </c:pt>
                <c:pt idx="3169">
                  <c:v>143.9194</c:v>
                </c:pt>
                <c:pt idx="3170">
                  <c:v>143.9522</c:v>
                </c:pt>
                <c:pt idx="3171">
                  <c:v>143.98589999999999</c:v>
                </c:pt>
                <c:pt idx="3172">
                  <c:v>144.01920000000001</c:v>
                </c:pt>
                <c:pt idx="3173">
                  <c:v>144.0522</c:v>
                </c:pt>
                <c:pt idx="3174">
                  <c:v>144.08629999999999</c:v>
                </c:pt>
                <c:pt idx="3175">
                  <c:v>144.11920000000001</c:v>
                </c:pt>
                <c:pt idx="3176">
                  <c:v>144.15170000000001</c:v>
                </c:pt>
                <c:pt idx="3177">
                  <c:v>144.18600000000001</c:v>
                </c:pt>
                <c:pt idx="3178">
                  <c:v>144.21879999999999</c:v>
                </c:pt>
                <c:pt idx="3179">
                  <c:v>144.2534</c:v>
                </c:pt>
                <c:pt idx="3180">
                  <c:v>144.28620000000001</c:v>
                </c:pt>
                <c:pt idx="3181">
                  <c:v>144.31909999999999</c:v>
                </c:pt>
                <c:pt idx="3182">
                  <c:v>144.35220000000001</c:v>
                </c:pt>
                <c:pt idx="3183">
                  <c:v>144.38640000000001</c:v>
                </c:pt>
                <c:pt idx="3184">
                  <c:v>144.4196</c:v>
                </c:pt>
                <c:pt idx="3185">
                  <c:v>144.45269999999999</c:v>
                </c:pt>
                <c:pt idx="3186">
                  <c:v>144.48580000000001</c:v>
                </c:pt>
                <c:pt idx="3187">
                  <c:v>144.5198</c:v>
                </c:pt>
                <c:pt idx="3188">
                  <c:v>144.55289999999999</c:v>
                </c:pt>
                <c:pt idx="3189">
                  <c:v>144.5866</c:v>
                </c:pt>
                <c:pt idx="3190">
                  <c:v>144.61969999999999</c:v>
                </c:pt>
                <c:pt idx="3191">
                  <c:v>144.6533</c:v>
                </c:pt>
                <c:pt idx="3192">
                  <c:v>144.68700000000001</c:v>
                </c:pt>
                <c:pt idx="3193">
                  <c:v>144.7201</c:v>
                </c:pt>
                <c:pt idx="3194">
                  <c:v>144.75299999999999</c:v>
                </c:pt>
                <c:pt idx="3195">
                  <c:v>144.78659999999999</c:v>
                </c:pt>
                <c:pt idx="3196">
                  <c:v>144.8201</c:v>
                </c:pt>
                <c:pt idx="3197">
                  <c:v>144.8536</c:v>
                </c:pt>
                <c:pt idx="3198">
                  <c:v>144.88659999999999</c:v>
                </c:pt>
                <c:pt idx="3199">
                  <c:v>144.91970000000001</c:v>
                </c:pt>
                <c:pt idx="3200">
                  <c:v>144.95269999999999</c:v>
                </c:pt>
                <c:pt idx="3201">
                  <c:v>144.98570000000001</c:v>
                </c:pt>
                <c:pt idx="3202">
                  <c:v>145.02010000000001</c:v>
                </c:pt>
                <c:pt idx="3203">
                  <c:v>145.05350000000001</c:v>
                </c:pt>
                <c:pt idx="3204">
                  <c:v>145.08680000000001</c:v>
                </c:pt>
                <c:pt idx="3205">
                  <c:v>145.119</c:v>
                </c:pt>
                <c:pt idx="3206">
                  <c:v>145.15270000000001</c:v>
                </c:pt>
                <c:pt idx="3207">
                  <c:v>145.1859</c:v>
                </c:pt>
                <c:pt idx="3208">
                  <c:v>145.21940000000001</c:v>
                </c:pt>
                <c:pt idx="3209">
                  <c:v>145.2533</c:v>
                </c:pt>
                <c:pt idx="3210">
                  <c:v>145.28559999999999</c:v>
                </c:pt>
                <c:pt idx="3211">
                  <c:v>145.3202</c:v>
                </c:pt>
                <c:pt idx="3212">
                  <c:v>145.35400000000001</c:v>
                </c:pt>
                <c:pt idx="3213">
                  <c:v>145.38640000000001</c:v>
                </c:pt>
                <c:pt idx="3214">
                  <c:v>145.42019999999999</c:v>
                </c:pt>
                <c:pt idx="3215">
                  <c:v>145.45419999999999</c:v>
                </c:pt>
                <c:pt idx="3216">
                  <c:v>145.48660000000001</c:v>
                </c:pt>
                <c:pt idx="3217">
                  <c:v>145.52000000000001</c:v>
                </c:pt>
                <c:pt idx="3218">
                  <c:v>145.55289999999999</c:v>
                </c:pt>
                <c:pt idx="3219">
                  <c:v>145.58590000000001</c:v>
                </c:pt>
                <c:pt idx="3220">
                  <c:v>145.619</c:v>
                </c:pt>
                <c:pt idx="3221">
                  <c:v>145.65309999999999</c:v>
                </c:pt>
                <c:pt idx="3222">
                  <c:v>145.6867</c:v>
                </c:pt>
                <c:pt idx="3223">
                  <c:v>145.72</c:v>
                </c:pt>
                <c:pt idx="3224">
                  <c:v>145.7535</c:v>
                </c:pt>
                <c:pt idx="3225">
                  <c:v>145.78639999999999</c:v>
                </c:pt>
                <c:pt idx="3226">
                  <c:v>145.8202</c:v>
                </c:pt>
                <c:pt idx="3227">
                  <c:v>145.85329999999999</c:v>
                </c:pt>
                <c:pt idx="3228">
                  <c:v>145.88640000000001</c:v>
                </c:pt>
                <c:pt idx="3229">
                  <c:v>145.91900000000001</c:v>
                </c:pt>
                <c:pt idx="3230">
                  <c:v>145.95320000000001</c:v>
                </c:pt>
                <c:pt idx="3231">
                  <c:v>145.98660000000001</c:v>
                </c:pt>
                <c:pt idx="3232">
                  <c:v>146.02000000000001</c:v>
                </c:pt>
                <c:pt idx="3233">
                  <c:v>146.0531</c:v>
                </c:pt>
                <c:pt idx="3234">
                  <c:v>146.0872</c:v>
                </c:pt>
                <c:pt idx="3235">
                  <c:v>146.1208</c:v>
                </c:pt>
                <c:pt idx="3236">
                  <c:v>146.1532</c:v>
                </c:pt>
                <c:pt idx="3237">
                  <c:v>146.18610000000001</c:v>
                </c:pt>
                <c:pt idx="3238">
                  <c:v>146.21950000000001</c:v>
                </c:pt>
                <c:pt idx="3239">
                  <c:v>146.25280000000001</c:v>
                </c:pt>
                <c:pt idx="3240">
                  <c:v>146.28720000000001</c:v>
                </c:pt>
                <c:pt idx="3241">
                  <c:v>146.31979999999999</c:v>
                </c:pt>
                <c:pt idx="3242">
                  <c:v>146.35300000000001</c:v>
                </c:pt>
                <c:pt idx="3243">
                  <c:v>146.3862</c:v>
                </c:pt>
                <c:pt idx="3244">
                  <c:v>146.4188</c:v>
                </c:pt>
                <c:pt idx="3245">
                  <c:v>146.45259999999999</c:v>
                </c:pt>
                <c:pt idx="3246">
                  <c:v>146.48679999999999</c:v>
                </c:pt>
                <c:pt idx="3247">
                  <c:v>146.51920000000001</c:v>
                </c:pt>
                <c:pt idx="3248">
                  <c:v>146.55240000000001</c:v>
                </c:pt>
                <c:pt idx="3249">
                  <c:v>146.5855</c:v>
                </c:pt>
                <c:pt idx="3250">
                  <c:v>146.61949999999999</c:v>
                </c:pt>
                <c:pt idx="3251">
                  <c:v>146.6524</c:v>
                </c:pt>
                <c:pt idx="3252">
                  <c:v>146.6859</c:v>
                </c:pt>
                <c:pt idx="3253">
                  <c:v>146.71960000000001</c:v>
                </c:pt>
                <c:pt idx="3254">
                  <c:v>146.75290000000001</c:v>
                </c:pt>
                <c:pt idx="3255">
                  <c:v>146.78639999999999</c:v>
                </c:pt>
                <c:pt idx="3256">
                  <c:v>146.8194</c:v>
                </c:pt>
                <c:pt idx="3257">
                  <c:v>146.85239999999999</c:v>
                </c:pt>
                <c:pt idx="3258">
                  <c:v>146.88740000000001</c:v>
                </c:pt>
                <c:pt idx="3259">
                  <c:v>146.9203</c:v>
                </c:pt>
                <c:pt idx="3260">
                  <c:v>146.95269999999999</c:v>
                </c:pt>
                <c:pt idx="3261">
                  <c:v>146.9871</c:v>
                </c:pt>
                <c:pt idx="3262">
                  <c:v>147.0196</c:v>
                </c:pt>
                <c:pt idx="3263">
                  <c:v>147.05369999999999</c:v>
                </c:pt>
                <c:pt idx="3264">
                  <c:v>147.08690000000001</c:v>
                </c:pt>
                <c:pt idx="3265">
                  <c:v>147.1198</c:v>
                </c:pt>
                <c:pt idx="3266">
                  <c:v>147.1533</c:v>
                </c:pt>
                <c:pt idx="3267">
                  <c:v>147.1866</c:v>
                </c:pt>
                <c:pt idx="3268">
                  <c:v>147.22020000000001</c:v>
                </c:pt>
                <c:pt idx="3269">
                  <c:v>147.25360000000001</c:v>
                </c:pt>
                <c:pt idx="3270">
                  <c:v>147.2869</c:v>
                </c:pt>
                <c:pt idx="3271">
                  <c:v>147.32060000000001</c:v>
                </c:pt>
                <c:pt idx="3272">
                  <c:v>147.35329999999999</c:v>
                </c:pt>
                <c:pt idx="3273">
                  <c:v>147.3871</c:v>
                </c:pt>
                <c:pt idx="3274">
                  <c:v>147.4196</c:v>
                </c:pt>
                <c:pt idx="3275">
                  <c:v>147.45359999999999</c:v>
                </c:pt>
                <c:pt idx="3276">
                  <c:v>147.48699999999999</c:v>
                </c:pt>
                <c:pt idx="3277">
                  <c:v>147.52070000000001</c:v>
                </c:pt>
                <c:pt idx="3278">
                  <c:v>147.55439999999999</c:v>
                </c:pt>
                <c:pt idx="3279">
                  <c:v>147.5874</c:v>
                </c:pt>
                <c:pt idx="3280">
                  <c:v>147.62100000000001</c:v>
                </c:pt>
                <c:pt idx="3281">
                  <c:v>147.65389999999999</c:v>
                </c:pt>
                <c:pt idx="3282">
                  <c:v>147.68780000000001</c:v>
                </c:pt>
                <c:pt idx="3283">
                  <c:v>147.72049999999999</c:v>
                </c:pt>
                <c:pt idx="3284">
                  <c:v>147.75399999999999</c:v>
                </c:pt>
                <c:pt idx="3285">
                  <c:v>147.7869</c:v>
                </c:pt>
                <c:pt idx="3286">
                  <c:v>147.8211</c:v>
                </c:pt>
                <c:pt idx="3287">
                  <c:v>147.85390000000001</c:v>
                </c:pt>
                <c:pt idx="3288">
                  <c:v>147.88650000000001</c:v>
                </c:pt>
                <c:pt idx="3289">
                  <c:v>147.92060000000001</c:v>
                </c:pt>
                <c:pt idx="3290">
                  <c:v>147.95339999999999</c:v>
                </c:pt>
                <c:pt idx="3291">
                  <c:v>147.9872</c:v>
                </c:pt>
                <c:pt idx="3292">
                  <c:v>148.0214</c:v>
                </c:pt>
                <c:pt idx="3293">
                  <c:v>148.05340000000001</c:v>
                </c:pt>
                <c:pt idx="3294">
                  <c:v>148.08760000000001</c:v>
                </c:pt>
                <c:pt idx="3295">
                  <c:v>148.12100000000001</c:v>
                </c:pt>
                <c:pt idx="3296">
                  <c:v>148.15459999999999</c:v>
                </c:pt>
                <c:pt idx="3297">
                  <c:v>148.1874</c:v>
                </c:pt>
                <c:pt idx="3298">
                  <c:v>148.221</c:v>
                </c:pt>
                <c:pt idx="3299">
                  <c:v>148.25380000000001</c:v>
                </c:pt>
                <c:pt idx="3300">
                  <c:v>148.28659999999999</c:v>
                </c:pt>
                <c:pt idx="3301">
                  <c:v>148.32060000000001</c:v>
                </c:pt>
                <c:pt idx="3302">
                  <c:v>148.35429999999999</c:v>
                </c:pt>
                <c:pt idx="3303">
                  <c:v>148.38839999999999</c:v>
                </c:pt>
                <c:pt idx="3304">
                  <c:v>148.42150000000001</c:v>
                </c:pt>
                <c:pt idx="3305">
                  <c:v>148.4546</c:v>
                </c:pt>
                <c:pt idx="3306">
                  <c:v>148.48779999999999</c:v>
                </c:pt>
                <c:pt idx="3307">
                  <c:v>148.5214</c:v>
                </c:pt>
                <c:pt idx="3308">
                  <c:v>148.55430000000001</c:v>
                </c:pt>
                <c:pt idx="3309">
                  <c:v>148.58760000000001</c:v>
                </c:pt>
                <c:pt idx="3310">
                  <c:v>148.6217</c:v>
                </c:pt>
                <c:pt idx="3311">
                  <c:v>148.65440000000001</c:v>
                </c:pt>
                <c:pt idx="3312">
                  <c:v>148.6875</c:v>
                </c:pt>
                <c:pt idx="3313">
                  <c:v>148.72130000000001</c:v>
                </c:pt>
                <c:pt idx="3314">
                  <c:v>148.7544</c:v>
                </c:pt>
                <c:pt idx="3315">
                  <c:v>148.7878</c:v>
                </c:pt>
                <c:pt idx="3316">
                  <c:v>148.8218</c:v>
                </c:pt>
                <c:pt idx="3317">
                  <c:v>148.8553</c:v>
                </c:pt>
                <c:pt idx="3318">
                  <c:v>148.8877</c:v>
                </c:pt>
                <c:pt idx="3319">
                  <c:v>148.9213</c:v>
                </c:pt>
                <c:pt idx="3320">
                  <c:v>148.95439999999999</c:v>
                </c:pt>
                <c:pt idx="3321">
                  <c:v>148.9873</c:v>
                </c:pt>
                <c:pt idx="3322">
                  <c:v>149.0206</c:v>
                </c:pt>
                <c:pt idx="3323">
                  <c:v>149.05500000000001</c:v>
                </c:pt>
                <c:pt idx="3324">
                  <c:v>149.08779999999999</c:v>
                </c:pt>
                <c:pt idx="3325">
                  <c:v>149.12090000000001</c:v>
                </c:pt>
                <c:pt idx="3326">
                  <c:v>149.1551</c:v>
                </c:pt>
                <c:pt idx="3327">
                  <c:v>149.18799999999999</c:v>
                </c:pt>
                <c:pt idx="3328">
                  <c:v>149.22139999999999</c:v>
                </c:pt>
                <c:pt idx="3329">
                  <c:v>149.25460000000001</c:v>
                </c:pt>
                <c:pt idx="3330">
                  <c:v>149.28829999999999</c:v>
                </c:pt>
                <c:pt idx="3331">
                  <c:v>149.32060000000001</c:v>
                </c:pt>
                <c:pt idx="3332">
                  <c:v>149.35480000000001</c:v>
                </c:pt>
                <c:pt idx="3333">
                  <c:v>149.3887</c:v>
                </c:pt>
                <c:pt idx="3334">
                  <c:v>149.4205</c:v>
                </c:pt>
                <c:pt idx="3335">
                  <c:v>149.4554</c:v>
                </c:pt>
                <c:pt idx="3336">
                  <c:v>149.48859999999999</c:v>
                </c:pt>
                <c:pt idx="3337">
                  <c:v>149.52180000000001</c:v>
                </c:pt>
                <c:pt idx="3338">
                  <c:v>149.5556</c:v>
                </c:pt>
                <c:pt idx="3339">
                  <c:v>149.5882</c:v>
                </c:pt>
                <c:pt idx="3340">
                  <c:v>149.62190000000001</c:v>
                </c:pt>
                <c:pt idx="3341">
                  <c:v>149.65440000000001</c:v>
                </c:pt>
                <c:pt idx="3342">
                  <c:v>149.6885</c:v>
                </c:pt>
                <c:pt idx="3343">
                  <c:v>149.7217</c:v>
                </c:pt>
                <c:pt idx="3344">
                  <c:v>149.75360000000001</c:v>
                </c:pt>
                <c:pt idx="3345">
                  <c:v>149.78710000000001</c:v>
                </c:pt>
                <c:pt idx="3346">
                  <c:v>149.82040000000001</c:v>
                </c:pt>
                <c:pt idx="3347">
                  <c:v>149.8546</c:v>
                </c:pt>
                <c:pt idx="3348">
                  <c:v>149.88740000000001</c:v>
                </c:pt>
                <c:pt idx="3349">
                  <c:v>149.92080000000001</c:v>
                </c:pt>
                <c:pt idx="3350">
                  <c:v>149.95400000000001</c:v>
                </c:pt>
                <c:pt idx="3351">
                  <c:v>149.98759999999999</c:v>
                </c:pt>
                <c:pt idx="3352">
                  <c:v>150.02099999999999</c:v>
                </c:pt>
                <c:pt idx="3353">
                  <c:v>150.05439999999999</c:v>
                </c:pt>
                <c:pt idx="3354">
                  <c:v>150.08779999999999</c:v>
                </c:pt>
                <c:pt idx="3355">
                  <c:v>150.12200000000001</c:v>
                </c:pt>
                <c:pt idx="3356">
                  <c:v>150.15559999999999</c:v>
                </c:pt>
                <c:pt idx="3357">
                  <c:v>150.18790000000001</c:v>
                </c:pt>
                <c:pt idx="3358">
                  <c:v>150.2216</c:v>
                </c:pt>
                <c:pt idx="3359">
                  <c:v>150.25460000000001</c:v>
                </c:pt>
                <c:pt idx="3360">
                  <c:v>150.28909999999999</c:v>
                </c:pt>
                <c:pt idx="3361">
                  <c:v>150.32149999999999</c:v>
                </c:pt>
                <c:pt idx="3362">
                  <c:v>150.35560000000001</c:v>
                </c:pt>
                <c:pt idx="3363">
                  <c:v>150.38910000000001</c:v>
                </c:pt>
                <c:pt idx="3364">
                  <c:v>150.42160000000001</c:v>
                </c:pt>
                <c:pt idx="3365">
                  <c:v>150.4554</c:v>
                </c:pt>
                <c:pt idx="3366">
                  <c:v>150.48849999999999</c:v>
                </c:pt>
                <c:pt idx="3367">
                  <c:v>150.52260000000001</c:v>
                </c:pt>
                <c:pt idx="3368">
                  <c:v>150.55520000000001</c:v>
                </c:pt>
                <c:pt idx="3369">
                  <c:v>150.5889</c:v>
                </c:pt>
                <c:pt idx="3370">
                  <c:v>150.6217</c:v>
                </c:pt>
                <c:pt idx="3371">
                  <c:v>150.6559</c:v>
                </c:pt>
                <c:pt idx="3372">
                  <c:v>150.68889999999999</c:v>
                </c:pt>
                <c:pt idx="3373">
                  <c:v>150.72200000000001</c:v>
                </c:pt>
                <c:pt idx="3374">
                  <c:v>150.75620000000001</c:v>
                </c:pt>
                <c:pt idx="3375">
                  <c:v>150.78960000000001</c:v>
                </c:pt>
                <c:pt idx="3376">
                  <c:v>150.82300000000001</c:v>
                </c:pt>
                <c:pt idx="3377">
                  <c:v>150.85579999999999</c:v>
                </c:pt>
                <c:pt idx="3378">
                  <c:v>150.88839999999999</c:v>
                </c:pt>
                <c:pt idx="3379">
                  <c:v>150.92160000000001</c:v>
                </c:pt>
                <c:pt idx="3380">
                  <c:v>150.95599999999999</c:v>
                </c:pt>
                <c:pt idx="3381">
                  <c:v>150.98820000000001</c:v>
                </c:pt>
                <c:pt idx="3382">
                  <c:v>151.0215</c:v>
                </c:pt>
                <c:pt idx="3383">
                  <c:v>151.05549999999999</c:v>
                </c:pt>
                <c:pt idx="3384">
                  <c:v>151.0889</c:v>
                </c:pt>
                <c:pt idx="3385">
                  <c:v>151.1217</c:v>
                </c:pt>
                <c:pt idx="3386">
                  <c:v>151.15530000000001</c:v>
                </c:pt>
                <c:pt idx="3387">
                  <c:v>151.1892</c:v>
                </c:pt>
                <c:pt idx="3388">
                  <c:v>151.22239999999999</c:v>
                </c:pt>
                <c:pt idx="3389">
                  <c:v>151.25559999999999</c:v>
                </c:pt>
                <c:pt idx="3390">
                  <c:v>151.28899999999999</c:v>
                </c:pt>
                <c:pt idx="3391">
                  <c:v>151.3218</c:v>
                </c:pt>
                <c:pt idx="3392">
                  <c:v>151.35579999999999</c:v>
                </c:pt>
                <c:pt idx="3393">
                  <c:v>151.38919999999999</c:v>
                </c:pt>
                <c:pt idx="3394">
                  <c:v>151.4228</c:v>
                </c:pt>
                <c:pt idx="3395">
                  <c:v>151.45509999999999</c:v>
                </c:pt>
                <c:pt idx="3396">
                  <c:v>151.49010000000001</c:v>
                </c:pt>
                <c:pt idx="3397">
                  <c:v>151.5231</c:v>
                </c:pt>
                <c:pt idx="3398">
                  <c:v>151.55619999999999</c:v>
                </c:pt>
                <c:pt idx="3399">
                  <c:v>151.5889</c:v>
                </c:pt>
                <c:pt idx="3400">
                  <c:v>151.62209999999999</c:v>
                </c:pt>
                <c:pt idx="3401">
                  <c:v>151.65539999999999</c:v>
                </c:pt>
                <c:pt idx="3402">
                  <c:v>151.68899999999999</c:v>
                </c:pt>
                <c:pt idx="3403">
                  <c:v>151.72280000000001</c:v>
                </c:pt>
                <c:pt idx="3404">
                  <c:v>151.75620000000001</c:v>
                </c:pt>
                <c:pt idx="3405">
                  <c:v>151.78919999999999</c:v>
                </c:pt>
                <c:pt idx="3406">
                  <c:v>151.8229</c:v>
                </c:pt>
                <c:pt idx="3407">
                  <c:v>151.85599999999999</c:v>
                </c:pt>
                <c:pt idx="3408">
                  <c:v>151.88999999999999</c:v>
                </c:pt>
                <c:pt idx="3409">
                  <c:v>151.923</c:v>
                </c:pt>
                <c:pt idx="3410">
                  <c:v>151.9564</c:v>
                </c:pt>
                <c:pt idx="3411">
                  <c:v>151.9898</c:v>
                </c:pt>
                <c:pt idx="3412">
                  <c:v>152.0222</c:v>
                </c:pt>
                <c:pt idx="3413">
                  <c:v>152.05629999999999</c:v>
                </c:pt>
                <c:pt idx="3414">
                  <c:v>152.08940000000001</c:v>
                </c:pt>
                <c:pt idx="3415">
                  <c:v>152.12280000000001</c:v>
                </c:pt>
                <c:pt idx="3416">
                  <c:v>152.15530000000001</c:v>
                </c:pt>
                <c:pt idx="3417">
                  <c:v>152.1884</c:v>
                </c:pt>
                <c:pt idx="3418">
                  <c:v>152.2226</c:v>
                </c:pt>
                <c:pt idx="3419">
                  <c:v>152.25479999999999</c:v>
                </c:pt>
                <c:pt idx="3420">
                  <c:v>152.28870000000001</c:v>
                </c:pt>
                <c:pt idx="3421">
                  <c:v>152.32220000000001</c:v>
                </c:pt>
                <c:pt idx="3422">
                  <c:v>152.3561</c:v>
                </c:pt>
                <c:pt idx="3423">
                  <c:v>152.38999999999999</c:v>
                </c:pt>
                <c:pt idx="3424">
                  <c:v>152.4239</c:v>
                </c:pt>
                <c:pt idx="3425">
                  <c:v>152.45590000000001</c:v>
                </c:pt>
                <c:pt idx="3426">
                  <c:v>152.48949999999999</c:v>
                </c:pt>
                <c:pt idx="3427">
                  <c:v>152.52279999999999</c:v>
                </c:pt>
                <c:pt idx="3428">
                  <c:v>152.55600000000001</c:v>
                </c:pt>
                <c:pt idx="3429">
                  <c:v>152.58920000000001</c:v>
                </c:pt>
                <c:pt idx="3430">
                  <c:v>152.62270000000001</c:v>
                </c:pt>
                <c:pt idx="3431">
                  <c:v>152.6566</c:v>
                </c:pt>
                <c:pt idx="3432">
                  <c:v>152.6892</c:v>
                </c:pt>
                <c:pt idx="3433">
                  <c:v>152.72319999999999</c:v>
                </c:pt>
                <c:pt idx="3434">
                  <c:v>152.75620000000001</c:v>
                </c:pt>
                <c:pt idx="3435">
                  <c:v>152.78970000000001</c:v>
                </c:pt>
                <c:pt idx="3436">
                  <c:v>152.82310000000001</c:v>
                </c:pt>
                <c:pt idx="3437">
                  <c:v>152.85650000000001</c:v>
                </c:pt>
                <c:pt idx="3438">
                  <c:v>152.8904</c:v>
                </c:pt>
                <c:pt idx="3439">
                  <c:v>152.92320000000001</c:v>
                </c:pt>
                <c:pt idx="3440">
                  <c:v>152.9572</c:v>
                </c:pt>
                <c:pt idx="3441">
                  <c:v>152.99029999999999</c:v>
                </c:pt>
                <c:pt idx="3442">
                  <c:v>153.02340000000001</c:v>
                </c:pt>
                <c:pt idx="3443">
                  <c:v>153.0564</c:v>
                </c:pt>
                <c:pt idx="3444">
                  <c:v>153.08949999999999</c:v>
                </c:pt>
                <c:pt idx="3445">
                  <c:v>153.12370000000001</c:v>
                </c:pt>
                <c:pt idx="3446">
                  <c:v>153.15719999999999</c:v>
                </c:pt>
                <c:pt idx="3447">
                  <c:v>153.18979999999999</c:v>
                </c:pt>
                <c:pt idx="3448">
                  <c:v>153.2234</c:v>
                </c:pt>
                <c:pt idx="3449">
                  <c:v>153.2569</c:v>
                </c:pt>
                <c:pt idx="3450">
                  <c:v>153.28960000000001</c:v>
                </c:pt>
                <c:pt idx="3451">
                  <c:v>153.32300000000001</c:v>
                </c:pt>
                <c:pt idx="3452">
                  <c:v>153.35659999999999</c:v>
                </c:pt>
                <c:pt idx="3453">
                  <c:v>153.39009999999999</c:v>
                </c:pt>
                <c:pt idx="3454">
                  <c:v>153.4228</c:v>
                </c:pt>
                <c:pt idx="3455">
                  <c:v>153.45660000000001</c:v>
                </c:pt>
                <c:pt idx="3456">
                  <c:v>153.49039999999999</c:v>
                </c:pt>
                <c:pt idx="3457">
                  <c:v>153.52340000000001</c:v>
                </c:pt>
                <c:pt idx="3458">
                  <c:v>153.5566</c:v>
                </c:pt>
                <c:pt idx="3459">
                  <c:v>153.58949999999999</c:v>
                </c:pt>
                <c:pt idx="3460">
                  <c:v>153.62299999999999</c:v>
                </c:pt>
                <c:pt idx="3461">
                  <c:v>153.65649999999999</c:v>
                </c:pt>
                <c:pt idx="3462">
                  <c:v>153.68950000000001</c:v>
                </c:pt>
                <c:pt idx="3463">
                  <c:v>153.7234</c:v>
                </c:pt>
                <c:pt idx="3464">
                  <c:v>153.756</c:v>
                </c:pt>
                <c:pt idx="3465">
                  <c:v>153.79</c:v>
                </c:pt>
                <c:pt idx="3466">
                  <c:v>153.8235</c:v>
                </c:pt>
                <c:pt idx="3467">
                  <c:v>153.85659999999999</c:v>
                </c:pt>
                <c:pt idx="3468">
                  <c:v>153.8897</c:v>
                </c:pt>
                <c:pt idx="3469">
                  <c:v>153.92339999999999</c:v>
                </c:pt>
                <c:pt idx="3470">
                  <c:v>153.95660000000001</c:v>
                </c:pt>
                <c:pt idx="3471">
                  <c:v>153.9898</c:v>
                </c:pt>
                <c:pt idx="3472">
                  <c:v>154.0232</c:v>
                </c:pt>
                <c:pt idx="3473">
                  <c:v>154.05770000000001</c:v>
                </c:pt>
                <c:pt idx="3474">
                  <c:v>154.09010000000001</c:v>
                </c:pt>
                <c:pt idx="3475">
                  <c:v>154.12370000000001</c:v>
                </c:pt>
                <c:pt idx="3476">
                  <c:v>154.15690000000001</c:v>
                </c:pt>
                <c:pt idx="3477">
                  <c:v>154.18979999999999</c:v>
                </c:pt>
                <c:pt idx="3478">
                  <c:v>154.22380000000001</c:v>
                </c:pt>
                <c:pt idx="3479">
                  <c:v>154.25659999999999</c:v>
                </c:pt>
                <c:pt idx="3480">
                  <c:v>154.29089999999999</c:v>
                </c:pt>
                <c:pt idx="3481">
                  <c:v>154.3236</c:v>
                </c:pt>
                <c:pt idx="3482">
                  <c:v>154.3578</c:v>
                </c:pt>
                <c:pt idx="3483">
                  <c:v>154.3896</c:v>
                </c:pt>
                <c:pt idx="3484">
                  <c:v>154.42359999999999</c:v>
                </c:pt>
                <c:pt idx="3485">
                  <c:v>154.45689999999999</c:v>
                </c:pt>
                <c:pt idx="3486">
                  <c:v>154.49039999999999</c:v>
                </c:pt>
                <c:pt idx="3487">
                  <c:v>154.5232</c:v>
                </c:pt>
                <c:pt idx="3488">
                  <c:v>154.55690000000001</c:v>
                </c:pt>
                <c:pt idx="3489">
                  <c:v>154.59010000000001</c:v>
                </c:pt>
                <c:pt idx="3490">
                  <c:v>154.62370000000001</c:v>
                </c:pt>
                <c:pt idx="3491">
                  <c:v>154.6568</c:v>
                </c:pt>
                <c:pt idx="3492">
                  <c:v>154.6908</c:v>
                </c:pt>
                <c:pt idx="3493">
                  <c:v>154.72319999999999</c:v>
                </c:pt>
                <c:pt idx="3494">
                  <c:v>154.7568</c:v>
                </c:pt>
                <c:pt idx="3495">
                  <c:v>154.78989999999999</c:v>
                </c:pt>
                <c:pt idx="3496">
                  <c:v>154.8236</c:v>
                </c:pt>
                <c:pt idx="3497">
                  <c:v>154.8569</c:v>
                </c:pt>
                <c:pt idx="3498">
                  <c:v>154.89019999999999</c:v>
                </c:pt>
                <c:pt idx="3499">
                  <c:v>154.9238</c:v>
                </c:pt>
                <c:pt idx="3500">
                  <c:v>154.95750000000001</c:v>
                </c:pt>
                <c:pt idx="3501">
                  <c:v>154.9906</c:v>
                </c:pt>
                <c:pt idx="3502">
                  <c:v>155.02350000000001</c:v>
                </c:pt>
                <c:pt idx="3503">
                  <c:v>155.05699999999999</c:v>
                </c:pt>
                <c:pt idx="3504">
                  <c:v>155.09100000000001</c:v>
                </c:pt>
                <c:pt idx="3505">
                  <c:v>155.12430000000001</c:v>
                </c:pt>
                <c:pt idx="3506">
                  <c:v>155.15649999999999</c:v>
                </c:pt>
                <c:pt idx="3507">
                  <c:v>155.19030000000001</c:v>
                </c:pt>
                <c:pt idx="3508">
                  <c:v>155.22399999999999</c:v>
                </c:pt>
                <c:pt idx="3509">
                  <c:v>155.25739999999999</c:v>
                </c:pt>
                <c:pt idx="3510">
                  <c:v>155.29040000000001</c:v>
                </c:pt>
                <c:pt idx="3511">
                  <c:v>155.3237</c:v>
                </c:pt>
                <c:pt idx="3512">
                  <c:v>155.3569</c:v>
                </c:pt>
                <c:pt idx="3513">
                  <c:v>155.39089999999999</c:v>
                </c:pt>
                <c:pt idx="3514">
                  <c:v>155.4239</c:v>
                </c:pt>
                <c:pt idx="3515">
                  <c:v>155.45699999999999</c:v>
                </c:pt>
                <c:pt idx="3516">
                  <c:v>155.4906</c:v>
                </c:pt>
                <c:pt idx="3517">
                  <c:v>155.52420000000001</c:v>
                </c:pt>
                <c:pt idx="3518">
                  <c:v>155.5574</c:v>
                </c:pt>
                <c:pt idx="3519">
                  <c:v>155.5899</c:v>
                </c:pt>
                <c:pt idx="3520">
                  <c:v>155.62360000000001</c:v>
                </c:pt>
                <c:pt idx="3521">
                  <c:v>155.6576</c:v>
                </c:pt>
                <c:pt idx="3522">
                  <c:v>155.69040000000001</c:v>
                </c:pt>
                <c:pt idx="3523">
                  <c:v>155.72319999999999</c:v>
                </c:pt>
                <c:pt idx="3524">
                  <c:v>155.75749999999999</c:v>
                </c:pt>
                <c:pt idx="3525">
                  <c:v>155.79</c:v>
                </c:pt>
                <c:pt idx="3526">
                  <c:v>155.82400000000001</c:v>
                </c:pt>
                <c:pt idx="3527">
                  <c:v>155.858</c:v>
                </c:pt>
                <c:pt idx="3528">
                  <c:v>155.89060000000001</c:v>
                </c:pt>
                <c:pt idx="3529">
                  <c:v>155.92429999999999</c:v>
                </c:pt>
                <c:pt idx="3530">
                  <c:v>155.95760000000001</c:v>
                </c:pt>
                <c:pt idx="3531">
                  <c:v>155.9905</c:v>
                </c:pt>
                <c:pt idx="3532">
                  <c:v>156.02359999999999</c:v>
                </c:pt>
                <c:pt idx="3533">
                  <c:v>156.05690000000001</c:v>
                </c:pt>
                <c:pt idx="3534">
                  <c:v>156.09139999999999</c:v>
                </c:pt>
                <c:pt idx="3535">
                  <c:v>156.12350000000001</c:v>
                </c:pt>
                <c:pt idx="3536">
                  <c:v>156.1584</c:v>
                </c:pt>
                <c:pt idx="3537">
                  <c:v>156.19120000000001</c:v>
                </c:pt>
                <c:pt idx="3538">
                  <c:v>156.2234</c:v>
                </c:pt>
                <c:pt idx="3539">
                  <c:v>156.25640000000001</c:v>
                </c:pt>
                <c:pt idx="3540">
                  <c:v>156.29050000000001</c:v>
                </c:pt>
                <c:pt idx="3541">
                  <c:v>156.32409999999999</c:v>
                </c:pt>
                <c:pt idx="3542">
                  <c:v>156.35759999999999</c:v>
                </c:pt>
                <c:pt idx="3543">
                  <c:v>156.3913</c:v>
                </c:pt>
                <c:pt idx="3544">
                  <c:v>156.42410000000001</c:v>
                </c:pt>
                <c:pt idx="3545">
                  <c:v>156.45840000000001</c:v>
                </c:pt>
                <c:pt idx="3546">
                  <c:v>156.4915</c:v>
                </c:pt>
                <c:pt idx="3547">
                  <c:v>156.52430000000001</c:v>
                </c:pt>
                <c:pt idx="3548">
                  <c:v>156.5582</c:v>
                </c:pt>
                <c:pt idx="3549">
                  <c:v>156.5909</c:v>
                </c:pt>
                <c:pt idx="3550">
                  <c:v>156.62469999999999</c:v>
                </c:pt>
                <c:pt idx="3551">
                  <c:v>156.6575</c:v>
                </c:pt>
                <c:pt idx="3552">
                  <c:v>156.69159999999999</c:v>
                </c:pt>
                <c:pt idx="3553">
                  <c:v>156.7243</c:v>
                </c:pt>
                <c:pt idx="3554">
                  <c:v>156.75829999999999</c:v>
                </c:pt>
                <c:pt idx="3555">
                  <c:v>156.79150000000001</c:v>
                </c:pt>
                <c:pt idx="3556">
                  <c:v>156.82409999999999</c:v>
                </c:pt>
                <c:pt idx="3557">
                  <c:v>156.85820000000001</c:v>
                </c:pt>
                <c:pt idx="3558">
                  <c:v>156.8914</c:v>
                </c:pt>
                <c:pt idx="3559">
                  <c:v>156.92429999999999</c:v>
                </c:pt>
                <c:pt idx="3560">
                  <c:v>156.95779999999999</c:v>
                </c:pt>
                <c:pt idx="3561">
                  <c:v>156.99109999999999</c:v>
                </c:pt>
                <c:pt idx="3562">
                  <c:v>157.02369999999999</c:v>
                </c:pt>
                <c:pt idx="3563">
                  <c:v>157.0582</c:v>
                </c:pt>
                <c:pt idx="3564">
                  <c:v>157.09110000000001</c:v>
                </c:pt>
                <c:pt idx="3565">
                  <c:v>157.1258</c:v>
                </c:pt>
                <c:pt idx="3566">
                  <c:v>157.1583</c:v>
                </c:pt>
                <c:pt idx="3567">
                  <c:v>157.19110000000001</c:v>
                </c:pt>
                <c:pt idx="3568">
                  <c:v>157.22489999999999</c:v>
                </c:pt>
                <c:pt idx="3569">
                  <c:v>157.2577</c:v>
                </c:pt>
                <c:pt idx="3570">
                  <c:v>157.29130000000001</c:v>
                </c:pt>
                <c:pt idx="3571">
                  <c:v>157.32409999999999</c:v>
                </c:pt>
                <c:pt idx="3572">
                  <c:v>157.35820000000001</c:v>
                </c:pt>
                <c:pt idx="3573">
                  <c:v>157.39109999999999</c:v>
                </c:pt>
                <c:pt idx="3574">
                  <c:v>157.42400000000001</c:v>
                </c:pt>
                <c:pt idx="3575">
                  <c:v>157.45760000000001</c:v>
                </c:pt>
                <c:pt idx="3576">
                  <c:v>157.49080000000001</c:v>
                </c:pt>
                <c:pt idx="3577">
                  <c:v>157.5256</c:v>
                </c:pt>
                <c:pt idx="3578">
                  <c:v>157.55690000000001</c:v>
                </c:pt>
                <c:pt idx="3579">
                  <c:v>157.59110000000001</c:v>
                </c:pt>
                <c:pt idx="3580">
                  <c:v>157.6242</c:v>
                </c:pt>
                <c:pt idx="3581">
                  <c:v>157.65719999999999</c:v>
                </c:pt>
                <c:pt idx="3582">
                  <c:v>157.69200000000001</c:v>
                </c:pt>
                <c:pt idx="3583">
                  <c:v>157.72540000000001</c:v>
                </c:pt>
                <c:pt idx="3584">
                  <c:v>157.7586</c:v>
                </c:pt>
                <c:pt idx="3585">
                  <c:v>157.791</c:v>
                </c:pt>
                <c:pt idx="3586">
                  <c:v>157.8246</c:v>
                </c:pt>
                <c:pt idx="3587">
                  <c:v>157.85810000000001</c:v>
                </c:pt>
                <c:pt idx="3588">
                  <c:v>157.89189999999999</c:v>
                </c:pt>
                <c:pt idx="3589">
                  <c:v>157.92509999999999</c:v>
                </c:pt>
                <c:pt idx="3590">
                  <c:v>157.9581</c:v>
                </c:pt>
                <c:pt idx="3591">
                  <c:v>157.9914</c:v>
                </c:pt>
                <c:pt idx="3592">
                  <c:v>158.02500000000001</c:v>
                </c:pt>
                <c:pt idx="3593">
                  <c:v>158.05779999999999</c:v>
                </c:pt>
                <c:pt idx="3594">
                  <c:v>158.09030000000001</c:v>
                </c:pt>
                <c:pt idx="3595">
                  <c:v>158.12360000000001</c:v>
                </c:pt>
                <c:pt idx="3596">
                  <c:v>158.1591</c:v>
                </c:pt>
                <c:pt idx="3597">
                  <c:v>158.1918</c:v>
                </c:pt>
                <c:pt idx="3598">
                  <c:v>158.22479999999999</c:v>
                </c:pt>
                <c:pt idx="3599">
                  <c:v>158.25810000000001</c:v>
                </c:pt>
                <c:pt idx="3600">
                  <c:v>158.2921</c:v>
                </c:pt>
                <c:pt idx="3601">
                  <c:v>158.3245</c:v>
                </c:pt>
                <c:pt idx="3602">
                  <c:v>158.35820000000001</c:v>
                </c:pt>
                <c:pt idx="3603">
                  <c:v>158.39189999999999</c:v>
                </c:pt>
                <c:pt idx="3604">
                  <c:v>158.42519999999999</c:v>
                </c:pt>
                <c:pt idx="3605">
                  <c:v>158.45849999999999</c:v>
                </c:pt>
                <c:pt idx="3606">
                  <c:v>158.4913</c:v>
                </c:pt>
                <c:pt idx="3607">
                  <c:v>158.5248</c:v>
                </c:pt>
                <c:pt idx="3608">
                  <c:v>158.5583</c:v>
                </c:pt>
                <c:pt idx="3609">
                  <c:v>158.59119999999999</c:v>
                </c:pt>
                <c:pt idx="3610">
                  <c:v>158.6249</c:v>
                </c:pt>
                <c:pt idx="3611">
                  <c:v>158.65870000000001</c:v>
                </c:pt>
                <c:pt idx="3612">
                  <c:v>158.6919</c:v>
                </c:pt>
                <c:pt idx="3613">
                  <c:v>158.72499999999999</c:v>
                </c:pt>
                <c:pt idx="3614">
                  <c:v>158.75839999999999</c:v>
                </c:pt>
                <c:pt idx="3615">
                  <c:v>158.79169999999999</c:v>
                </c:pt>
                <c:pt idx="3616">
                  <c:v>158.8245</c:v>
                </c:pt>
                <c:pt idx="3617">
                  <c:v>158.8588</c:v>
                </c:pt>
                <c:pt idx="3618">
                  <c:v>158.89089999999999</c:v>
                </c:pt>
                <c:pt idx="3619">
                  <c:v>158.92509999999999</c:v>
                </c:pt>
                <c:pt idx="3620">
                  <c:v>158.95820000000001</c:v>
                </c:pt>
                <c:pt idx="3621">
                  <c:v>158.99180000000001</c:v>
                </c:pt>
                <c:pt idx="3622">
                  <c:v>159.02500000000001</c:v>
                </c:pt>
                <c:pt idx="3623">
                  <c:v>159.0583</c:v>
                </c:pt>
                <c:pt idx="3624">
                  <c:v>159.09139999999999</c:v>
                </c:pt>
                <c:pt idx="3625">
                  <c:v>159.125</c:v>
                </c:pt>
                <c:pt idx="3626">
                  <c:v>159.15899999999999</c:v>
                </c:pt>
                <c:pt idx="3627">
                  <c:v>159.19210000000001</c:v>
                </c:pt>
                <c:pt idx="3628">
                  <c:v>159.2251</c:v>
                </c:pt>
                <c:pt idx="3629">
                  <c:v>159.25829999999999</c:v>
                </c:pt>
                <c:pt idx="3630">
                  <c:v>159.2921</c:v>
                </c:pt>
                <c:pt idx="3631">
                  <c:v>159.32419999999999</c:v>
                </c:pt>
                <c:pt idx="3632">
                  <c:v>159.35820000000001</c:v>
                </c:pt>
                <c:pt idx="3633">
                  <c:v>159.39169999999999</c:v>
                </c:pt>
                <c:pt idx="3634">
                  <c:v>159.42519999999999</c:v>
                </c:pt>
                <c:pt idx="3635">
                  <c:v>159.4581</c:v>
                </c:pt>
                <c:pt idx="3636">
                  <c:v>159.49170000000001</c:v>
                </c:pt>
                <c:pt idx="3637">
                  <c:v>159.52539999999999</c:v>
                </c:pt>
                <c:pt idx="3638">
                  <c:v>159.5582</c:v>
                </c:pt>
                <c:pt idx="3639">
                  <c:v>159.59280000000001</c:v>
                </c:pt>
                <c:pt idx="3640">
                  <c:v>159.625</c:v>
                </c:pt>
                <c:pt idx="3641">
                  <c:v>159.65899999999999</c:v>
                </c:pt>
                <c:pt idx="3642">
                  <c:v>159.69200000000001</c:v>
                </c:pt>
                <c:pt idx="3643">
                  <c:v>159.726</c:v>
                </c:pt>
                <c:pt idx="3644">
                  <c:v>159.7587</c:v>
                </c:pt>
                <c:pt idx="3645">
                  <c:v>159.79140000000001</c:v>
                </c:pt>
                <c:pt idx="3646">
                  <c:v>159.82509999999999</c:v>
                </c:pt>
                <c:pt idx="3647">
                  <c:v>159.8588</c:v>
                </c:pt>
                <c:pt idx="3648">
                  <c:v>159.892</c:v>
                </c:pt>
                <c:pt idx="3649">
                  <c:v>159.92519999999999</c:v>
                </c:pt>
                <c:pt idx="3650">
                  <c:v>159.9588</c:v>
                </c:pt>
                <c:pt idx="3651">
                  <c:v>159.9922</c:v>
                </c:pt>
                <c:pt idx="3652">
                  <c:v>160.0256</c:v>
                </c:pt>
                <c:pt idx="3653">
                  <c:v>160.05930000000001</c:v>
                </c:pt>
                <c:pt idx="3654">
                  <c:v>160.09209999999999</c:v>
                </c:pt>
                <c:pt idx="3655">
                  <c:v>160.1259</c:v>
                </c:pt>
                <c:pt idx="3656">
                  <c:v>160.1592</c:v>
                </c:pt>
                <c:pt idx="3657">
                  <c:v>160.19210000000001</c:v>
                </c:pt>
                <c:pt idx="3658">
                  <c:v>160.2251</c:v>
                </c:pt>
                <c:pt idx="3659">
                  <c:v>160.2594</c:v>
                </c:pt>
                <c:pt idx="3660">
                  <c:v>160.29239999999999</c:v>
                </c:pt>
                <c:pt idx="3661">
                  <c:v>160.3252</c:v>
                </c:pt>
                <c:pt idx="3662">
                  <c:v>160.3595</c:v>
                </c:pt>
                <c:pt idx="3663">
                  <c:v>160.3922</c:v>
                </c:pt>
                <c:pt idx="3664">
                  <c:v>160.42609999999999</c:v>
                </c:pt>
                <c:pt idx="3665">
                  <c:v>160.45869999999999</c:v>
                </c:pt>
                <c:pt idx="3666">
                  <c:v>160.49180000000001</c:v>
                </c:pt>
                <c:pt idx="3667">
                  <c:v>160.5248</c:v>
                </c:pt>
                <c:pt idx="3668">
                  <c:v>160.55860000000001</c:v>
                </c:pt>
                <c:pt idx="3669">
                  <c:v>160.5933</c:v>
                </c:pt>
                <c:pt idx="3670">
                  <c:v>160.6258</c:v>
                </c:pt>
                <c:pt idx="3671">
                  <c:v>160.65860000000001</c:v>
                </c:pt>
                <c:pt idx="3672">
                  <c:v>160.6925</c:v>
                </c:pt>
                <c:pt idx="3673">
                  <c:v>160.72479999999999</c:v>
                </c:pt>
                <c:pt idx="3674">
                  <c:v>160.7586</c:v>
                </c:pt>
                <c:pt idx="3675">
                  <c:v>160.79239999999999</c:v>
                </c:pt>
                <c:pt idx="3676">
                  <c:v>160.8253</c:v>
                </c:pt>
                <c:pt idx="3677">
                  <c:v>160.85849999999999</c:v>
                </c:pt>
                <c:pt idx="3678">
                  <c:v>160.89160000000001</c:v>
                </c:pt>
                <c:pt idx="3679">
                  <c:v>160.92529999999999</c:v>
                </c:pt>
                <c:pt idx="3680">
                  <c:v>160.95859999999999</c:v>
                </c:pt>
                <c:pt idx="3681">
                  <c:v>160.9924</c:v>
                </c:pt>
                <c:pt idx="3682">
                  <c:v>161.02610000000001</c:v>
                </c:pt>
                <c:pt idx="3683">
                  <c:v>161.05869999999999</c:v>
                </c:pt>
                <c:pt idx="3684">
                  <c:v>161.09229999999999</c:v>
                </c:pt>
                <c:pt idx="3685">
                  <c:v>161.12569999999999</c:v>
                </c:pt>
                <c:pt idx="3686">
                  <c:v>161.15889999999999</c:v>
                </c:pt>
                <c:pt idx="3687">
                  <c:v>161.19290000000001</c:v>
                </c:pt>
                <c:pt idx="3688">
                  <c:v>161.22620000000001</c:v>
                </c:pt>
                <c:pt idx="3689">
                  <c:v>161.2587</c:v>
                </c:pt>
                <c:pt idx="3690">
                  <c:v>161.2927</c:v>
                </c:pt>
                <c:pt idx="3691">
                  <c:v>161.32599999999999</c:v>
                </c:pt>
                <c:pt idx="3692">
                  <c:v>161.3595</c:v>
                </c:pt>
                <c:pt idx="3693">
                  <c:v>161.39279999999999</c:v>
                </c:pt>
                <c:pt idx="3694">
                  <c:v>161.4255</c:v>
                </c:pt>
                <c:pt idx="3695">
                  <c:v>161.45910000000001</c:v>
                </c:pt>
                <c:pt idx="3696">
                  <c:v>161.49279999999999</c:v>
                </c:pt>
                <c:pt idx="3697">
                  <c:v>161.52529999999999</c:v>
                </c:pt>
                <c:pt idx="3698">
                  <c:v>161.5592</c:v>
                </c:pt>
                <c:pt idx="3699">
                  <c:v>161.59270000000001</c:v>
                </c:pt>
                <c:pt idx="3700">
                  <c:v>161.62610000000001</c:v>
                </c:pt>
                <c:pt idx="3701">
                  <c:v>161.6592</c:v>
                </c:pt>
                <c:pt idx="3702">
                  <c:v>161.69210000000001</c:v>
                </c:pt>
                <c:pt idx="3703">
                  <c:v>161.7253</c:v>
                </c:pt>
                <c:pt idx="3704">
                  <c:v>161.75880000000001</c:v>
                </c:pt>
                <c:pt idx="3705">
                  <c:v>161.7921</c:v>
                </c:pt>
                <c:pt idx="3706">
                  <c:v>161.82599999999999</c:v>
                </c:pt>
                <c:pt idx="3707">
                  <c:v>161.85919999999999</c:v>
                </c:pt>
                <c:pt idx="3708">
                  <c:v>161.893</c:v>
                </c:pt>
                <c:pt idx="3709">
                  <c:v>161.92580000000001</c:v>
                </c:pt>
                <c:pt idx="3710">
                  <c:v>161.95869999999999</c:v>
                </c:pt>
                <c:pt idx="3711">
                  <c:v>161.99260000000001</c:v>
                </c:pt>
                <c:pt idx="3712">
                  <c:v>162.02590000000001</c:v>
                </c:pt>
                <c:pt idx="3713">
                  <c:v>162.05879999999999</c:v>
                </c:pt>
                <c:pt idx="3714">
                  <c:v>162.0926</c:v>
                </c:pt>
                <c:pt idx="3715">
                  <c:v>162.1266</c:v>
                </c:pt>
                <c:pt idx="3716">
                  <c:v>162.15899999999999</c:v>
                </c:pt>
                <c:pt idx="3717">
                  <c:v>162.19329999999999</c:v>
                </c:pt>
                <c:pt idx="3718">
                  <c:v>162.2259</c:v>
                </c:pt>
                <c:pt idx="3719">
                  <c:v>162.25960000000001</c:v>
                </c:pt>
                <c:pt idx="3720">
                  <c:v>162.2928</c:v>
                </c:pt>
                <c:pt idx="3721">
                  <c:v>162.32669999999999</c:v>
                </c:pt>
                <c:pt idx="3722">
                  <c:v>162.35929999999999</c:v>
                </c:pt>
                <c:pt idx="3723">
                  <c:v>162.39240000000001</c:v>
                </c:pt>
                <c:pt idx="3724">
                  <c:v>162.42590000000001</c:v>
                </c:pt>
                <c:pt idx="3725">
                  <c:v>162.45920000000001</c:v>
                </c:pt>
                <c:pt idx="3726">
                  <c:v>162.49289999999999</c:v>
                </c:pt>
                <c:pt idx="3727">
                  <c:v>162.5266</c:v>
                </c:pt>
                <c:pt idx="3728">
                  <c:v>162.55940000000001</c:v>
                </c:pt>
                <c:pt idx="3729">
                  <c:v>162.5934</c:v>
                </c:pt>
                <c:pt idx="3730">
                  <c:v>162.62629999999999</c:v>
                </c:pt>
                <c:pt idx="3731">
                  <c:v>162.661</c:v>
                </c:pt>
                <c:pt idx="3732">
                  <c:v>162.6936</c:v>
                </c:pt>
                <c:pt idx="3733">
                  <c:v>162.72659999999999</c:v>
                </c:pt>
                <c:pt idx="3734">
                  <c:v>162.7604</c:v>
                </c:pt>
                <c:pt idx="3735">
                  <c:v>162.79329999999999</c:v>
                </c:pt>
                <c:pt idx="3736">
                  <c:v>162.8272</c:v>
                </c:pt>
                <c:pt idx="3737">
                  <c:v>162.86060000000001</c:v>
                </c:pt>
                <c:pt idx="3738">
                  <c:v>162.89349999999999</c:v>
                </c:pt>
                <c:pt idx="3739">
                  <c:v>162.92660000000001</c:v>
                </c:pt>
                <c:pt idx="3740">
                  <c:v>162.96010000000001</c:v>
                </c:pt>
                <c:pt idx="3741">
                  <c:v>162.9932</c:v>
                </c:pt>
                <c:pt idx="3742">
                  <c:v>163.02799999999999</c:v>
                </c:pt>
                <c:pt idx="3743">
                  <c:v>163.06030000000001</c:v>
                </c:pt>
                <c:pt idx="3744">
                  <c:v>163.09379999999999</c:v>
                </c:pt>
                <c:pt idx="3745">
                  <c:v>163.12739999999999</c:v>
                </c:pt>
                <c:pt idx="3746">
                  <c:v>163.15979999999999</c:v>
                </c:pt>
                <c:pt idx="3747">
                  <c:v>163.19319999999999</c:v>
                </c:pt>
                <c:pt idx="3748">
                  <c:v>163.22640000000001</c:v>
                </c:pt>
                <c:pt idx="3749">
                  <c:v>163.25980000000001</c:v>
                </c:pt>
                <c:pt idx="3750">
                  <c:v>163.2936</c:v>
                </c:pt>
                <c:pt idx="3751">
                  <c:v>163.32689999999999</c:v>
                </c:pt>
                <c:pt idx="3752">
                  <c:v>163.36019999999999</c:v>
                </c:pt>
                <c:pt idx="3753">
                  <c:v>163.3931</c:v>
                </c:pt>
                <c:pt idx="3754">
                  <c:v>163.42750000000001</c:v>
                </c:pt>
                <c:pt idx="3755">
                  <c:v>163.45949999999999</c:v>
                </c:pt>
                <c:pt idx="3756">
                  <c:v>163.4939</c:v>
                </c:pt>
                <c:pt idx="3757">
                  <c:v>163.5266</c:v>
                </c:pt>
                <c:pt idx="3758">
                  <c:v>163.56049999999999</c:v>
                </c:pt>
                <c:pt idx="3759">
                  <c:v>163.59309999999999</c:v>
                </c:pt>
                <c:pt idx="3760">
                  <c:v>163.62729999999999</c:v>
                </c:pt>
                <c:pt idx="3761">
                  <c:v>163.6602</c:v>
                </c:pt>
                <c:pt idx="3762">
                  <c:v>163.69409999999999</c:v>
                </c:pt>
                <c:pt idx="3763">
                  <c:v>163.72669999999999</c:v>
                </c:pt>
                <c:pt idx="3764">
                  <c:v>163.76130000000001</c:v>
                </c:pt>
                <c:pt idx="3765">
                  <c:v>163.7938</c:v>
                </c:pt>
                <c:pt idx="3766">
                  <c:v>163.8272</c:v>
                </c:pt>
                <c:pt idx="3767">
                  <c:v>163.8603</c:v>
                </c:pt>
                <c:pt idx="3768">
                  <c:v>163.8937</c:v>
                </c:pt>
                <c:pt idx="3769">
                  <c:v>163.9273</c:v>
                </c:pt>
                <c:pt idx="3770">
                  <c:v>163.9598</c:v>
                </c:pt>
                <c:pt idx="3771">
                  <c:v>163.99420000000001</c:v>
                </c:pt>
                <c:pt idx="3772">
                  <c:v>164.02770000000001</c:v>
                </c:pt>
                <c:pt idx="3773">
                  <c:v>164.0599</c:v>
                </c:pt>
                <c:pt idx="3774">
                  <c:v>164.09379999999999</c:v>
                </c:pt>
                <c:pt idx="3775">
                  <c:v>164.12790000000001</c:v>
                </c:pt>
                <c:pt idx="3776">
                  <c:v>164.1609</c:v>
                </c:pt>
                <c:pt idx="3777">
                  <c:v>164.1936</c:v>
                </c:pt>
                <c:pt idx="3778">
                  <c:v>164.22790000000001</c:v>
                </c:pt>
                <c:pt idx="3779">
                  <c:v>164.2604</c:v>
                </c:pt>
                <c:pt idx="3780">
                  <c:v>164.2938</c:v>
                </c:pt>
                <c:pt idx="3781">
                  <c:v>164.328</c:v>
                </c:pt>
                <c:pt idx="3782">
                  <c:v>164.36080000000001</c:v>
                </c:pt>
                <c:pt idx="3783">
                  <c:v>164.39420000000001</c:v>
                </c:pt>
                <c:pt idx="3784">
                  <c:v>164.42689999999999</c:v>
                </c:pt>
                <c:pt idx="3785">
                  <c:v>164.46039999999999</c:v>
                </c:pt>
                <c:pt idx="3786">
                  <c:v>164.49440000000001</c:v>
                </c:pt>
                <c:pt idx="3787">
                  <c:v>164.52809999999999</c:v>
                </c:pt>
                <c:pt idx="3788">
                  <c:v>164.56139999999999</c:v>
                </c:pt>
                <c:pt idx="3789">
                  <c:v>164.59399999999999</c:v>
                </c:pt>
                <c:pt idx="3790">
                  <c:v>164.62799999999999</c:v>
                </c:pt>
                <c:pt idx="3791">
                  <c:v>164.66139999999999</c:v>
                </c:pt>
                <c:pt idx="3792">
                  <c:v>164.6942</c:v>
                </c:pt>
                <c:pt idx="3793">
                  <c:v>164.72749999999999</c:v>
                </c:pt>
                <c:pt idx="3794">
                  <c:v>164.7612</c:v>
                </c:pt>
                <c:pt idx="3795">
                  <c:v>164.79400000000001</c:v>
                </c:pt>
                <c:pt idx="3796">
                  <c:v>164.8278</c:v>
                </c:pt>
                <c:pt idx="3797">
                  <c:v>164.86160000000001</c:v>
                </c:pt>
                <c:pt idx="3798">
                  <c:v>164.89500000000001</c:v>
                </c:pt>
                <c:pt idx="3799">
                  <c:v>164.92779999999999</c:v>
                </c:pt>
                <c:pt idx="3800">
                  <c:v>164.96080000000001</c:v>
                </c:pt>
                <c:pt idx="3801">
                  <c:v>164.99420000000001</c:v>
                </c:pt>
                <c:pt idx="3802">
                  <c:v>165.0282</c:v>
                </c:pt>
                <c:pt idx="3803">
                  <c:v>165.0616</c:v>
                </c:pt>
                <c:pt idx="3804">
                  <c:v>165.0949</c:v>
                </c:pt>
                <c:pt idx="3805">
                  <c:v>165.12809999999999</c:v>
                </c:pt>
                <c:pt idx="3806">
                  <c:v>165.1618</c:v>
                </c:pt>
                <c:pt idx="3807">
                  <c:v>165.19450000000001</c:v>
                </c:pt>
                <c:pt idx="3808">
                  <c:v>165.22839999999999</c:v>
                </c:pt>
                <c:pt idx="3809">
                  <c:v>165.26159999999999</c:v>
                </c:pt>
                <c:pt idx="3810">
                  <c:v>165.2946</c:v>
                </c:pt>
                <c:pt idx="3811">
                  <c:v>165.32830000000001</c:v>
                </c:pt>
                <c:pt idx="3812">
                  <c:v>165.36199999999999</c:v>
                </c:pt>
                <c:pt idx="3813">
                  <c:v>165.3954</c:v>
                </c:pt>
                <c:pt idx="3814">
                  <c:v>165.42840000000001</c:v>
                </c:pt>
                <c:pt idx="3815">
                  <c:v>165.46250000000001</c:v>
                </c:pt>
                <c:pt idx="3816">
                  <c:v>165.4948</c:v>
                </c:pt>
                <c:pt idx="3817">
                  <c:v>165.5283</c:v>
                </c:pt>
                <c:pt idx="3818">
                  <c:v>165.5609</c:v>
                </c:pt>
                <c:pt idx="3819">
                  <c:v>165.5949</c:v>
                </c:pt>
                <c:pt idx="3820">
                  <c:v>165.62819999999999</c:v>
                </c:pt>
                <c:pt idx="3821">
                  <c:v>165.66149999999999</c:v>
                </c:pt>
                <c:pt idx="3822">
                  <c:v>165.69479999999999</c:v>
                </c:pt>
                <c:pt idx="3823">
                  <c:v>165.72839999999999</c:v>
                </c:pt>
                <c:pt idx="3824">
                  <c:v>165.76140000000001</c:v>
                </c:pt>
                <c:pt idx="3825">
                  <c:v>165.79499999999999</c:v>
                </c:pt>
                <c:pt idx="3826">
                  <c:v>165.8278</c:v>
                </c:pt>
                <c:pt idx="3827">
                  <c:v>165.86089999999999</c:v>
                </c:pt>
                <c:pt idx="3828">
                  <c:v>165.89510000000001</c:v>
                </c:pt>
                <c:pt idx="3829">
                  <c:v>165.9281</c:v>
                </c:pt>
                <c:pt idx="3830">
                  <c:v>165.96180000000001</c:v>
                </c:pt>
                <c:pt idx="3831">
                  <c:v>165.99459999999999</c:v>
                </c:pt>
                <c:pt idx="3832">
                  <c:v>166.0283</c:v>
                </c:pt>
                <c:pt idx="3833">
                  <c:v>166.0616</c:v>
                </c:pt>
                <c:pt idx="3834">
                  <c:v>166.09479999999999</c:v>
                </c:pt>
                <c:pt idx="3835">
                  <c:v>166.1284</c:v>
                </c:pt>
                <c:pt idx="3836">
                  <c:v>166.16159999999999</c:v>
                </c:pt>
                <c:pt idx="3837">
                  <c:v>166.19479999999999</c:v>
                </c:pt>
                <c:pt idx="3838">
                  <c:v>166.22909999999999</c:v>
                </c:pt>
                <c:pt idx="3839">
                  <c:v>166.26140000000001</c:v>
                </c:pt>
                <c:pt idx="3840">
                  <c:v>166.29509999999999</c:v>
                </c:pt>
                <c:pt idx="3841">
                  <c:v>166.32810000000001</c:v>
                </c:pt>
                <c:pt idx="3842">
                  <c:v>166.36240000000001</c:v>
                </c:pt>
                <c:pt idx="3843">
                  <c:v>166.3954</c:v>
                </c:pt>
                <c:pt idx="3844">
                  <c:v>166.42910000000001</c:v>
                </c:pt>
                <c:pt idx="3845">
                  <c:v>166.4624</c:v>
                </c:pt>
                <c:pt idx="3846">
                  <c:v>166.49469999999999</c:v>
                </c:pt>
                <c:pt idx="3847">
                  <c:v>166.52799999999999</c:v>
                </c:pt>
                <c:pt idx="3848">
                  <c:v>166.56200000000001</c:v>
                </c:pt>
                <c:pt idx="3849">
                  <c:v>166.59520000000001</c:v>
                </c:pt>
                <c:pt idx="3850">
                  <c:v>166.62860000000001</c:v>
                </c:pt>
                <c:pt idx="3851">
                  <c:v>166.66229999999999</c:v>
                </c:pt>
                <c:pt idx="3852">
                  <c:v>166.6951</c:v>
                </c:pt>
                <c:pt idx="3853">
                  <c:v>166.72909999999999</c:v>
                </c:pt>
                <c:pt idx="3854">
                  <c:v>166.76240000000001</c:v>
                </c:pt>
                <c:pt idx="3855">
                  <c:v>166.7954</c:v>
                </c:pt>
                <c:pt idx="3856">
                  <c:v>166.82859999999999</c:v>
                </c:pt>
                <c:pt idx="3857">
                  <c:v>166.86240000000001</c:v>
                </c:pt>
                <c:pt idx="3858">
                  <c:v>166.89510000000001</c:v>
                </c:pt>
                <c:pt idx="3859">
                  <c:v>166.9297</c:v>
                </c:pt>
                <c:pt idx="3860">
                  <c:v>166.96250000000001</c:v>
                </c:pt>
                <c:pt idx="3861">
                  <c:v>166.99639999999999</c:v>
                </c:pt>
                <c:pt idx="3862">
                  <c:v>167.02930000000001</c:v>
                </c:pt>
                <c:pt idx="3863">
                  <c:v>167.06280000000001</c:v>
                </c:pt>
                <c:pt idx="3864">
                  <c:v>167.09630000000001</c:v>
                </c:pt>
                <c:pt idx="3865">
                  <c:v>167.12880000000001</c:v>
                </c:pt>
                <c:pt idx="3866">
                  <c:v>167.1626</c:v>
                </c:pt>
                <c:pt idx="3867">
                  <c:v>167.19540000000001</c:v>
                </c:pt>
                <c:pt idx="3868">
                  <c:v>167.22919999999999</c:v>
                </c:pt>
                <c:pt idx="3869">
                  <c:v>167.26329999999999</c:v>
                </c:pt>
                <c:pt idx="3870">
                  <c:v>167.29589999999999</c:v>
                </c:pt>
                <c:pt idx="3871">
                  <c:v>167.3296</c:v>
                </c:pt>
                <c:pt idx="3872">
                  <c:v>167.363</c:v>
                </c:pt>
                <c:pt idx="3873">
                  <c:v>167.3964</c:v>
                </c:pt>
                <c:pt idx="3874">
                  <c:v>167.4289</c:v>
                </c:pt>
                <c:pt idx="3875">
                  <c:v>167.4631</c:v>
                </c:pt>
                <c:pt idx="3876">
                  <c:v>167.49619999999999</c:v>
                </c:pt>
                <c:pt idx="3877">
                  <c:v>167.52869999999999</c:v>
                </c:pt>
                <c:pt idx="3878">
                  <c:v>167.5616</c:v>
                </c:pt>
                <c:pt idx="3879">
                  <c:v>167.5949</c:v>
                </c:pt>
                <c:pt idx="3880">
                  <c:v>167.62909999999999</c:v>
                </c:pt>
                <c:pt idx="3881">
                  <c:v>167.6626</c:v>
                </c:pt>
                <c:pt idx="3882">
                  <c:v>167.69649999999999</c:v>
                </c:pt>
                <c:pt idx="3883">
                  <c:v>167.72909999999999</c:v>
                </c:pt>
                <c:pt idx="3884">
                  <c:v>167.7628</c:v>
                </c:pt>
                <c:pt idx="3885">
                  <c:v>167.79640000000001</c:v>
                </c:pt>
                <c:pt idx="3886">
                  <c:v>167.82939999999999</c:v>
                </c:pt>
                <c:pt idx="3887">
                  <c:v>167.86340000000001</c:v>
                </c:pt>
                <c:pt idx="3888">
                  <c:v>167.89670000000001</c:v>
                </c:pt>
                <c:pt idx="3889">
                  <c:v>167.9308</c:v>
                </c:pt>
                <c:pt idx="3890">
                  <c:v>167.96340000000001</c:v>
                </c:pt>
                <c:pt idx="3891">
                  <c:v>167.99549999999999</c:v>
                </c:pt>
                <c:pt idx="3892">
                  <c:v>168.02959999999999</c:v>
                </c:pt>
                <c:pt idx="3893">
                  <c:v>168.0625</c:v>
                </c:pt>
                <c:pt idx="3894">
                  <c:v>168.09630000000001</c:v>
                </c:pt>
                <c:pt idx="3895">
                  <c:v>168.13040000000001</c:v>
                </c:pt>
                <c:pt idx="3896">
                  <c:v>168.16249999999999</c:v>
                </c:pt>
                <c:pt idx="3897">
                  <c:v>168.19540000000001</c:v>
                </c:pt>
                <c:pt idx="3898">
                  <c:v>168.22970000000001</c:v>
                </c:pt>
                <c:pt idx="3899">
                  <c:v>168.2629</c:v>
                </c:pt>
                <c:pt idx="3900">
                  <c:v>168.2961</c:v>
                </c:pt>
                <c:pt idx="3901">
                  <c:v>168.3297</c:v>
                </c:pt>
                <c:pt idx="3902">
                  <c:v>168.36240000000001</c:v>
                </c:pt>
                <c:pt idx="3903">
                  <c:v>168.39699999999999</c:v>
                </c:pt>
                <c:pt idx="3904">
                  <c:v>168.42930000000001</c:v>
                </c:pt>
                <c:pt idx="3905">
                  <c:v>168.46279999999999</c:v>
                </c:pt>
                <c:pt idx="3906">
                  <c:v>168.4974</c:v>
                </c:pt>
                <c:pt idx="3907">
                  <c:v>168.52959999999999</c:v>
                </c:pt>
                <c:pt idx="3908">
                  <c:v>168.5624</c:v>
                </c:pt>
                <c:pt idx="3909">
                  <c:v>168.5967</c:v>
                </c:pt>
                <c:pt idx="3910">
                  <c:v>168.62909999999999</c:v>
                </c:pt>
                <c:pt idx="3911">
                  <c:v>168.6636</c:v>
                </c:pt>
                <c:pt idx="3912">
                  <c:v>168.69710000000001</c:v>
                </c:pt>
                <c:pt idx="3913">
                  <c:v>168.7296</c:v>
                </c:pt>
                <c:pt idx="3914">
                  <c:v>168.7628</c:v>
                </c:pt>
                <c:pt idx="3915">
                  <c:v>168.79599999999999</c:v>
                </c:pt>
                <c:pt idx="3916">
                  <c:v>168.83009999999999</c:v>
                </c:pt>
                <c:pt idx="3917">
                  <c:v>168.86340000000001</c:v>
                </c:pt>
                <c:pt idx="3918">
                  <c:v>168.89619999999999</c:v>
                </c:pt>
                <c:pt idx="3919">
                  <c:v>168.92920000000001</c:v>
                </c:pt>
                <c:pt idx="3920">
                  <c:v>168.96270000000001</c:v>
                </c:pt>
                <c:pt idx="3921">
                  <c:v>168.99639999999999</c:v>
                </c:pt>
                <c:pt idx="3922">
                  <c:v>169.03</c:v>
                </c:pt>
                <c:pt idx="3923">
                  <c:v>169.06290000000001</c:v>
                </c:pt>
                <c:pt idx="3924">
                  <c:v>169.09700000000001</c:v>
                </c:pt>
                <c:pt idx="3925">
                  <c:v>169.12989999999999</c:v>
                </c:pt>
                <c:pt idx="3926">
                  <c:v>169.1628</c:v>
                </c:pt>
                <c:pt idx="3927">
                  <c:v>169.19710000000001</c:v>
                </c:pt>
                <c:pt idx="3928">
                  <c:v>169.23009999999999</c:v>
                </c:pt>
                <c:pt idx="3929">
                  <c:v>169.26349999999999</c:v>
                </c:pt>
                <c:pt idx="3930">
                  <c:v>169.2963</c:v>
                </c:pt>
                <c:pt idx="3931">
                  <c:v>169.3295</c:v>
                </c:pt>
                <c:pt idx="3932">
                  <c:v>169.36340000000001</c:v>
                </c:pt>
                <c:pt idx="3933">
                  <c:v>169.39670000000001</c:v>
                </c:pt>
                <c:pt idx="3934">
                  <c:v>169.42959999999999</c:v>
                </c:pt>
                <c:pt idx="3935">
                  <c:v>169.46250000000001</c:v>
                </c:pt>
                <c:pt idx="3936">
                  <c:v>169.49629999999999</c:v>
                </c:pt>
                <c:pt idx="3937">
                  <c:v>169.52950000000001</c:v>
                </c:pt>
                <c:pt idx="3938">
                  <c:v>169.5634</c:v>
                </c:pt>
                <c:pt idx="3939">
                  <c:v>169.59700000000001</c:v>
                </c:pt>
                <c:pt idx="3940">
                  <c:v>169.6302</c:v>
                </c:pt>
                <c:pt idx="3941">
                  <c:v>169.66309999999999</c:v>
                </c:pt>
                <c:pt idx="3942">
                  <c:v>169.69659999999999</c:v>
                </c:pt>
                <c:pt idx="3943">
                  <c:v>169.73009999999999</c:v>
                </c:pt>
                <c:pt idx="3944">
                  <c:v>169.76390000000001</c:v>
                </c:pt>
                <c:pt idx="3945">
                  <c:v>169.7962</c:v>
                </c:pt>
                <c:pt idx="3946">
                  <c:v>169.8295</c:v>
                </c:pt>
                <c:pt idx="3947">
                  <c:v>169.86349999999999</c:v>
                </c:pt>
                <c:pt idx="3948">
                  <c:v>169.89590000000001</c:v>
                </c:pt>
                <c:pt idx="3949">
                  <c:v>169.93010000000001</c:v>
                </c:pt>
                <c:pt idx="3950">
                  <c:v>169.9631</c:v>
                </c:pt>
                <c:pt idx="3951">
                  <c:v>169.99590000000001</c:v>
                </c:pt>
                <c:pt idx="3952">
                  <c:v>170.02959999999999</c:v>
                </c:pt>
                <c:pt idx="3953">
                  <c:v>170.06190000000001</c:v>
                </c:pt>
                <c:pt idx="3954">
                  <c:v>170.09520000000001</c:v>
                </c:pt>
                <c:pt idx="3955">
                  <c:v>170.12909999999999</c:v>
                </c:pt>
                <c:pt idx="3956">
                  <c:v>170.16210000000001</c:v>
                </c:pt>
                <c:pt idx="3957">
                  <c:v>170.19759999999999</c:v>
                </c:pt>
                <c:pt idx="3958">
                  <c:v>170.2302</c:v>
                </c:pt>
                <c:pt idx="3959">
                  <c:v>170.26310000000001</c:v>
                </c:pt>
                <c:pt idx="3960">
                  <c:v>170.29679999999999</c:v>
                </c:pt>
                <c:pt idx="3961">
                  <c:v>170.32980000000001</c:v>
                </c:pt>
                <c:pt idx="3962">
                  <c:v>170.36330000000001</c:v>
                </c:pt>
                <c:pt idx="3963">
                  <c:v>170.39709999999999</c:v>
                </c:pt>
                <c:pt idx="3964">
                  <c:v>170.4308</c:v>
                </c:pt>
                <c:pt idx="3965">
                  <c:v>170.46360000000001</c:v>
                </c:pt>
                <c:pt idx="3966">
                  <c:v>170.4974</c:v>
                </c:pt>
                <c:pt idx="3967">
                  <c:v>170.5299</c:v>
                </c:pt>
                <c:pt idx="3968">
                  <c:v>170.5641</c:v>
                </c:pt>
                <c:pt idx="3969">
                  <c:v>170.59790000000001</c:v>
                </c:pt>
                <c:pt idx="3970">
                  <c:v>170.62970000000001</c:v>
                </c:pt>
                <c:pt idx="3971">
                  <c:v>170.66390000000001</c:v>
                </c:pt>
                <c:pt idx="3972">
                  <c:v>170.6968</c:v>
                </c:pt>
                <c:pt idx="3973">
                  <c:v>170.73140000000001</c:v>
                </c:pt>
                <c:pt idx="3974">
                  <c:v>170.76349999999999</c:v>
                </c:pt>
                <c:pt idx="3975">
                  <c:v>170.79740000000001</c:v>
                </c:pt>
                <c:pt idx="3976">
                  <c:v>170.8305</c:v>
                </c:pt>
                <c:pt idx="3977">
                  <c:v>170.86420000000001</c:v>
                </c:pt>
                <c:pt idx="3978">
                  <c:v>170.89670000000001</c:v>
                </c:pt>
                <c:pt idx="3979">
                  <c:v>170.93039999999999</c:v>
                </c:pt>
                <c:pt idx="3980">
                  <c:v>170.96360000000001</c:v>
                </c:pt>
                <c:pt idx="3981">
                  <c:v>170.9975</c:v>
                </c:pt>
                <c:pt idx="3982">
                  <c:v>171.03059999999999</c:v>
                </c:pt>
                <c:pt idx="3983">
                  <c:v>171.06319999999999</c:v>
                </c:pt>
                <c:pt idx="3984">
                  <c:v>171.09739999999999</c:v>
                </c:pt>
                <c:pt idx="3985">
                  <c:v>171.13030000000001</c:v>
                </c:pt>
                <c:pt idx="3986">
                  <c:v>171.1635</c:v>
                </c:pt>
                <c:pt idx="3987">
                  <c:v>171.19720000000001</c:v>
                </c:pt>
                <c:pt idx="3988">
                  <c:v>171.23099999999999</c:v>
                </c:pt>
                <c:pt idx="3989">
                  <c:v>171.26410000000001</c:v>
                </c:pt>
                <c:pt idx="3990">
                  <c:v>171.29740000000001</c:v>
                </c:pt>
                <c:pt idx="3991">
                  <c:v>171.33080000000001</c:v>
                </c:pt>
                <c:pt idx="3992">
                  <c:v>171.3638</c:v>
                </c:pt>
                <c:pt idx="3993">
                  <c:v>171.39689999999999</c:v>
                </c:pt>
                <c:pt idx="3994">
                  <c:v>171.43090000000001</c:v>
                </c:pt>
                <c:pt idx="3995">
                  <c:v>171.46379999999999</c:v>
                </c:pt>
                <c:pt idx="3996">
                  <c:v>171.49770000000001</c:v>
                </c:pt>
                <c:pt idx="3997">
                  <c:v>171.53049999999999</c:v>
                </c:pt>
                <c:pt idx="3998">
                  <c:v>171.56389999999999</c:v>
                </c:pt>
                <c:pt idx="3999">
                  <c:v>171.5966</c:v>
                </c:pt>
                <c:pt idx="4000">
                  <c:v>171.63120000000001</c:v>
                </c:pt>
                <c:pt idx="4001">
                  <c:v>171.6645</c:v>
                </c:pt>
                <c:pt idx="4002">
                  <c:v>171.6968</c:v>
                </c:pt>
                <c:pt idx="4003">
                  <c:v>171.72980000000001</c:v>
                </c:pt>
                <c:pt idx="4004">
                  <c:v>171.7628</c:v>
                </c:pt>
                <c:pt idx="4005">
                  <c:v>171.7961</c:v>
                </c:pt>
                <c:pt idx="4006">
                  <c:v>171.8296</c:v>
                </c:pt>
                <c:pt idx="4007">
                  <c:v>171.86359999999999</c:v>
                </c:pt>
                <c:pt idx="4008">
                  <c:v>171.89699999999999</c:v>
                </c:pt>
                <c:pt idx="4009">
                  <c:v>171.9297</c:v>
                </c:pt>
                <c:pt idx="4010">
                  <c:v>171.96279999999999</c:v>
                </c:pt>
                <c:pt idx="4011">
                  <c:v>171.99680000000001</c:v>
                </c:pt>
                <c:pt idx="4012">
                  <c:v>172.0299</c:v>
                </c:pt>
                <c:pt idx="4013">
                  <c:v>172.06360000000001</c:v>
                </c:pt>
                <c:pt idx="4014">
                  <c:v>172.09649999999999</c:v>
                </c:pt>
                <c:pt idx="4015">
                  <c:v>172.13059999999999</c:v>
                </c:pt>
                <c:pt idx="4016">
                  <c:v>172.1627</c:v>
                </c:pt>
                <c:pt idx="4017">
                  <c:v>172.19630000000001</c:v>
                </c:pt>
                <c:pt idx="4018">
                  <c:v>172.2303</c:v>
                </c:pt>
                <c:pt idx="4019">
                  <c:v>172.26320000000001</c:v>
                </c:pt>
                <c:pt idx="4020">
                  <c:v>172.29679999999999</c:v>
                </c:pt>
                <c:pt idx="4021">
                  <c:v>172.3304</c:v>
                </c:pt>
                <c:pt idx="4022">
                  <c:v>172.36420000000001</c:v>
                </c:pt>
                <c:pt idx="4023">
                  <c:v>172.39750000000001</c:v>
                </c:pt>
                <c:pt idx="4024">
                  <c:v>172.4314</c:v>
                </c:pt>
                <c:pt idx="4025">
                  <c:v>172.4639</c:v>
                </c:pt>
                <c:pt idx="4026">
                  <c:v>172.49639999999999</c:v>
                </c:pt>
                <c:pt idx="4027">
                  <c:v>172.53039999999999</c:v>
                </c:pt>
                <c:pt idx="4028">
                  <c:v>172.56399999999999</c:v>
                </c:pt>
                <c:pt idx="4029">
                  <c:v>172.5968</c:v>
                </c:pt>
                <c:pt idx="4030">
                  <c:v>172.62960000000001</c:v>
                </c:pt>
                <c:pt idx="4031">
                  <c:v>172.6636</c:v>
                </c:pt>
                <c:pt idx="4032">
                  <c:v>172.69649999999999</c:v>
                </c:pt>
                <c:pt idx="4033">
                  <c:v>172.73159999999999</c:v>
                </c:pt>
                <c:pt idx="4034">
                  <c:v>172.7638</c:v>
                </c:pt>
                <c:pt idx="4035">
                  <c:v>172.7972</c:v>
                </c:pt>
                <c:pt idx="4036">
                  <c:v>172.83009999999999</c:v>
                </c:pt>
                <c:pt idx="4037">
                  <c:v>172.86349999999999</c:v>
                </c:pt>
                <c:pt idx="4038">
                  <c:v>172.89689999999999</c:v>
                </c:pt>
                <c:pt idx="4039">
                  <c:v>172.93039999999999</c:v>
                </c:pt>
                <c:pt idx="4040">
                  <c:v>172.9632</c:v>
                </c:pt>
                <c:pt idx="4041">
                  <c:v>172.99680000000001</c:v>
                </c:pt>
                <c:pt idx="4042">
                  <c:v>173.0317</c:v>
                </c:pt>
                <c:pt idx="4043">
                  <c:v>173.06370000000001</c:v>
                </c:pt>
                <c:pt idx="4044">
                  <c:v>173.0967</c:v>
                </c:pt>
                <c:pt idx="4045">
                  <c:v>173.1309</c:v>
                </c:pt>
                <c:pt idx="4046">
                  <c:v>173.1636</c:v>
                </c:pt>
                <c:pt idx="4047">
                  <c:v>173.19720000000001</c:v>
                </c:pt>
                <c:pt idx="4048">
                  <c:v>173.2304</c:v>
                </c:pt>
                <c:pt idx="4049">
                  <c:v>173.26329999999999</c:v>
                </c:pt>
                <c:pt idx="4050">
                  <c:v>173.29839999999999</c:v>
                </c:pt>
                <c:pt idx="4051">
                  <c:v>173.33150000000001</c:v>
                </c:pt>
                <c:pt idx="4052">
                  <c:v>173.36500000000001</c:v>
                </c:pt>
                <c:pt idx="4053">
                  <c:v>173.3989</c:v>
                </c:pt>
                <c:pt idx="4054">
                  <c:v>173.4323</c:v>
                </c:pt>
                <c:pt idx="4055">
                  <c:v>173.46559999999999</c:v>
                </c:pt>
                <c:pt idx="4056">
                  <c:v>173.49879999999999</c:v>
                </c:pt>
                <c:pt idx="4057">
                  <c:v>173.53229999999999</c:v>
                </c:pt>
                <c:pt idx="4058">
                  <c:v>173.56530000000001</c:v>
                </c:pt>
                <c:pt idx="4059">
                  <c:v>173.5986</c:v>
                </c:pt>
                <c:pt idx="4060">
                  <c:v>173.63229999999999</c:v>
                </c:pt>
                <c:pt idx="4061">
                  <c:v>173.66540000000001</c:v>
                </c:pt>
                <c:pt idx="4062">
                  <c:v>173.69890000000001</c:v>
                </c:pt>
                <c:pt idx="4063">
                  <c:v>173.73159999999999</c:v>
                </c:pt>
                <c:pt idx="4064">
                  <c:v>173.76519999999999</c:v>
                </c:pt>
                <c:pt idx="4065">
                  <c:v>173.7978</c:v>
                </c:pt>
                <c:pt idx="4066">
                  <c:v>173.83250000000001</c:v>
                </c:pt>
                <c:pt idx="4067">
                  <c:v>173.86519999999999</c:v>
                </c:pt>
                <c:pt idx="4068">
                  <c:v>173.898</c:v>
                </c:pt>
                <c:pt idx="4069">
                  <c:v>173.9316</c:v>
                </c:pt>
                <c:pt idx="4070">
                  <c:v>173.965</c:v>
                </c:pt>
                <c:pt idx="4071">
                  <c:v>173.99850000000001</c:v>
                </c:pt>
                <c:pt idx="4072">
                  <c:v>174.0318</c:v>
                </c:pt>
                <c:pt idx="4073">
                  <c:v>174.0658</c:v>
                </c:pt>
                <c:pt idx="4074">
                  <c:v>174.0986</c:v>
                </c:pt>
                <c:pt idx="4075">
                  <c:v>174.13140000000001</c:v>
                </c:pt>
                <c:pt idx="4076">
                  <c:v>174.16380000000001</c:v>
                </c:pt>
                <c:pt idx="4077">
                  <c:v>174.19720000000001</c:v>
                </c:pt>
                <c:pt idx="4078">
                  <c:v>174.2311</c:v>
                </c:pt>
                <c:pt idx="4079">
                  <c:v>174.26439999999999</c:v>
                </c:pt>
                <c:pt idx="4080">
                  <c:v>174.29740000000001</c:v>
                </c:pt>
                <c:pt idx="4081">
                  <c:v>174.33099999999999</c:v>
                </c:pt>
                <c:pt idx="4082">
                  <c:v>174.36420000000001</c:v>
                </c:pt>
                <c:pt idx="4083">
                  <c:v>174.398</c:v>
                </c:pt>
                <c:pt idx="4084">
                  <c:v>174.4307</c:v>
                </c:pt>
                <c:pt idx="4085">
                  <c:v>174.46440000000001</c:v>
                </c:pt>
                <c:pt idx="4086">
                  <c:v>174.49789999999999</c:v>
                </c:pt>
                <c:pt idx="4087">
                  <c:v>174.53149999999999</c:v>
                </c:pt>
                <c:pt idx="4088">
                  <c:v>174.56479999999999</c:v>
                </c:pt>
                <c:pt idx="4089">
                  <c:v>174.5985</c:v>
                </c:pt>
                <c:pt idx="4090">
                  <c:v>174.6326</c:v>
                </c:pt>
                <c:pt idx="4091">
                  <c:v>174.66560000000001</c:v>
                </c:pt>
                <c:pt idx="4092">
                  <c:v>174.69900000000001</c:v>
                </c:pt>
                <c:pt idx="4093">
                  <c:v>174.73169999999999</c:v>
                </c:pt>
                <c:pt idx="4094">
                  <c:v>174.76480000000001</c:v>
                </c:pt>
                <c:pt idx="4095">
                  <c:v>174.79810000000001</c:v>
                </c:pt>
                <c:pt idx="4096">
                  <c:v>174.8314</c:v>
                </c:pt>
                <c:pt idx="4097">
                  <c:v>174.86500000000001</c:v>
                </c:pt>
                <c:pt idx="4098">
                  <c:v>174.89859999999999</c:v>
                </c:pt>
                <c:pt idx="4099">
                  <c:v>174.93119999999999</c:v>
                </c:pt>
                <c:pt idx="4100">
                  <c:v>174.96449999999999</c:v>
                </c:pt>
                <c:pt idx="4101">
                  <c:v>174.99930000000001</c:v>
                </c:pt>
                <c:pt idx="4102">
                  <c:v>175.03229999999999</c:v>
                </c:pt>
                <c:pt idx="4103">
                  <c:v>175.06479999999999</c:v>
                </c:pt>
                <c:pt idx="4104">
                  <c:v>175.0985</c:v>
                </c:pt>
                <c:pt idx="4105">
                  <c:v>175.1317</c:v>
                </c:pt>
                <c:pt idx="4106">
                  <c:v>175.16679999999999</c:v>
                </c:pt>
                <c:pt idx="4107">
                  <c:v>175.1987</c:v>
                </c:pt>
                <c:pt idx="4108">
                  <c:v>175.23150000000001</c:v>
                </c:pt>
                <c:pt idx="4109">
                  <c:v>175.26509999999999</c:v>
                </c:pt>
                <c:pt idx="4110">
                  <c:v>175.29839999999999</c:v>
                </c:pt>
                <c:pt idx="4111">
                  <c:v>175.33250000000001</c:v>
                </c:pt>
                <c:pt idx="4112">
                  <c:v>175.36510000000001</c:v>
                </c:pt>
                <c:pt idx="4113">
                  <c:v>175.3989</c:v>
                </c:pt>
                <c:pt idx="4114">
                  <c:v>175.43219999999999</c:v>
                </c:pt>
                <c:pt idx="4115">
                  <c:v>175.4649</c:v>
                </c:pt>
                <c:pt idx="4116">
                  <c:v>175.4984</c:v>
                </c:pt>
                <c:pt idx="4117">
                  <c:v>175.53129999999999</c:v>
                </c:pt>
                <c:pt idx="4118">
                  <c:v>175.56460000000001</c:v>
                </c:pt>
                <c:pt idx="4119">
                  <c:v>175.59880000000001</c:v>
                </c:pt>
                <c:pt idx="4120">
                  <c:v>175.6326</c:v>
                </c:pt>
                <c:pt idx="4121">
                  <c:v>175.6652</c:v>
                </c:pt>
                <c:pt idx="4122">
                  <c:v>175.69820000000001</c:v>
                </c:pt>
                <c:pt idx="4123">
                  <c:v>175.73240000000001</c:v>
                </c:pt>
                <c:pt idx="4124">
                  <c:v>175.76560000000001</c:v>
                </c:pt>
                <c:pt idx="4125">
                  <c:v>175.7989</c:v>
                </c:pt>
                <c:pt idx="4126">
                  <c:v>175.83189999999999</c:v>
                </c:pt>
                <c:pt idx="4127">
                  <c:v>175.8657</c:v>
                </c:pt>
                <c:pt idx="4128">
                  <c:v>175.899</c:v>
                </c:pt>
                <c:pt idx="4129">
                  <c:v>175.93209999999999</c:v>
                </c:pt>
                <c:pt idx="4130">
                  <c:v>175.9658</c:v>
                </c:pt>
                <c:pt idx="4131">
                  <c:v>175.99959999999999</c:v>
                </c:pt>
                <c:pt idx="4132">
                  <c:v>176.03280000000001</c:v>
                </c:pt>
                <c:pt idx="4133">
                  <c:v>176.06630000000001</c:v>
                </c:pt>
                <c:pt idx="4134">
                  <c:v>176.09979999999999</c:v>
                </c:pt>
                <c:pt idx="4135">
                  <c:v>176.13290000000001</c:v>
                </c:pt>
                <c:pt idx="4136">
                  <c:v>176.1662</c:v>
                </c:pt>
                <c:pt idx="4137">
                  <c:v>176.19929999999999</c:v>
                </c:pt>
                <c:pt idx="4138">
                  <c:v>176.23259999999999</c:v>
                </c:pt>
                <c:pt idx="4139">
                  <c:v>176.26580000000001</c:v>
                </c:pt>
                <c:pt idx="4140">
                  <c:v>176.29910000000001</c:v>
                </c:pt>
                <c:pt idx="4141">
                  <c:v>176.33279999999999</c:v>
                </c:pt>
                <c:pt idx="4142">
                  <c:v>176.36600000000001</c:v>
                </c:pt>
                <c:pt idx="4143">
                  <c:v>176.3998</c:v>
                </c:pt>
                <c:pt idx="4144">
                  <c:v>176.4332</c:v>
                </c:pt>
                <c:pt idx="4145">
                  <c:v>176.46619999999999</c:v>
                </c:pt>
                <c:pt idx="4146">
                  <c:v>176.50020000000001</c:v>
                </c:pt>
                <c:pt idx="4147">
                  <c:v>176.53299999999999</c:v>
                </c:pt>
                <c:pt idx="4148">
                  <c:v>176.56559999999999</c:v>
                </c:pt>
                <c:pt idx="4149">
                  <c:v>176.59979999999999</c:v>
                </c:pt>
                <c:pt idx="4150">
                  <c:v>176.6326</c:v>
                </c:pt>
                <c:pt idx="4151">
                  <c:v>176.66550000000001</c:v>
                </c:pt>
                <c:pt idx="4152">
                  <c:v>176.69900000000001</c:v>
                </c:pt>
                <c:pt idx="4153">
                  <c:v>176.733</c:v>
                </c:pt>
                <c:pt idx="4154">
                  <c:v>176.76580000000001</c:v>
                </c:pt>
                <c:pt idx="4155">
                  <c:v>176.79990000000001</c:v>
                </c:pt>
                <c:pt idx="4156">
                  <c:v>176.83320000000001</c:v>
                </c:pt>
                <c:pt idx="4157">
                  <c:v>176.86590000000001</c:v>
                </c:pt>
                <c:pt idx="4158">
                  <c:v>176.9007</c:v>
                </c:pt>
                <c:pt idx="4159">
                  <c:v>176.93299999999999</c:v>
                </c:pt>
                <c:pt idx="4160">
                  <c:v>176.96700000000001</c:v>
                </c:pt>
                <c:pt idx="4161">
                  <c:v>176.99979999999999</c:v>
                </c:pt>
                <c:pt idx="4162">
                  <c:v>177.0326</c:v>
                </c:pt>
                <c:pt idx="4163">
                  <c:v>177.066</c:v>
                </c:pt>
                <c:pt idx="4164">
                  <c:v>177.09960000000001</c:v>
                </c:pt>
                <c:pt idx="4165">
                  <c:v>177.13319999999999</c:v>
                </c:pt>
                <c:pt idx="4166">
                  <c:v>177.16640000000001</c:v>
                </c:pt>
                <c:pt idx="4167">
                  <c:v>177.19970000000001</c:v>
                </c:pt>
                <c:pt idx="4168">
                  <c:v>177.23320000000001</c:v>
                </c:pt>
                <c:pt idx="4169">
                  <c:v>177.26660000000001</c:v>
                </c:pt>
                <c:pt idx="4170">
                  <c:v>177.30029999999999</c:v>
                </c:pt>
                <c:pt idx="4171">
                  <c:v>177.3338</c:v>
                </c:pt>
                <c:pt idx="4172">
                  <c:v>177.3664</c:v>
                </c:pt>
                <c:pt idx="4173">
                  <c:v>177.3998</c:v>
                </c:pt>
                <c:pt idx="4174">
                  <c:v>177.43379999999999</c:v>
                </c:pt>
                <c:pt idx="4175">
                  <c:v>177.4674</c:v>
                </c:pt>
                <c:pt idx="4176">
                  <c:v>177.50059999999999</c:v>
                </c:pt>
                <c:pt idx="4177">
                  <c:v>177.53380000000001</c:v>
                </c:pt>
                <c:pt idx="4178">
                  <c:v>177.5668</c:v>
                </c:pt>
                <c:pt idx="4179">
                  <c:v>177.6003</c:v>
                </c:pt>
                <c:pt idx="4180">
                  <c:v>177.6336</c:v>
                </c:pt>
                <c:pt idx="4181">
                  <c:v>177.66829999999999</c:v>
                </c:pt>
                <c:pt idx="4182">
                  <c:v>177.7003</c:v>
                </c:pt>
                <c:pt idx="4183">
                  <c:v>177.7336</c:v>
                </c:pt>
                <c:pt idx="4184">
                  <c:v>177.7664</c:v>
                </c:pt>
                <c:pt idx="4185">
                  <c:v>177.8006</c:v>
                </c:pt>
                <c:pt idx="4186">
                  <c:v>177.83420000000001</c:v>
                </c:pt>
                <c:pt idx="4187">
                  <c:v>177.86680000000001</c:v>
                </c:pt>
                <c:pt idx="4188">
                  <c:v>177.9</c:v>
                </c:pt>
                <c:pt idx="4189">
                  <c:v>177.934</c:v>
                </c:pt>
                <c:pt idx="4190">
                  <c:v>177.96729999999999</c:v>
                </c:pt>
                <c:pt idx="4191">
                  <c:v>178.00040000000001</c:v>
                </c:pt>
                <c:pt idx="4192">
                  <c:v>178.03380000000001</c:v>
                </c:pt>
                <c:pt idx="4193">
                  <c:v>178.06729999999999</c:v>
                </c:pt>
                <c:pt idx="4194">
                  <c:v>178.09979999999999</c:v>
                </c:pt>
                <c:pt idx="4195">
                  <c:v>178.13380000000001</c:v>
                </c:pt>
                <c:pt idx="4196">
                  <c:v>178.16720000000001</c:v>
                </c:pt>
                <c:pt idx="4197">
                  <c:v>178.2012</c:v>
                </c:pt>
                <c:pt idx="4198">
                  <c:v>178.23439999999999</c:v>
                </c:pt>
                <c:pt idx="4199">
                  <c:v>178.2672</c:v>
                </c:pt>
                <c:pt idx="4200">
                  <c:v>178.30109999999999</c:v>
                </c:pt>
                <c:pt idx="4201">
                  <c:v>178.3348</c:v>
                </c:pt>
                <c:pt idx="4202">
                  <c:v>178.3672</c:v>
                </c:pt>
                <c:pt idx="4203">
                  <c:v>178.40090000000001</c:v>
                </c:pt>
                <c:pt idx="4204">
                  <c:v>178.43360000000001</c:v>
                </c:pt>
                <c:pt idx="4205">
                  <c:v>178.46719999999999</c:v>
                </c:pt>
                <c:pt idx="4206">
                  <c:v>178.50040000000001</c:v>
                </c:pt>
                <c:pt idx="4207">
                  <c:v>178.53460000000001</c:v>
                </c:pt>
                <c:pt idx="4208">
                  <c:v>178.56739999999999</c:v>
                </c:pt>
                <c:pt idx="4209">
                  <c:v>178.60130000000001</c:v>
                </c:pt>
                <c:pt idx="4210">
                  <c:v>178.6344</c:v>
                </c:pt>
                <c:pt idx="4211">
                  <c:v>178.66730000000001</c:v>
                </c:pt>
                <c:pt idx="4212">
                  <c:v>178.70089999999999</c:v>
                </c:pt>
                <c:pt idx="4213">
                  <c:v>178.7346</c:v>
                </c:pt>
                <c:pt idx="4214">
                  <c:v>178.7681</c:v>
                </c:pt>
                <c:pt idx="4215">
                  <c:v>178.8006</c:v>
                </c:pt>
                <c:pt idx="4216">
                  <c:v>178.83359999999999</c:v>
                </c:pt>
                <c:pt idx="4217">
                  <c:v>178.86760000000001</c:v>
                </c:pt>
                <c:pt idx="4218">
                  <c:v>178.9016</c:v>
                </c:pt>
                <c:pt idx="4219">
                  <c:v>178.9349</c:v>
                </c:pt>
                <c:pt idx="4220">
                  <c:v>178.9684</c:v>
                </c:pt>
                <c:pt idx="4221">
                  <c:v>179.0026</c:v>
                </c:pt>
                <c:pt idx="4222">
                  <c:v>179.0351</c:v>
                </c:pt>
                <c:pt idx="4223">
                  <c:v>179.06870000000001</c:v>
                </c:pt>
                <c:pt idx="4224">
                  <c:v>179.10210000000001</c:v>
                </c:pt>
                <c:pt idx="4225">
                  <c:v>179.1361</c:v>
                </c:pt>
                <c:pt idx="4226">
                  <c:v>179.1687</c:v>
                </c:pt>
                <c:pt idx="4227">
                  <c:v>179.202</c:v>
                </c:pt>
                <c:pt idx="4228">
                  <c:v>179.2354</c:v>
                </c:pt>
                <c:pt idx="4229">
                  <c:v>179.2688</c:v>
                </c:pt>
                <c:pt idx="4230">
                  <c:v>179.3014</c:v>
                </c:pt>
                <c:pt idx="4231">
                  <c:v>179.33539999999999</c:v>
                </c:pt>
                <c:pt idx="4232">
                  <c:v>179.36850000000001</c:v>
                </c:pt>
                <c:pt idx="4233">
                  <c:v>179.4016</c:v>
                </c:pt>
                <c:pt idx="4234">
                  <c:v>179.4348</c:v>
                </c:pt>
                <c:pt idx="4235">
                  <c:v>179.46870000000001</c:v>
                </c:pt>
                <c:pt idx="4236">
                  <c:v>179.50120000000001</c:v>
                </c:pt>
                <c:pt idx="4237">
                  <c:v>179.535</c:v>
                </c:pt>
                <c:pt idx="4238">
                  <c:v>179.56790000000001</c:v>
                </c:pt>
                <c:pt idx="4239">
                  <c:v>179.60120000000001</c:v>
                </c:pt>
                <c:pt idx="4240">
                  <c:v>179.63470000000001</c:v>
                </c:pt>
                <c:pt idx="4241">
                  <c:v>179.66810000000001</c:v>
                </c:pt>
                <c:pt idx="4242">
                  <c:v>179.7022</c:v>
                </c:pt>
                <c:pt idx="4243">
                  <c:v>179.73509999999999</c:v>
                </c:pt>
                <c:pt idx="4244">
                  <c:v>179.76740000000001</c:v>
                </c:pt>
                <c:pt idx="4245">
                  <c:v>179.80160000000001</c:v>
                </c:pt>
                <c:pt idx="4246">
                  <c:v>179.83519999999999</c:v>
                </c:pt>
                <c:pt idx="4247">
                  <c:v>179.86789999999999</c:v>
                </c:pt>
                <c:pt idx="4248">
                  <c:v>179.90029999999999</c:v>
                </c:pt>
                <c:pt idx="4249">
                  <c:v>179.934</c:v>
                </c:pt>
                <c:pt idx="4250">
                  <c:v>179.9674</c:v>
                </c:pt>
                <c:pt idx="4251">
                  <c:v>180.00020000000001</c:v>
                </c:pt>
                <c:pt idx="4252">
                  <c:v>180.0343</c:v>
                </c:pt>
                <c:pt idx="4253">
                  <c:v>180.0684</c:v>
                </c:pt>
                <c:pt idx="4254">
                  <c:v>180.10239999999999</c:v>
                </c:pt>
                <c:pt idx="4255">
                  <c:v>180.13560000000001</c:v>
                </c:pt>
                <c:pt idx="4256">
                  <c:v>180.16820000000001</c:v>
                </c:pt>
                <c:pt idx="4257">
                  <c:v>180.20230000000001</c:v>
                </c:pt>
                <c:pt idx="4258">
                  <c:v>180.23509999999999</c:v>
                </c:pt>
                <c:pt idx="4259">
                  <c:v>180.26920000000001</c:v>
                </c:pt>
                <c:pt idx="4260">
                  <c:v>180.30240000000001</c:v>
                </c:pt>
                <c:pt idx="4261">
                  <c:v>180.33590000000001</c:v>
                </c:pt>
                <c:pt idx="4262">
                  <c:v>180.36850000000001</c:v>
                </c:pt>
                <c:pt idx="4263">
                  <c:v>180.40190000000001</c:v>
                </c:pt>
                <c:pt idx="4264">
                  <c:v>180.43559999999999</c:v>
                </c:pt>
                <c:pt idx="4265">
                  <c:v>180.46870000000001</c:v>
                </c:pt>
                <c:pt idx="4266">
                  <c:v>180.50239999999999</c:v>
                </c:pt>
                <c:pt idx="4267">
                  <c:v>180.5351</c:v>
                </c:pt>
                <c:pt idx="4268">
                  <c:v>180.56890000000001</c:v>
                </c:pt>
                <c:pt idx="4269">
                  <c:v>180.60130000000001</c:v>
                </c:pt>
                <c:pt idx="4270">
                  <c:v>180.63550000000001</c:v>
                </c:pt>
                <c:pt idx="4271">
                  <c:v>180.66820000000001</c:v>
                </c:pt>
                <c:pt idx="4272">
                  <c:v>180.7012</c:v>
                </c:pt>
                <c:pt idx="4273">
                  <c:v>180.73480000000001</c:v>
                </c:pt>
                <c:pt idx="4274">
                  <c:v>180.7687</c:v>
                </c:pt>
                <c:pt idx="4275">
                  <c:v>180.80260000000001</c:v>
                </c:pt>
                <c:pt idx="4276">
                  <c:v>180.83500000000001</c:v>
                </c:pt>
                <c:pt idx="4277">
                  <c:v>180.869</c:v>
                </c:pt>
                <c:pt idx="4278">
                  <c:v>180.90190000000001</c:v>
                </c:pt>
                <c:pt idx="4279">
                  <c:v>180.93510000000001</c:v>
                </c:pt>
                <c:pt idx="4280">
                  <c:v>180.96729999999999</c:v>
                </c:pt>
                <c:pt idx="4281">
                  <c:v>181.00120000000001</c:v>
                </c:pt>
                <c:pt idx="4282">
                  <c:v>181.03460000000001</c:v>
                </c:pt>
                <c:pt idx="4283">
                  <c:v>181.06819999999999</c:v>
                </c:pt>
                <c:pt idx="4284">
                  <c:v>181.10140000000001</c:v>
                </c:pt>
                <c:pt idx="4285">
                  <c:v>181.13499999999999</c:v>
                </c:pt>
                <c:pt idx="4286">
                  <c:v>181.1687</c:v>
                </c:pt>
                <c:pt idx="4287">
                  <c:v>181.20150000000001</c:v>
                </c:pt>
                <c:pt idx="4288">
                  <c:v>181.2345</c:v>
                </c:pt>
                <c:pt idx="4289">
                  <c:v>181.2679</c:v>
                </c:pt>
                <c:pt idx="4290">
                  <c:v>181.30160000000001</c:v>
                </c:pt>
                <c:pt idx="4291">
                  <c:v>181.3339</c:v>
                </c:pt>
                <c:pt idx="4292">
                  <c:v>181.36799999999999</c:v>
                </c:pt>
                <c:pt idx="4293">
                  <c:v>181.4014</c:v>
                </c:pt>
                <c:pt idx="4294">
                  <c:v>181.43549999999999</c:v>
                </c:pt>
                <c:pt idx="4295">
                  <c:v>181.4682</c:v>
                </c:pt>
                <c:pt idx="4296">
                  <c:v>181.50149999999999</c:v>
                </c:pt>
                <c:pt idx="4297">
                  <c:v>181.5351</c:v>
                </c:pt>
                <c:pt idx="4298">
                  <c:v>181.56819999999999</c:v>
                </c:pt>
                <c:pt idx="4299">
                  <c:v>181.60120000000001</c:v>
                </c:pt>
                <c:pt idx="4300">
                  <c:v>181.6352</c:v>
                </c:pt>
                <c:pt idx="4301">
                  <c:v>181.66839999999999</c:v>
                </c:pt>
                <c:pt idx="4302">
                  <c:v>181.70189999999999</c:v>
                </c:pt>
                <c:pt idx="4303">
                  <c:v>181.73580000000001</c:v>
                </c:pt>
                <c:pt idx="4304">
                  <c:v>181.76820000000001</c:v>
                </c:pt>
                <c:pt idx="4305">
                  <c:v>181.8032</c:v>
                </c:pt>
                <c:pt idx="4306">
                  <c:v>181.83600000000001</c:v>
                </c:pt>
                <c:pt idx="4307">
                  <c:v>181.86879999999999</c:v>
                </c:pt>
                <c:pt idx="4308">
                  <c:v>181.90309999999999</c:v>
                </c:pt>
                <c:pt idx="4309">
                  <c:v>181.93610000000001</c:v>
                </c:pt>
                <c:pt idx="4310">
                  <c:v>181.96889999999999</c:v>
                </c:pt>
                <c:pt idx="4311">
                  <c:v>182.00290000000001</c:v>
                </c:pt>
                <c:pt idx="4312">
                  <c:v>182.03639999999999</c:v>
                </c:pt>
                <c:pt idx="4313">
                  <c:v>182.0692</c:v>
                </c:pt>
                <c:pt idx="4314">
                  <c:v>182.10310000000001</c:v>
                </c:pt>
                <c:pt idx="4315">
                  <c:v>182.136</c:v>
                </c:pt>
                <c:pt idx="4316">
                  <c:v>182.1694</c:v>
                </c:pt>
                <c:pt idx="4317">
                  <c:v>182.203</c:v>
                </c:pt>
                <c:pt idx="4318">
                  <c:v>182.23599999999999</c:v>
                </c:pt>
                <c:pt idx="4319">
                  <c:v>182.27</c:v>
                </c:pt>
                <c:pt idx="4320">
                  <c:v>182.30260000000001</c:v>
                </c:pt>
                <c:pt idx="4321">
                  <c:v>182.3364</c:v>
                </c:pt>
                <c:pt idx="4322">
                  <c:v>182.36959999999999</c:v>
                </c:pt>
                <c:pt idx="4323">
                  <c:v>182.40299999999999</c:v>
                </c:pt>
                <c:pt idx="4324">
                  <c:v>182.43600000000001</c:v>
                </c:pt>
                <c:pt idx="4325">
                  <c:v>182.46940000000001</c:v>
                </c:pt>
                <c:pt idx="4326">
                  <c:v>182.50239999999999</c:v>
                </c:pt>
                <c:pt idx="4327">
                  <c:v>182.53649999999999</c:v>
                </c:pt>
                <c:pt idx="4328">
                  <c:v>182.5694</c:v>
                </c:pt>
                <c:pt idx="4329">
                  <c:v>182.6036</c:v>
                </c:pt>
                <c:pt idx="4330">
                  <c:v>182.637</c:v>
                </c:pt>
                <c:pt idx="4331">
                  <c:v>182.66980000000001</c:v>
                </c:pt>
                <c:pt idx="4332">
                  <c:v>182.70330000000001</c:v>
                </c:pt>
                <c:pt idx="4333">
                  <c:v>182.73650000000001</c:v>
                </c:pt>
                <c:pt idx="4334">
                  <c:v>182.7696</c:v>
                </c:pt>
                <c:pt idx="4335">
                  <c:v>182.8032</c:v>
                </c:pt>
                <c:pt idx="4336">
                  <c:v>182.83680000000001</c:v>
                </c:pt>
                <c:pt idx="4337">
                  <c:v>182.8699</c:v>
                </c:pt>
                <c:pt idx="4338">
                  <c:v>182.90299999999999</c:v>
                </c:pt>
                <c:pt idx="4339">
                  <c:v>182.9366</c:v>
                </c:pt>
                <c:pt idx="4340">
                  <c:v>182.97040000000001</c:v>
                </c:pt>
                <c:pt idx="4341">
                  <c:v>183.00280000000001</c:v>
                </c:pt>
                <c:pt idx="4342">
                  <c:v>183.03649999999999</c:v>
                </c:pt>
                <c:pt idx="4343">
                  <c:v>183.06909999999999</c:v>
                </c:pt>
                <c:pt idx="4344">
                  <c:v>183.1026</c:v>
                </c:pt>
                <c:pt idx="4345">
                  <c:v>183.13579999999999</c:v>
                </c:pt>
                <c:pt idx="4346">
                  <c:v>183.16919999999999</c:v>
                </c:pt>
                <c:pt idx="4347">
                  <c:v>183.203</c:v>
                </c:pt>
                <c:pt idx="4348">
                  <c:v>183.23599999999999</c:v>
                </c:pt>
                <c:pt idx="4349">
                  <c:v>183.2697</c:v>
                </c:pt>
                <c:pt idx="4350">
                  <c:v>183.30269999999999</c:v>
                </c:pt>
                <c:pt idx="4351">
                  <c:v>183.3365</c:v>
                </c:pt>
                <c:pt idx="4352">
                  <c:v>183.36969999999999</c:v>
                </c:pt>
                <c:pt idx="4353">
                  <c:v>183.4024</c:v>
                </c:pt>
                <c:pt idx="4354">
                  <c:v>183.4358</c:v>
                </c:pt>
                <c:pt idx="4355">
                  <c:v>183.46940000000001</c:v>
                </c:pt>
                <c:pt idx="4356">
                  <c:v>183.50319999999999</c:v>
                </c:pt>
                <c:pt idx="4357">
                  <c:v>183.5359</c:v>
                </c:pt>
                <c:pt idx="4358">
                  <c:v>183.5692</c:v>
                </c:pt>
                <c:pt idx="4359">
                  <c:v>183.6026</c:v>
                </c:pt>
                <c:pt idx="4360">
                  <c:v>183.63659999999999</c:v>
                </c:pt>
                <c:pt idx="4361">
                  <c:v>183.6696</c:v>
                </c:pt>
                <c:pt idx="4362">
                  <c:v>183.70310000000001</c:v>
                </c:pt>
                <c:pt idx="4363">
                  <c:v>183.7364</c:v>
                </c:pt>
                <c:pt idx="4364">
                  <c:v>183.76920000000001</c:v>
                </c:pt>
                <c:pt idx="4365">
                  <c:v>183.80279999999999</c:v>
                </c:pt>
                <c:pt idx="4366">
                  <c:v>183.83609999999999</c:v>
                </c:pt>
                <c:pt idx="4367">
                  <c:v>183.86969999999999</c:v>
                </c:pt>
                <c:pt idx="4368">
                  <c:v>183.9025</c:v>
                </c:pt>
                <c:pt idx="4369">
                  <c:v>183.9359</c:v>
                </c:pt>
                <c:pt idx="4370">
                  <c:v>183.9699</c:v>
                </c:pt>
                <c:pt idx="4371">
                  <c:v>184.0033</c:v>
                </c:pt>
                <c:pt idx="4372">
                  <c:v>184.03639999999999</c:v>
                </c:pt>
                <c:pt idx="4373">
                  <c:v>184.06970000000001</c:v>
                </c:pt>
                <c:pt idx="4374">
                  <c:v>184.10230000000001</c:v>
                </c:pt>
                <c:pt idx="4375">
                  <c:v>184.1371</c:v>
                </c:pt>
                <c:pt idx="4376">
                  <c:v>184.16980000000001</c:v>
                </c:pt>
                <c:pt idx="4377">
                  <c:v>184.2037</c:v>
                </c:pt>
                <c:pt idx="4378">
                  <c:v>184.23689999999999</c:v>
                </c:pt>
                <c:pt idx="4379">
                  <c:v>184.27</c:v>
                </c:pt>
                <c:pt idx="4380">
                  <c:v>184.3031</c:v>
                </c:pt>
                <c:pt idx="4381">
                  <c:v>184.33690000000001</c:v>
                </c:pt>
                <c:pt idx="4382">
                  <c:v>184.3691</c:v>
                </c:pt>
                <c:pt idx="4383">
                  <c:v>184.40379999999999</c:v>
                </c:pt>
                <c:pt idx="4384">
                  <c:v>184.43690000000001</c:v>
                </c:pt>
                <c:pt idx="4385">
                  <c:v>184.46979999999999</c:v>
                </c:pt>
                <c:pt idx="4386">
                  <c:v>184.50370000000001</c:v>
                </c:pt>
                <c:pt idx="4387">
                  <c:v>184.5367</c:v>
                </c:pt>
                <c:pt idx="4388">
                  <c:v>184.56979999999999</c:v>
                </c:pt>
                <c:pt idx="4389">
                  <c:v>184.60329999999999</c:v>
                </c:pt>
                <c:pt idx="4390">
                  <c:v>184.63740000000001</c:v>
                </c:pt>
                <c:pt idx="4391">
                  <c:v>184.6703</c:v>
                </c:pt>
                <c:pt idx="4392">
                  <c:v>184.70339999999999</c:v>
                </c:pt>
                <c:pt idx="4393">
                  <c:v>184.7373</c:v>
                </c:pt>
                <c:pt idx="4394">
                  <c:v>184.77010000000001</c:v>
                </c:pt>
                <c:pt idx="4395">
                  <c:v>184.8038</c:v>
                </c:pt>
                <c:pt idx="4396">
                  <c:v>184.83750000000001</c:v>
                </c:pt>
                <c:pt idx="4397">
                  <c:v>184.87049999999999</c:v>
                </c:pt>
                <c:pt idx="4398">
                  <c:v>184.90350000000001</c:v>
                </c:pt>
                <c:pt idx="4399">
                  <c:v>184.93680000000001</c:v>
                </c:pt>
                <c:pt idx="4400">
                  <c:v>184.9708</c:v>
                </c:pt>
                <c:pt idx="4401">
                  <c:v>185.00309999999999</c:v>
                </c:pt>
                <c:pt idx="4402">
                  <c:v>185.03729999999999</c:v>
                </c:pt>
                <c:pt idx="4403">
                  <c:v>185.07089999999999</c:v>
                </c:pt>
                <c:pt idx="4404">
                  <c:v>185.1044</c:v>
                </c:pt>
                <c:pt idx="4405">
                  <c:v>185.1379</c:v>
                </c:pt>
                <c:pt idx="4406">
                  <c:v>185.17080000000001</c:v>
                </c:pt>
                <c:pt idx="4407">
                  <c:v>185.2046</c:v>
                </c:pt>
                <c:pt idx="4408">
                  <c:v>185.2371</c:v>
                </c:pt>
                <c:pt idx="4409">
                  <c:v>185.27029999999999</c:v>
                </c:pt>
                <c:pt idx="4410">
                  <c:v>185.30439999999999</c:v>
                </c:pt>
                <c:pt idx="4411">
                  <c:v>185.33750000000001</c:v>
                </c:pt>
                <c:pt idx="4412">
                  <c:v>185.37090000000001</c:v>
                </c:pt>
                <c:pt idx="4413">
                  <c:v>185.40350000000001</c:v>
                </c:pt>
                <c:pt idx="4414">
                  <c:v>185.4365</c:v>
                </c:pt>
                <c:pt idx="4415">
                  <c:v>185.46960000000001</c:v>
                </c:pt>
                <c:pt idx="4416">
                  <c:v>185.50299999999999</c:v>
                </c:pt>
                <c:pt idx="4417">
                  <c:v>185.5368</c:v>
                </c:pt>
                <c:pt idx="4418">
                  <c:v>185.57089999999999</c:v>
                </c:pt>
                <c:pt idx="4419">
                  <c:v>185.6037</c:v>
                </c:pt>
                <c:pt idx="4420">
                  <c:v>185.6362</c:v>
                </c:pt>
                <c:pt idx="4421">
                  <c:v>185.6695</c:v>
                </c:pt>
                <c:pt idx="4422">
                  <c:v>185.70310000000001</c:v>
                </c:pt>
                <c:pt idx="4423">
                  <c:v>185.73660000000001</c:v>
                </c:pt>
                <c:pt idx="4424">
                  <c:v>185.76990000000001</c:v>
                </c:pt>
                <c:pt idx="4425">
                  <c:v>185.80330000000001</c:v>
                </c:pt>
                <c:pt idx="4426">
                  <c:v>185.8366</c:v>
                </c:pt>
                <c:pt idx="4427">
                  <c:v>185.8698</c:v>
                </c:pt>
                <c:pt idx="4428">
                  <c:v>185.9034</c:v>
                </c:pt>
                <c:pt idx="4429">
                  <c:v>185.93680000000001</c:v>
                </c:pt>
                <c:pt idx="4430">
                  <c:v>185.97059999999999</c:v>
                </c:pt>
                <c:pt idx="4431">
                  <c:v>186.00409999999999</c:v>
                </c:pt>
                <c:pt idx="4432">
                  <c:v>186.03710000000001</c:v>
                </c:pt>
                <c:pt idx="4433">
                  <c:v>186.0711</c:v>
                </c:pt>
                <c:pt idx="4434">
                  <c:v>186.1035</c:v>
                </c:pt>
                <c:pt idx="4435">
                  <c:v>186.13740000000001</c:v>
                </c:pt>
                <c:pt idx="4436">
                  <c:v>186.1711</c:v>
                </c:pt>
                <c:pt idx="4437">
                  <c:v>186.20400000000001</c:v>
                </c:pt>
                <c:pt idx="4438">
                  <c:v>186.2364</c:v>
                </c:pt>
                <c:pt idx="4439">
                  <c:v>186.27</c:v>
                </c:pt>
                <c:pt idx="4440">
                  <c:v>186.30410000000001</c:v>
                </c:pt>
                <c:pt idx="4441">
                  <c:v>186.3372</c:v>
                </c:pt>
                <c:pt idx="4442">
                  <c:v>186.37129999999999</c:v>
                </c:pt>
                <c:pt idx="4443">
                  <c:v>186.40450000000001</c:v>
                </c:pt>
                <c:pt idx="4444">
                  <c:v>186.4376</c:v>
                </c:pt>
                <c:pt idx="4445">
                  <c:v>186.47030000000001</c:v>
                </c:pt>
                <c:pt idx="4446">
                  <c:v>186.50409999999999</c:v>
                </c:pt>
                <c:pt idx="4447">
                  <c:v>186.53710000000001</c:v>
                </c:pt>
                <c:pt idx="4448">
                  <c:v>186.5711</c:v>
                </c:pt>
                <c:pt idx="4449">
                  <c:v>186.60409999999999</c:v>
                </c:pt>
                <c:pt idx="4450">
                  <c:v>186.63759999999999</c:v>
                </c:pt>
                <c:pt idx="4451">
                  <c:v>186.67060000000001</c:v>
                </c:pt>
                <c:pt idx="4452">
                  <c:v>186.7046</c:v>
                </c:pt>
                <c:pt idx="4453">
                  <c:v>186.73769999999999</c:v>
                </c:pt>
                <c:pt idx="4454">
                  <c:v>186.7713</c:v>
                </c:pt>
                <c:pt idx="4455">
                  <c:v>186.80420000000001</c:v>
                </c:pt>
                <c:pt idx="4456">
                  <c:v>186.83860000000001</c:v>
                </c:pt>
                <c:pt idx="4457">
                  <c:v>186.87110000000001</c:v>
                </c:pt>
                <c:pt idx="4458">
                  <c:v>186.90450000000001</c:v>
                </c:pt>
                <c:pt idx="4459">
                  <c:v>186.93819999999999</c:v>
                </c:pt>
                <c:pt idx="4460">
                  <c:v>186.97200000000001</c:v>
                </c:pt>
                <c:pt idx="4461">
                  <c:v>187.00579999999999</c:v>
                </c:pt>
                <c:pt idx="4462">
                  <c:v>187.03880000000001</c:v>
                </c:pt>
                <c:pt idx="4463">
                  <c:v>187.07210000000001</c:v>
                </c:pt>
                <c:pt idx="4464">
                  <c:v>187.10470000000001</c:v>
                </c:pt>
                <c:pt idx="4465">
                  <c:v>187.13839999999999</c:v>
                </c:pt>
                <c:pt idx="4466">
                  <c:v>187.17189999999999</c:v>
                </c:pt>
                <c:pt idx="4467">
                  <c:v>187.20500000000001</c:v>
                </c:pt>
                <c:pt idx="4468">
                  <c:v>187.23820000000001</c:v>
                </c:pt>
                <c:pt idx="4469">
                  <c:v>187.2722</c:v>
                </c:pt>
                <c:pt idx="4470">
                  <c:v>187.30539999999999</c:v>
                </c:pt>
                <c:pt idx="4471">
                  <c:v>187.33959999999999</c:v>
                </c:pt>
                <c:pt idx="4472">
                  <c:v>187.37309999999999</c:v>
                </c:pt>
                <c:pt idx="4473">
                  <c:v>187.40469999999999</c:v>
                </c:pt>
                <c:pt idx="4474">
                  <c:v>187.43879999999999</c:v>
                </c:pt>
                <c:pt idx="4475">
                  <c:v>187.4716</c:v>
                </c:pt>
                <c:pt idx="4476">
                  <c:v>187.5052</c:v>
                </c:pt>
                <c:pt idx="4477">
                  <c:v>187.5376</c:v>
                </c:pt>
                <c:pt idx="4478">
                  <c:v>187.57140000000001</c:v>
                </c:pt>
                <c:pt idx="4479">
                  <c:v>187.6053</c:v>
                </c:pt>
                <c:pt idx="4480">
                  <c:v>187.6378</c:v>
                </c:pt>
                <c:pt idx="4481">
                  <c:v>187.67140000000001</c:v>
                </c:pt>
                <c:pt idx="4482">
                  <c:v>187.7062</c:v>
                </c:pt>
                <c:pt idx="4483">
                  <c:v>187.73859999999999</c:v>
                </c:pt>
                <c:pt idx="4484">
                  <c:v>187.7722</c:v>
                </c:pt>
                <c:pt idx="4485">
                  <c:v>187.80590000000001</c:v>
                </c:pt>
                <c:pt idx="4486">
                  <c:v>187.83860000000001</c:v>
                </c:pt>
                <c:pt idx="4487">
                  <c:v>187.8715</c:v>
                </c:pt>
                <c:pt idx="4488">
                  <c:v>187.90539999999999</c:v>
                </c:pt>
                <c:pt idx="4489">
                  <c:v>187.93889999999999</c:v>
                </c:pt>
                <c:pt idx="4490">
                  <c:v>187.97300000000001</c:v>
                </c:pt>
                <c:pt idx="4491">
                  <c:v>188.00559999999999</c:v>
                </c:pt>
                <c:pt idx="4492">
                  <c:v>188.0386</c:v>
                </c:pt>
                <c:pt idx="4493">
                  <c:v>188.07300000000001</c:v>
                </c:pt>
                <c:pt idx="4494">
                  <c:v>188.1061</c:v>
                </c:pt>
                <c:pt idx="4495">
                  <c:v>188.13910000000001</c:v>
                </c:pt>
                <c:pt idx="4496">
                  <c:v>188.172</c:v>
                </c:pt>
                <c:pt idx="4497">
                  <c:v>188.20609999999999</c:v>
                </c:pt>
                <c:pt idx="4498">
                  <c:v>188.2388</c:v>
                </c:pt>
                <c:pt idx="4499">
                  <c:v>188.27269999999999</c:v>
                </c:pt>
                <c:pt idx="4500">
                  <c:v>188.3056</c:v>
                </c:pt>
                <c:pt idx="4501">
                  <c:v>188.3391</c:v>
                </c:pt>
                <c:pt idx="4502">
                  <c:v>188.3723</c:v>
                </c:pt>
                <c:pt idx="4503">
                  <c:v>188.40530000000001</c:v>
                </c:pt>
                <c:pt idx="4504">
                  <c:v>188.43889999999999</c:v>
                </c:pt>
                <c:pt idx="4505">
                  <c:v>188.4726</c:v>
                </c:pt>
                <c:pt idx="4506">
                  <c:v>188.5059</c:v>
                </c:pt>
                <c:pt idx="4507">
                  <c:v>188.53989999999999</c:v>
                </c:pt>
                <c:pt idx="4508">
                  <c:v>188.57239999999999</c:v>
                </c:pt>
                <c:pt idx="4509">
                  <c:v>188.60599999999999</c:v>
                </c:pt>
                <c:pt idx="4510">
                  <c:v>188.63939999999999</c:v>
                </c:pt>
                <c:pt idx="4511">
                  <c:v>188.6721</c:v>
                </c:pt>
                <c:pt idx="4512">
                  <c:v>188.70650000000001</c:v>
                </c:pt>
                <c:pt idx="4513">
                  <c:v>188.7397</c:v>
                </c:pt>
                <c:pt idx="4514">
                  <c:v>188.77250000000001</c:v>
                </c:pt>
                <c:pt idx="4515">
                  <c:v>188.80629999999999</c:v>
                </c:pt>
                <c:pt idx="4516">
                  <c:v>188.83920000000001</c:v>
                </c:pt>
                <c:pt idx="4517">
                  <c:v>188.87219999999999</c:v>
                </c:pt>
                <c:pt idx="4518">
                  <c:v>188.90549999999999</c:v>
                </c:pt>
                <c:pt idx="4519">
                  <c:v>188.93870000000001</c:v>
                </c:pt>
                <c:pt idx="4520">
                  <c:v>188.97229999999999</c:v>
                </c:pt>
                <c:pt idx="4521">
                  <c:v>189.00640000000001</c:v>
                </c:pt>
                <c:pt idx="4522">
                  <c:v>189.0394</c:v>
                </c:pt>
                <c:pt idx="4523">
                  <c:v>189.0729</c:v>
                </c:pt>
                <c:pt idx="4524">
                  <c:v>189.10570000000001</c:v>
                </c:pt>
                <c:pt idx="4525">
                  <c:v>189.1386</c:v>
                </c:pt>
                <c:pt idx="4526">
                  <c:v>189.17269999999999</c:v>
                </c:pt>
                <c:pt idx="4527">
                  <c:v>189.20609999999999</c:v>
                </c:pt>
                <c:pt idx="4528">
                  <c:v>189.2397</c:v>
                </c:pt>
                <c:pt idx="4529">
                  <c:v>189.27340000000001</c:v>
                </c:pt>
                <c:pt idx="4530">
                  <c:v>189.30600000000001</c:v>
                </c:pt>
                <c:pt idx="4531">
                  <c:v>189.3398</c:v>
                </c:pt>
                <c:pt idx="4532">
                  <c:v>189.3733</c:v>
                </c:pt>
                <c:pt idx="4533">
                  <c:v>189.40620000000001</c:v>
                </c:pt>
                <c:pt idx="4534">
                  <c:v>189.43950000000001</c:v>
                </c:pt>
                <c:pt idx="4535">
                  <c:v>189.4727</c:v>
                </c:pt>
                <c:pt idx="4536">
                  <c:v>189.50620000000001</c:v>
                </c:pt>
                <c:pt idx="4537">
                  <c:v>189.53960000000001</c:v>
                </c:pt>
                <c:pt idx="4538">
                  <c:v>189.57310000000001</c:v>
                </c:pt>
                <c:pt idx="4539">
                  <c:v>189.60720000000001</c:v>
                </c:pt>
                <c:pt idx="4540">
                  <c:v>189.63980000000001</c:v>
                </c:pt>
                <c:pt idx="4541">
                  <c:v>189.6738</c:v>
                </c:pt>
                <c:pt idx="4542">
                  <c:v>189.70660000000001</c:v>
                </c:pt>
                <c:pt idx="4543">
                  <c:v>189.74080000000001</c:v>
                </c:pt>
                <c:pt idx="4544">
                  <c:v>189.77459999999999</c:v>
                </c:pt>
                <c:pt idx="4545">
                  <c:v>189.8075</c:v>
                </c:pt>
                <c:pt idx="4546">
                  <c:v>189.84030000000001</c:v>
                </c:pt>
                <c:pt idx="4547">
                  <c:v>189.87350000000001</c:v>
                </c:pt>
                <c:pt idx="4548">
                  <c:v>189.90690000000001</c:v>
                </c:pt>
                <c:pt idx="4549">
                  <c:v>189.94049999999999</c:v>
                </c:pt>
                <c:pt idx="4550">
                  <c:v>189.9726</c:v>
                </c:pt>
                <c:pt idx="4551">
                  <c:v>190.00649999999999</c:v>
                </c:pt>
                <c:pt idx="4552">
                  <c:v>190.03960000000001</c:v>
                </c:pt>
                <c:pt idx="4553">
                  <c:v>190.0729</c:v>
                </c:pt>
                <c:pt idx="4554">
                  <c:v>190.10659999999999</c:v>
                </c:pt>
                <c:pt idx="4555">
                  <c:v>190.1397</c:v>
                </c:pt>
                <c:pt idx="4556">
                  <c:v>190.173</c:v>
                </c:pt>
                <c:pt idx="4557">
                  <c:v>190.2064</c:v>
                </c:pt>
                <c:pt idx="4558">
                  <c:v>190.2398</c:v>
                </c:pt>
                <c:pt idx="4559">
                  <c:v>190.27340000000001</c:v>
                </c:pt>
                <c:pt idx="4560">
                  <c:v>190.30719999999999</c:v>
                </c:pt>
                <c:pt idx="4561">
                  <c:v>190.34129999999999</c:v>
                </c:pt>
                <c:pt idx="4562">
                  <c:v>190.374</c:v>
                </c:pt>
                <c:pt idx="4563">
                  <c:v>190.40770000000001</c:v>
                </c:pt>
                <c:pt idx="4564">
                  <c:v>190.44040000000001</c:v>
                </c:pt>
                <c:pt idx="4565">
                  <c:v>190.47409999999999</c:v>
                </c:pt>
                <c:pt idx="4566">
                  <c:v>190.50739999999999</c:v>
                </c:pt>
                <c:pt idx="4567">
                  <c:v>190.5402</c:v>
                </c:pt>
                <c:pt idx="4568">
                  <c:v>190.57400000000001</c:v>
                </c:pt>
                <c:pt idx="4569">
                  <c:v>190.60740000000001</c:v>
                </c:pt>
                <c:pt idx="4570">
                  <c:v>190.6404</c:v>
                </c:pt>
                <c:pt idx="4571">
                  <c:v>190.67320000000001</c:v>
                </c:pt>
                <c:pt idx="4572">
                  <c:v>190.7072</c:v>
                </c:pt>
                <c:pt idx="4573">
                  <c:v>190.7406</c:v>
                </c:pt>
                <c:pt idx="4574">
                  <c:v>190.7741</c:v>
                </c:pt>
                <c:pt idx="4575">
                  <c:v>190.80699999999999</c:v>
                </c:pt>
                <c:pt idx="4576">
                  <c:v>190.8398</c:v>
                </c:pt>
                <c:pt idx="4577">
                  <c:v>190.8741</c:v>
                </c:pt>
                <c:pt idx="4578">
                  <c:v>190.90799999999999</c:v>
                </c:pt>
                <c:pt idx="4579">
                  <c:v>190.94059999999999</c:v>
                </c:pt>
                <c:pt idx="4580">
                  <c:v>190.9742</c:v>
                </c:pt>
                <c:pt idx="4581">
                  <c:v>191.00839999999999</c:v>
                </c:pt>
                <c:pt idx="4582">
                  <c:v>191.0419</c:v>
                </c:pt>
                <c:pt idx="4583">
                  <c:v>191.07480000000001</c:v>
                </c:pt>
                <c:pt idx="4584">
                  <c:v>191.10810000000001</c:v>
                </c:pt>
                <c:pt idx="4585">
                  <c:v>191.14179999999999</c:v>
                </c:pt>
                <c:pt idx="4586">
                  <c:v>191.17529999999999</c:v>
                </c:pt>
                <c:pt idx="4587">
                  <c:v>191.20840000000001</c:v>
                </c:pt>
                <c:pt idx="4588">
                  <c:v>191.24160000000001</c:v>
                </c:pt>
                <c:pt idx="4589">
                  <c:v>191.27459999999999</c:v>
                </c:pt>
                <c:pt idx="4590">
                  <c:v>191.3082</c:v>
                </c:pt>
                <c:pt idx="4591">
                  <c:v>191.34209999999999</c:v>
                </c:pt>
                <c:pt idx="4592">
                  <c:v>191.37450000000001</c:v>
                </c:pt>
                <c:pt idx="4593">
                  <c:v>191.4084</c:v>
                </c:pt>
                <c:pt idx="4594">
                  <c:v>191.44200000000001</c:v>
                </c:pt>
                <c:pt idx="4595">
                  <c:v>191.4751</c:v>
                </c:pt>
                <c:pt idx="4596">
                  <c:v>191.50880000000001</c:v>
                </c:pt>
                <c:pt idx="4597">
                  <c:v>191.5412</c:v>
                </c:pt>
                <c:pt idx="4598">
                  <c:v>191.57480000000001</c:v>
                </c:pt>
                <c:pt idx="4599">
                  <c:v>191.608</c:v>
                </c:pt>
                <c:pt idx="4600">
                  <c:v>191.64080000000001</c:v>
                </c:pt>
                <c:pt idx="4601">
                  <c:v>191.6748</c:v>
                </c:pt>
                <c:pt idx="4602">
                  <c:v>191.708</c:v>
                </c:pt>
                <c:pt idx="4603">
                  <c:v>191.7414</c:v>
                </c:pt>
                <c:pt idx="4604">
                  <c:v>191.77500000000001</c:v>
                </c:pt>
                <c:pt idx="4605">
                  <c:v>191.80760000000001</c:v>
                </c:pt>
                <c:pt idx="4606">
                  <c:v>191.84139999999999</c:v>
                </c:pt>
                <c:pt idx="4607">
                  <c:v>191.87479999999999</c:v>
                </c:pt>
                <c:pt idx="4608">
                  <c:v>191.90809999999999</c:v>
                </c:pt>
                <c:pt idx="4609">
                  <c:v>191.94040000000001</c:v>
                </c:pt>
                <c:pt idx="4610">
                  <c:v>191.9742</c:v>
                </c:pt>
                <c:pt idx="4611">
                  <c:v>192.0086</c:v>
                </c:pt>
                <c:pt idx="4612">
                  <c:v>192.04150000000001</c:v>
                </c:pt>
                <c:pt idx="4613">
                  <c:v>192.0745</c:v>
                </c:pt>
                <c:pt idx="4614">
                  <c:v>192.10849999999999</c:v>
                </c:pt>
                <c:pt idx="4615">
                  <c:v>192.14179999999999</c:v>
                </c:pt>
                <c:pt idx="4616">
                  <c:v>192.17519999999999</c:v>
                </c:pt>
                <c:pt idx="4617">
                  <c:v>192.20849999999999</c:v>
                </c:pt>
                <c:pt idx="4618">
                  <c:v>192.24180000000001</c:v>
                </c:pt>
                <c:pt idx="4619">
                  <c:v>192.27520000000001</c:v>
                </c:pt>
                <c:pt idx="4620">
                  <c:v>192.30879999999999</c:v>
                </c:pt>
                <c:pt idx="4621">
                  <c:v>192.34180000000001</c:v>
                </c:pt>
                <c:pt idx="4622">
                  <c:v>192.37549999999999</c:v>
                </c:pt>
                <c:pt idx="4623">
                  <c:v>192.40940000000001</c:v>
                </c:pt>
                <c:pt idx="4624">
                  <c:v>192.44139999999999</c:v>
                </c:pt>
                <c:pt idx="4625">
                  <c:v>192.4752</c:v>
                </c:pt>
                <c:pt idx="4626">
                  <c:v>192.50899999999999</c:v>
                </c:pt>
                <c:pt idx="4627">
                  <c:v>192.54169999999999</c:v>
                </c:pt>
                <c:pt idx="4628">
                  <c:v>192.5753</c:v>
                </c:pt>
                <c:pt idx="4629">
                  <c:v>192.60910000000001</c:v>
                </c:pt>
                <c:pt idx="4630">
                  <c:v>192.64160000000001</c:v>
                </c:pt>
                <c:pt idx="4631">
                  <c:v>192.6755</c:v>
                </c:pt>
                <c:pt idx="4632">
                  <c:v>192.7089</c:v>
                </c:pt>
                <c:pt idx="4633">
                  <c:v>192.74199999999999</c:v>
                </c:pt>
                <c:pt idx="4634">
                  <c:v>192.77539999999999</c:v>
                </c:pt>
                <c:pt idx="4635">
                  <c:v>192.8091</c:v>
                </c:pt>
                <c:pt idx="4636">
                  <c:v>192.8424</c:v>
                </c:pt>
                <c:pt idx="4637">
                  <c:v>192.87549999999999</c:v>
                </c:pt>
                <c:pt idx="4638">
                  <c:v>192.90880000000001</c:v>
                </c:pt>
                <c:pt idx="4639">
                  <c:v>192.9426</c:v>
                </c:pt>
                <c:pt idx="4640">
                  <c:v>192.97569999999999</c:v>
                </c:pt>
                <c:pt idx="4641">
                  <c:v>193.00980000000001</c:v>
                </c:pt>
                <c:pt idx="4642">
                  <c:v>193.04239999999999</c:v>
                </c:pt>
                <c:pt idx="4643">
                  <c:v>193.07579999999999</c:v>
                </c:pt>
                <c:pt idx="4644">
                  <c:v>193.1096</c:v>
                </c:pt>
                <c:pt idx="4645">
                  <c:v>193.14330000000001</c:v>
                </c:pt>
                <c:pt idx="4646">
                  <c:v>193.17519999999999</c:v>
                </c:pt>
                <c:pt idx="4647">
                  <c:v>193.2088</c:v>
                </c:pt>
                <c:pt idx="4648">
                  <c:v>193.24279999999999</c:v>
                </c:pt>
                <c:pt idx="4649">
                  <c:v>193.2757</c:v>
                </c:pt>
                <c:pt idx="4650">
                  <c:v>193.3092</c:v>
                </c:pt>
                <c:pt idx="4651">
                  <c:v>193.3424</c:v>
                </c:pt>
                <c:pt idx="4652">
                  <c:v>193.3758</c:v>
                </c:pt>
                <c:pt idx="4653">
                  <c:v>193.40950000000001</c:v>
                </c:pt>
                <c:pt idx="4654">
                  <c:v>193.44300000000001</c:v>
                </c:pt>
                <c:pt idx="4655">
                  <c:v>193.47559999999999</c:v>
                </c:pt>
                <c:pt idx="4656">
                  <c:v>193.50980000000001</c:v>
                </c:pt>
                <c:pt idx="4657">
                  <c:v>193.54239999999999</c:v>
                </c:pt>
                <c:pt idx="4658">
                  <c:v>193.57660000000001</c:v>
                </c:pt>
                <c:pt idx="4659">
                  <c:v>193.6096</c:v>
                </c:pt>
                <c:pt idx="4660">
                  <c:v>193.64259999999999</c:v>
                </c:pt>
                <c:pt idx="4661">
                  <c:v>193.67590000000001</c:v>
                </c:pt>
                <c:pt idx="4662">
                  <c:v>193.70920000000001</c:v>
                </c:pt>
                <c:pt idx="4663">
                  <c:v>193.74209999999999</c:v>
                </c:pt>
                <c:pt idx="4664">
                  <c:v>193.77619999999999</c:v>
                </c:pt>
                <c:pt idx="4665">
                  <c:v>193.8092</c:v>
                </c:pt>
                <c:pt idx="4666">
                  <c:v>193.8425</c:v>
                </c:pt>
                <c:pt idx="4667">
                  <c:v>193.8758</c:v>
                </c:pt>
                <c:pt idx="4668">
                  <c:v>193.90979999999999</c:v>
                </c:pt>
                <c:pt idx="4669">
                  <c:v>193.9426</c:v>
                </c:pt>
                <c:pt idx="4670">
                  <c:v>193.97710000000001</c:v>
                </c:pt>
                <c:pt idx="4671">
                  <c:v>194.00919999999999</c:v>
                </c:pt>
                <c:pt idx="4672">
                  <c:v>194.0428</c:v>
                </c:pt>
                <c:pt idx="4673">
                  <c:v>194.07579999999999</c:v>
                </c:pt>
                <c:pt idx="4674">
                  <c:v>194.10980000000001</c:v>
                </c:pt>
                <c:pt idx="4675">
                  <c:v>194.14259999999999</c:v>
                </c:pt>
                <c:pt idx="4676">
                  <c:v>194.17580000000001</c:v>
                </c:pt>
                <c:pt idx="4677">
                  <c:v>194.21</c:v>
                </c:pt>
                <c:pt idx="4678">
                  <c:v>194.24270000000001</c:v>
                </c:pt>
                <c:pt idx="4679">
                  <c:v>194.27590000000001</c:v>
                </c:pt>
                <c:pt idx="4680">
                  <c:v>194.3092</c:v>
                </c:pt>
                <c:pt idx="4681">
                  <c:v>194.34270000000001</c:v>
                </c:pt>
                <c:pt idx="4682">
                  <c:v>194.3766</c:v>
                </c:pt>
                <c:pt idx="4683">
                  <c:v>194.4092</c:v>
                </c:pt>
                <c:pt idx="4684">
                  <c:v>194.4425</c:v>
                </c:pt>
                <c:pt idx="4685">
                  <c:v>194.47630000000001</c:v>
                </c:pt>
                <c:pt idx="4686">
                  <c:v>194.51009999999999</c:v>
                </c:pt>
                <c:pt idx="4687">
                  <c:v>194.54320000000001</c:v>
                </c:pt>
                <c:pt idx="4688">
                  <c:v>194.57660000000001</c:v>
                </c:pt>
                <c:pt idx="4689">
                  <c:v>194.6097</c:v>
                </c:pt>
                <c:pt idx="4690">
                  <c:v>194.6431</c:v>
                </c:pt>
                <c:pt idx="4691">
                  <c:v>194.67599999999999</c:v>
                </c:pt>
                <c:pt idx="4692">
                  <c:v>194.70949999999999</c:v>
                </c:pt>
                <c:pt idx="4693">
                  <c:v>194.74299999999999</c:v>
                </c:pt>
                <c:pt idx="4694">
                  <c:v>194.77699999999999</c:v>
                </c:pt>
                <c:pt idx="4695">
                  <c:v>194.80959999999999</c:v>
                </c:pt>
                <c:pt idx="4696">
                  <c:v>194.84350000000001</c:v>
                </c:pt>
                <c:pt idx="4697">
                  <c:v>194.8766</c:v>
                </c:pt>
                <c:pt idx="4698">
                  <c:v>194.90979999999999</c:v>
                </c:pt>
                <c:pt idx="4699">
                  <c:v>194.9434</c:v>
                </c:pt>
                <c:pt idx="4700">
                  <c:v>194.97640000000001</c:v>
                </c:pt>
                <c:pt idx="4701">
                  <c:v>195.00960000000001</c:v>
                </c:pt>
                <c:pt idx="4702">
                  <c:v>195.04249999999999</c:v>
                </c:pt>
                <c:pt idx="4703">
                  <c:v>195.077</c:v>
                </c:pt>
                <c:pt idx="4704">
                  <c:v>195.1104</c:v>
                </c:pt>
                <c:pt idx="4705">
                  <c:v>195.1439</c:v>
                </c:pt>
                <c:pt idx="4706">
                  <c:v>195.1773</c:v>
                </c:pt>
                <c:pt idx="4707">
                  <c:v>195.21019999999999</c:v>
                </c:pt>
                <c:pt idx="4708">
                  <c:v>195.244</c:v>
                </c:pt>
                <c:pt idx="4709">
                  <c:v>195.27680000000001</c:v>
                </c:pt>
                <c:pt idx="4710">
                  <c:v>195.30959999999999</c:v>
                </c:pt>
                <c:pt idx="4711">
                  <c:v>195.34370000000001</c:v>
                </c:pt>
                <c:pt idx="4712">
                  <c:v>195.3768</c:v>
                </c:pt>
                <c:pt idx="4713">
                  <c:v>195.41069999999999</c:v>
                </c:pt>
                <c:pt idx="4714">
                  <c:v>195.4434</c:v>
                </c:pt>
                <c:pt idx="4715">
                  <c:v>195.47720000000001</c:v>
                </c:pt>
                <c:pt idx="4716">
                  <c:v>195.50989999999999</c:v>
                </c:pt>
                <c:pt idx="4717">
                  <c:v>195.54349999999999</c:v>
                </c:pt>
                <c:pt idx="4718">
                  <c:v>195.57730000000001</c:v>
                </c:pt>
                <c:pt idx="4719">
                  <c:v>195.61009999999999</c:v>
                </c:pt>
                <c:pt idx="4720">
                  <c:v>195.6437</c:v>
                </c:pt>
                <c:pt idx="4721">
                  <c:v>195.67740000000001</c:v>
                </c:pt>
                <c:pt idx="4722">
                  <c:v>195.71</c:v>
                </c:pt>
                <c:pt idx="4723">
                  <c:v>195.74299999999999</c:v>
                </c:pt>
                <c:pt idx="4724">
                  <c:v>195.77699999999999</c:v>
                </c:pt>
                <c:pt idx="4725">
                  <c:v>195.81059999999999</c:v>
                </c:pt>
                <c:pt idx="4726">
                  <c:v>195.84399999999999</c:v>
                </c:pt>
                <c:pt idx="4727">
                  <c:v>195.87700000000001</c:v>
                </c:pt>
                <c:pt idx="4728">
                  <c:v>195.91050000000001</c:v>
                </c:pt>
                <c:pt idx="4729">
                  <c:v>195.94370000000001</c:v>
                </c:pt>
                <c:pt idx="4730">
                  <c:v>195.97739999999999</c:v>
                </c:pt>
                <c:pt idx="4731">
                  <c:v>196.0111</c:v>
                </c:pt>
                <c:pt idx="4732">
                  <c:v>196.04480000000001</c:v>
                </c:pt>
                <c:pt idx="4733">
                  <c:v>196.078</c:v>
                </c:pt>
                <c:pt idx="4734">
                  <c:v>196.11070000000001</c:v>
                </c:pt>
                <c:pt idx="4735">
                  <c:v>196.14449999999999</c:v>
                </c:pt>
                <c:pt idx="4736">
                  <c:v>196.1772</c:v>
                </c:pt>
                <c:pt idx="4737">
                  <c:v>196.21039999999999</c:v>
                </c:pt>
                <c:pt idx="4738">
                  <c:v>196.24459999999999</c:v>
                </c:pt>
                <c:pt idx="4739">
                  <c:v>196.27850000000001</c:v>
                </c:pt>
                <c:pt idx="4740">
                  <c:v>196.3108</c:v>
                </c:pt>
                <c:pt idx="4741">
                  <c:v>196.345</c:v>
                </c:pt>
                <c:pt idx="4742">
                  <c:v>196.3776</c:v>
                </c:pt>
                <c:pt idx="4743">
                  <c:v>196.4109</c:v>
                </c:pt>
                <c:pt idx="4744">
                  <c:v>196.4444</c:v>
                </c:pt>
                <c:pt idx="4745">
                  <c:v>196.47800000000001</c:v>
                </c:pt>
                <c:pt idx="4746">
                  <c:v>196.51150000000001</c:v>
                </c:pt>
                <c:pt idx="4747">
                  <c:v>196.54419999999999</c:v>
                </c:pt>
                <c:pt idx="4748">
                  <c:v>196.57769999999999</c:v>
                </c:pt>
                <c:pt idx="4749">
                  <c:v>196.6112</c:v>
                </c:pt>
                <c:pt idx="4750">
                  <c:v>196.64429999999999</c:v>
                </c:pt>
                <c:pt idx="4751">
                  <c:v>196.6781</c:v>
                </c:pt>
                <c:pt idx="4752">
                  <c:v>196.71119999999999</c:v>
                </c:pt>
                <c:pt idx="4753">
                  <c:v>196.7439</c:v>
                </c:pt>
                <c:pt idx="4754">
                  <c:v>196.77760000000001</c:v>
                </c:pt>
                <c:pt idx="4755">
                  <c:v>196.81120000000001</c:v>
                </c:pt>
                <c:pt idx="4756">
                  <c:v>196.8451</c:v>
                </c:pt>
                <c:pt idx="4757">
                  <c:v>196.8785</c:v>
                </c:pt>
                <c:pt idx="4758">
                  <c:v>196.911</c:v>
                </c:pt>
                <c:pt idx="4759">
                  <c:v>196.94460000000001</c:v>
                </c:pt>
                <c:pt idx="4760">
                  <c:v>196.97839999999999</c:v>
                </c:pt>
                <c:pt idx="4761">
                  <c:v>197.01159999999999</c:v>
                </c:pt>
                <c:pt idx="4762">
                  <c:v>197.04480000000001</c:v>
                </c:pt>
                <c:pt idx="4763">
                  <c:v>197.07820000000001</c:v>
                </c:pt>
                <c:pt idx="4764">
                  <c:v>197.1123</c:v>
                </c:pt>
                <c:pt idx="4765">
                  <c:v>197.1448</c:v>
                </c:pt>
                <c:pt idx="4766">
                  <c:v>197.178</c:v>
                </c:pt>
                <c:pt idx="4767">
                  <c:v>197.21199999999999</c:v>
                </c:pt>
                <c:pt idx="4768">
                  <c:v>197.24539999999999</c:v>
                </c:pt>
                <c:pt idx="4769">
                  <c:v>197.27879999999999</c:v>
                </c:pt>
                <c:pt idx="4770">
                  <c:v>197.31209999999999</c:v>
                </c:pt>
                <c:pt idx="4771">
                  <c:v>197.3449</c:v>
                </c:pt>
                <c:pt idx="4772">
                  <c:v>197.37809999999999</c:v>
                </c:pt>
                <c:pt idx="4773">
                  <c:v>197.41220000000001</c:v>
                </c:pt>
                <c:pt idx="4774">
                  <c:v>197.4452</c:v>
                </c:pt>
                <c:pt idx="4775">
                  <c:v>197.4794</c:v>
                </c:pt>
                <c:pt idx="4776">
                  <c:v>197.51249999999999</c:v>
                </c:pt>
                <c:pt idx="4777">
                  <c:v>197.5454</c:v>
                </c:pt>
                <c:pt idx="4778">
                  <c:v>197.57919999999999</c:v>
                </c:pt>
                <c:pt idx="4779">
                  <c:v>197.61279999999999</c:v>
                </c:pt>
                <c:pt idx="4780">
                  <c:v>197.6454</c:v>
                </c:pt>
                <c:pt idx="4781">
                  <c:v>197.679</c:v>
                </c:pt>
                <c:pt idx="4782">
                  <c:v>197.7116</c:v>
                </c:pt>
                <c:pt idx="4783">
                  <c:v>197.74610000000001</c:v>
                </c:pt>
                <c:pt idx="4784">
                  <c:v>197.77930000000001</c:v>
                </c:pt>
                <c:pt idx="4785">
                  <c:v>197.81200000000001</c:v>
                </c:pt>
                <c:pt idx="4786">
                  <c:v>197.8458</c:v>
                </c:pt>
                <c:pt idx="4787">
                  <c:v>197.8792</c:v>
                </c:pt>
                <c:pt idx="4788">
                  <c:v>197.9126</c:v>
                </c:pt>
                <c:pt idx="4789">
                  <c:v>197.94540000000001</c:v>
                </c:pt>
                <c:pt idx="4790">
                  <c:v>197.98009999999999</c:v>
                </c:pt>
                <c:pt idx="4791">
                  <c:v>198.01300000000001</c:v>
                </c:pt>
                <c:pt idx="4792">
                  <c:v>198.04580000000001</c:v>
                </c:pt>
                <c:pt idx="4793">
                  <c:v>198.07990000000001</c:v>
                </c:pt>
                <c:pt idx="4794">
                  <c:v>198.11189999999999</c:v>
                </c:pt>
                <c:pt idx="4795">
                  <c:v>198.1454</c:v>
                </c:pt>
                <c:pt idx="4796">
                  <c:v>198.17920000000001</c:v>
                </c:pt>
                <c:pt idx="4797">
                  <c:v>198.2115</c:v>
                </c:pt>
                <c:pt idx="4798">
                  <c:v>198.24590000000001</c:v>
                </c:pt>
                <c:pt idx="4799">
                  <c:v>198.27940000000001</c:v>
                </c:pt>
                <c:pt idx="4800">
                  <c:v>198.31290000000001</c:v>
                </c:pt>
                <c:pt idx="4801">
                  <c:v>198.34639999999999</c:v>
                </c:pt>
                <c:pt idx="4802">
                  <c:v>198.37899999999999</c:v>
                </c:pt>
                <c:pt idx="4803">
                  <c:v>198.4136</c:v>
                </c:pt>
                <c:pt idx="4804">
                  <c:v>198.44669999999999</c:v>
                </c:pt>
                <c:pt idx="4805">
                  <c:v>198.47980000000001</c:v>
                </c:pt>
                <c:pt idx="4806">
                  <c:v>198.51320000000001</c:v>
                </c:pt>
                <c:pt idx="4807">
                  <c:v>198.547</c:v>
                </c:pt>
                <c:pt idx="4808">
                  <c:v>198.57929999999999</c:v>
                </c:pt>
                <c:pt idx="4809">
                  <c:v>198.613</c:v>
                </c:pt>
                <c:pt idx="4810">
                  <c:v>198.6465</c:v>
                </c:pt>
                <c:pt idx="4811">
                  <c:v>198.6798</c:v>
                </c:pt>
                <c:pt idx="4812">
                  <c:v>198.71360000000001</c:v>
                </c:pt>
                <c:pt idx="4813">
                  <c:v>198.7458</c:v>
                </c:pt>
                <c:pt idx="4814">
                  <c:v>198.77959999999999</c:v>
                </c:pt>
                <c:pt idx="4815">
                  <c:v>198.81379999999999</c:v>
                </c:pt>
                <c:pt idx="4816">
                  <c:v>198.8468</c:v>
                </c:pt>
                <c:pt idx="4817">
                  <c:v>198.87950000000001</c:v>
                </c:pt>
                <c:pt idx="4818">
                  <c:v>198.91390000000001</c:v>
                </c:pt>
                <c:pt idx="4819">
                  <c:v>198.94630000000001</c:v>
                </c:pt>
                <c:pt idx="4820">
                  <c:v>198.97919999999999</c:v>
                </c:pt>
                <c:pt idx="4821">
                  <c:v>199.01300000000001</c:v>
                </c:pt>
                <c:pt idx="4822">
                  <c:v>199.0471</c:v>
                </c:pt>
                <c:pt idx="4823">
                  <c:v>199.0797</c:v>
                </c:pt>
                <c:pt idx="4824">
                  <c:v>199.11340000000001</c:v>
                </c:pt>
                <c:pt idx="4825">
                  <c:v>199.14699999999999</c:v>
                </c:pt>
                <c:pt idx="4826">
                  <c:v>199.1798</c:v>
                </c:pt>
                <c:pt idx="4827">
                  <c:v>199.21340000000001</c:v>
                </c:pt>
                <c:pt idx="4828">
                  <c:v>199.2475</c:v>
                </c:pt>
                <c:pt idx="4829">
                  <c:v>199.28059999999999</c:v>
                </c:pt>
                <c:pt idx="4830">
                  <c:v>199.31290000000001</c:v>
                </c:pt>
                <c:pt idx="4831">
                  <c:v>199.34739999999999</c:v>
                </c:pt>
                <c:pt idx="4832">
                  <c:v>199.38050000000001</c:v>
                </c:pt>
                <c:pt idx="4833">
                  <c:v>199.4136</c:v>
                </c:pt>
                <c:pt idx="4834">
                  <c:v>199.44810000000001</c:v>
                </c:pt>
                <c:pt idx="4835">
                  <c:v>199.47989999999999</c:v>
                </c:pt>
                <c:pt idx="4836">
                  <c:v>199.51329999999999</c:v>
                </c:pt>
                <c:pt idx="4837">
                  <c:v>199.54669999999999</c:v>
                </c:pt>
                <c:pt idx="4838">
                  <c:v>199.58029999999999</c:v>
                </c:pt>
                <c:pt idx="4839">
                  <c:v>199.61410000000001</c:v>
                </c:pt>
                <c:pt idx="4840">
                  <c:v>199.6474</c:v>
                </c:pt>
                <c:pt idx="4841">
                  <c:v>199.6808</c:v>
                </c:pt>
                <c:pt idx="4842">
                  <c:v>199.71420000000001</c:v>
                </c:pt>
                <c:pt idx="4843">
                  <c:v>199.74799999999999</c:v>
                </c:pt>
                <c:pt idx="4844">
                  <c:v>199.78129999999999</c:v>
                </c:pt>
                <c:pt idx="4845">
                  <c:v>199.8142</c:v>
                </c:pt>
                <c:pt idx="4846">
                  <c:v>199.84710000000001</c:v>
                </c:pt>
                <c:pt idx="4847">
                  <c:v>199.88069999999999</c:v>
                </c:pt>
                <c:pt idx="4848">
                  <c:v>199.91370000000001</c:v>
                </c:pt>
                <c:pt idx="4849">
                  <c:v>199.9478</c:v>
                </c:pt>
                <c:pt idx="4850">
                  <c:v>199.98240000000001</c:v>
                </c:pt>
                <c:pt idx="4851">
                  <c:v>200.01439999999999</c:v>
                </c:pt>
                <c:pt idx="4852">
                  <c:v>200.04820000000001</c:v>
                </c:pt>
                <c:pt idx="4853">
                  <c:v>200.0806</c:v>
                </c:pt>
                <c:pt idx="4854">
                  <c:v>200.1148</c:v>
                </c:pt>
                <c:pt idx="4855">
                  <c:v>200.14830000000001</c:v>
                </c:pt>
                <c:pt idx="4856">
                  <c:v>200.1814</c:v>
                </c:pt>
                <c:pt idx="4857">
                  <c:v>200.21510000000001</c:v>
                </c:pt>
                <c:pt idx="4858">
                  <c:v>200.2482</c:v>
                </c:pt>
                <c:pt idx="4859">
                  <c:v>200.2816</c:v>
                </c:pt>
                <c:pt idx="4860">
                  <c:v>200.31479999999999</c:v>
                </c:pt>
                <c:pt idx="4861">
                  <c:v>200.34829999999999</c:v>
                </c:pt>
                <c:pt idx="4862">
                  <c:v>200.3818</c:v>
                </c:pt>
                <c:pt idx="4863">
                  <c:v>200.41480000000001</c:v>
                </c:pt>
                <c:pt idx="4864">
                  <c:v>200.44880000000001</c:v>
                </c:pt>
                <c:pt idx="4865">
                  <c:v>200.482</c:v>
                </c:pt>
                <c:pt idx="4866">
                  <c:v>200.51519999999999</c:v>
                </c:pt>
                <c:pt idx="4867">
                  <c:v>200.54859999999999</c:v>
                </c:pt>
                <c:pt idx="4868">
                  <c:v>200.58179999999999</c:v>
                </c:pt>
                <c:pt idx="4869">
                  <c:v>200.61500000000001</c:v>
                </c:pt>
                <c:pt idx="4870">
                  <c:v>200.64859999999999</c:v>
                </c:pt>
                <c:pt idx="4871">
                  <c:v>200.68170000000001</c:v>
                </c:pt>
                <c:pt idx="4872">
                  <c:v>200.71510000000001</c:v>
                </c:pt>
                <c:pt idx="4873">
                  <c:v>200.74889999999999</c:v>
                </c:pt>
                <c:pt idx="4874">
                  <c:v>200.7817</c:v>
                </c:pt>
                <c:pt idx="4875">
                  <c:v>200.8152</c:v>
                </c:pt>
                <c:pt idx="4876">
                  <c:v>200.84829999999999</c:v>
                </c:pt>
                <c:pt idx="4877">
                  <c:v>200.8818</c:v>
                </c:pt>
                <c:pt idx="4878">
                  <c:v>200.9161</c:v>
                </c:pt>
                <c:pt idx="4879">
                  <c:v>200.94820000000001</c:v>
                </c:pt>
                <c:pt idx="4880">
                  <c:v>200.98249999999999</c:v>
                </c:pt>
                <c:pt idx="4881">
                  <c:v>201.0146</c:v>
                </c:pt>
                <c:pt idx="4882">
                  <c:v>201.0489</c:v>
                </c:pt>
                <c:pt idx="4883">
                  <c:v>201.0814</c:v>
                </c:pt>
                <c:pt idx="4884">
                  <c:v>201.11590000000001</c:v>
                </c:pt>
                <c:pt idx="4885">
                  <c:v>201.14879999999999</c:v>
                </c:pt>
                <c:pt idx="4886">
                  <c:v>201.1824</c:v>
                </c:pt>
                <c:pt idx="4887">
                  <c:v>201.2158</c:v>
                </c:pt>
                <c:pt idx="4888">
                  <c:v>201.24950000000001</c:v>
                </c:pt>
                <c:pt idx="4889">
                  <c:v>201.2826</c:v>
                </c:pt>
                <c:pt idx="4890">
                  <c:v>201.3158</c:v>
                </c:pt>
                <c:pt idx="4891">
                  <c:v>201.3492</c:v>
                </c:pt>
                <c:pt idx="4892">
                  <c:v>201.38220000000001</c:v>
                </c:pt>
                <c:pt idx="4893">
                  <c:v>201.41579999999999</c:v>
                </c:pt>
                <c:pt idx="4894">
                  <c:v>201.44990000000001</c:v>
                </c:pt>
                <c:pt idx="4895">
                  <c:v>201.4828</c:v>
                </c:pt>
                <c:pt idx="4896">
                  <c:v>201.51570000000001</c:v>
                </c:pt>
                <c:pt idx="4897">
                  <c:v>201.54920000000001</c:v>
                </c:pt>
                <c:pt idx="4898">
                  <c:v>201.58160000000001</c:v>
                </c:pt>
                <c:pt idx="4899">
                  <c:v>201.61619999999999</c:v>
                </c:pt>
                <c:pt idx="4900">
                  <c:v>201.64879999999999</c:v>
                </c:pt>
                <c:pt idx="4901">
                  <c:v>201.68199999999999</c:v>
                </c:pt>
                <c:pt idx="4902">
                  <c:v>201.71619999999999</c:v>
                </c:pt>
                <c:pt idx="4903">
                  <c:v>201.74979999999999</c:v>
                </c:pt>
                <c:pt idx="4904">
                  <c:v>201.78280000000001</c:v>
                </c:pt>
                <c:pt idx="4905">
                  <c:v>201.81610000000001</c:v>
                </c:pt>
                <c:pt idx="4906">
                  <c:v>201.8494</c:v>
                </c:pt>
                <c:pt idx="4907">
                  <c:v>201.8826</c:v>
                </c:pt>
                <c:pt idx="4908">
                  <c:v>201.91589999999999</c:v>
                </c:pt>
                <c:pt idx="4909">
                  <c:v>201.94929999999999</c:v>
                </c:pt>
                <c:pt idx="4910">
                  <c:v>201.9828</c:v>
                </c:pt>
                <c:pt idx="4911">
                  <c:v>202.0164</c:v>
                </c:pt>
                <c:pt idx="4912">
                  <c:v>202.0497</c:v>
                </c:pt>
                <c:pt idx="4913">
                  <c:v>202.08340000000001</c:v>
                </c:pt>
                <c:pt idx="4914">
                  <c:v>202.1164</c:v>
                </c:pt>
                <c:pt idx="4915">
                  <c:v>202.1497</c:v>
                </c:pt>
                <c:pt idx="4916">
                  <c:v>202.1832</c:v>
                </c:pt>
                <c:pt idx="4917">
                  <c:v>202.21639999999999</c:v>
                </c:pt>
                <c:pt idx="4918">
                  <c:v>202.25030000000001</c:v>
                </c:pt>
                <c:pt idx="4919">
                  <c:v>202.28309999999999</c:v>
                </c:pt>
                <c:pt idx="4920">
                  <c:v>202.31649999999999</c:v>
                </c:pt>
                <c:pt idx="4921">
                  <c:v>202.35059999999999</c:v>
                </c:pt>
                <c:pt idx="4922">
                  <c:v>202.3827</c:v>
                </c:pt>
                <c:pt idx="4923">
                  <c:v>202.41659999999999</c:v>
                </c:pt>
                <c:pt idx="4924">
                  <c:v>202.45</c:v>
                </c:pt>
                <c:pt idx="4925">
                  <c:v>202.483</c:v>
                </c:pt>
                <c:pt idx="4926">
                  <c:v>202.51660000000001</c:v>
                </c:pt>
                <c:pt idx="4927">
                  <c:v>202.5504</c:v>
                </c:pt>
                <c:pt idx="4928">
                  <c:v>202.5838</c:v>
                </c:pt>
                <c:pt idx="4929">
                  <c:v>202.6164</c:v>
                </c:pt>
                <c:pt idx="4930">
                  <c:v>202.6507</c:v>
                </c:pt>
                <c:pt idx="4931">
                  <c:v>202.6833</c:v>
                </c:pt>
                <c:pt idx="4932">
                  <c:v>202.71619999999999</c:v>
                </c:pt>
                <c:pt idx="4933">
                  <c:v>202.75020000000001</c:v>
                </c:pt>
                <c:pt idx="4934">
                  <c:v>202.7835</c:v>
                </c:pt>
                <c:pt idx="4935">
                  <c:v>202.81780000000001</c:v>
                </c:pt>
                <c:pt idx="4936">
                  <c:v>202.851</c:v>
                </c:pt>
                <c:pt idx="4937">
                  <c:v>202.88380000000001</c:v>
                </c:pt>
                <c:pt idx="4938">
                  <c:v>202.91659999999999</c:v>
                </c:pt>
                <c:pt idx="4939">
                  <c:v>202.95060000000001</c:v>
                </c:pt>
                <c:pt idx="4940">
                  <c:v>202.98429999999999</c:v>
                </c:pt>
                <c:pt idx="4941">
                  <c:v>203.01689999999999</c:v>
                </c:pt>
                <c:pt idx="4942">
                  <c:v>203.0505</c:v>
                </c:pt>
                <c:pt idx="4943">
                  <c:v>203.08430000000001</c:v>
                </c:pt>
                <c:pt idx="4944">
                  <c:v>203.11670000000001</c:v>
                </c:pt>
                <c:pt idx="4945">
                  <c:v>203.15119999999999</c:v>
                </c:pt>
                <c:pt idx="4946">
                  <c:v>203.18369999999999</c:v>
                </c:pt>
                <c:pt idx="4947">
                  <c:v>203.2182</c:v>
                </c:pt>
                <c:pt idx="4948">
                  <c:v>203.25040000000001</c:v>
                </c:pt>
                <c:pt idx="4949">
                  <c:v>203.2841</c:v>
                </c:pt>
                <c:pt idx="4950">
                  <c:v>203.3175</c:v>
                </c:pt>
                <c:pt idx="4951">
                  <c:v>203.35120000000001</c:v>
                </c:pt>
                <c:pt idx="4952">
                  <c:v>203.38460000000001</c:v>
                </c:pt>
                <c:pt idx="4953">
                  <c:v>203.41669999999999</c:v>
                </c:pt>
                <c:pt idx="4954">
                  <c:v>203.45060000000001</c:v>
                </c:pt>
                <c:pt idx="4955">
                  <c:v>203.48400000000001</c:v>
                </c:pt>
                <c:pt idx="4956">
                  <c:v>203.5172</c:v>
                </c:pt>
                <c:pt idx="4957">
                  <c:v>203.5506</c:v>
                </c:pt>
                <c:pt idx="4958">
                  <c:v>203.58449999999999</c:v>
                </c:pt>
                <c:pt idx="4959">
                  <c:v>203.61789999999999</c:v>
                </c:pt>
                <c:pt idx="4960">
                  <c:v>203.6514</c:v>
                </c:pt>
                <c:pt idx="4961">
                  <c:v>203.68440000000001</c:v>
                </c:pt>
                <c:pt idx="4962">
                  <c:v>203.7176</c:v>
                </c:pt>
                <c:pt idx="4963">
                  <c:v>203.75120000000001</c:v>
                </c:pt>
                <c:pt idx="4964">
                  <c:v>203.78440000000001</c:v>
                </c:pt>
                <c:pt idx="4965">
                  <c:v>203.81780000000001</c:v>
                </c:pt>
                <c:pt idx="4966">
                  <c:v>203.85120000000001</c:v>
                </c:pt>
                <c:pt idx="4967">
                  <c:v>203.8845</c:v>
                </c:pt>
                <c:pt idx="4968">
                  <c:v>203.91810000000001</c:v>
                </c:pt>
                <c:pt idx="4969">
                  <c:v>203.95099999999999</c:v>
                </c:pt>
                <c:pt idx="4970">
                  <c:v>203.98439999999999</c:v>
                </c:pt>
                <c:pt idx="4971">
                  <c:v>204.01750000000001</c:v>
                </c:pt>
                <c:pt idx="4972">
                  <c:v>204.05080000000001</c:v>
                </c:pt>
                <c:pt idx="4973">
                  <c:v>204.08449999999999</c:v>
                </c:pt>
                <c:pt idx="4974">
                  <c:v>204.11799999999999</c:v>
                </c:pt>
                <c:pt idx="4975">
                  <c:v>204.1514</c:v>
                </c:pt>
                <c:pt idx="4976">
                  <c:v>204.18459999999999</c:v>
                </c:pt>
                <c:pt idx="4977">
                  <c:v>204.21850000000001</c:v>
                </c:pt>
                <c:pt idx="4978">
                  <c:v>204.25210000000001</c:v>
                </c:pt>
                <c:pt idx="4979">
                  <c:v>204.28460000000001</c:v>
                </c:pt>
                <c:pt idx="4980">
                  <c:v>204.3186</c:v>
                </c:pt>
                <c:pt idx="4981">
                  <c:v>204.35159999999999</c:v>
                </c:pt>
                <c:pt idx="4982">
                  <c:v>204.3844</c:v>
                </c:pt>
                <c:pt idx="4983">
                  <c:v>204.41820000000001</c:v>
                </c:pt>
                <c:pt idx="4984">
                  <c:v>204.45179999999999</c:v>
                </c:pt>
                <c:pt idx="4985">
                  <c:v>204.4845</c:v>
                </c:pt>
                <c:pt idx="4986">
                  <c:v>204.5179</c:v>
                </c:pt>
                <c:pt idx="4987">
                  <c:v>204.55189999999999</c:v>
                </c:pt>
                <c:pt idx="4988">
                  <c:v>204.58510000000001</c:v>
                </c:pt>
                <c:pt idx="4989">
                  <c:v>204.61869999999999</c:v>
                </c:pt>
                <c:pt idx="4990">
                  <c:v>204.65129999999999</c:v>
                </c:pt>
                <c:pt idx="4991">
                  <c:v>204.68539999999999</c:v>
                </c:pt>
                <c:pt idx="4992">
                  <c:v>204.7174</c:v>
                </c:pt>
                <c:pt idx="4993">
                  <c:v>204.75120000000001</c:v>
                </c:pt>
                <c:pt idx="4994">
                  <c:v>204.78440000000001</c:v>
                </c:pt>
                <c:pt idx="4995">
                  <c:v>204.81819999999999</c:v>
                </c:pt>
                <c:pt idx="4996">
                  <c:v>204.851</c:v>
                </c:pt>
                <c:pt idx="4997">
                  <c:v>204.88390000000001</c:v>
                </c:pt>
                <c:pt idx="4998">
                  <c:v>204.91739999999999</c:v>
                </c:pt>
                <c:pt idx="4999">
                  <c:v>204.9512</c:v>
                </c:pt>
                <c:pt idx="5000">
                  <c:v>204.9845</c:v>
                </c:pt>
                <c:pt idx="5001">
                  <c:v>205.01750000000001</c:v>
                </c:pt>
                <c:pt idx="5002">
                  <c:v>205.0514</c:v>
                </c:pt>
                <c:pt idx="5003">
                  <c:v>205.08439999999999</c:v>
                </c:pt>
                <c:pt idx="5004">
                  <c:v>205.11840000000001</c:v>
                </c:pt>
                <c:pt idx="5005">
                  <c:v>205.1516</c:v>
                </c:pt>
                <c:pt idx="5006">
                  <c:v>205.185</c:v>
                </c:pt>
                <c:pt idx="5007">
                  <c:v>205.21870000000001</c:v>
                </c:pt>
                <c:pt idx="5008">
                  <c:v>205.2516</c:v>
                </c:pt>
                <c:pt idx="5009">
                  <c:v>205.2852</c:v>
                </c:pt>
                <c:pt idx="5010">
                  <c:v>205.3186</c:v>
                </c:pt>
                <c:pt idx="5011">
                  <c:v>205.352</c:v>
                </c:pt>
                <c:pt idx="5012">
                  <c:v>205.38570000000001</c:v>
                </c:pt>
                <c:pt idx="5013">
                  <c:v>205.41800000000001</c:v>
                </c:pt>
                <c:pt idx="5014">
                  <c:v>205.45169999999999</c:v>
                </c:pt>
                <c:pt idx="5015">
                  <c:v>205.48519999999999</c:v>
                </c:pt>
                <c:pt idx="5016">
                  <c:v>205.5198</c:v>
                </c:pt>
                <c:pt idx="5017">
                  <c:v>205.5521</c:v>
                </c:pt>
                <c:pt idx="5018">
                  <c:v>205.58529999999999</c:v>
                </c:pt>
                <c:pt idx="5019">
                  <c:v>205.61940000000001</c:v>
                </c:pt>
                <c:pt idx="5020">
                  <c:v>205.65280000000001</c:v>
                </c:pt>
                <c:pt idx="5021">
                  <c:v>205.68620000000001</c:v>
                </c:pt>
                <c:pt idx="5022">
                  <c:v>205.71940000000001</c:v>
                </c:pt>
                <c:pt idx="5023">
                  <c:v>205.75229999999999</c:v>
                </c:pt>
                <c:pt idx="5024">
                  <c:v>205.786</c:v>
                </c:pt>
                <c:pt idx="5025">
                  <c:v>205.81899999999999</c:v>
                </c:pt>
                <c:pt idx="5026">
                  <c:v>205.85230000000001</c:v>
                </c:pt>
                <c:pt idx="5027">
                  <c:v>205.88669999999999</c:v>
                </c:pt>
                <c:pt idx="5028">
                  <c:v>205.91929999999999</c:v>
                </c:pt>
                <c:pt idx="5029">
                  <c:v>205.9528</c:v>
                </c:pt>
                <c:pt idx="5030">
                  <c:v>205.9863</c:v>
                </c:pt>
                <c:pt idx="5031">
                  <c:v>206.0188</c:v>
                </c:pt>
                <c:pt idx="5032">
                  <c:v>206.05269999999999</c:v>
                </c:pt>
                <c:pt idx="5033">
                  <c:v>206.0864</c:v>
                </c:pt>
                <c:pt idx="5034">
                  <c:v>206.11959999999999</c:v>
                </c:pt>
                <c:pt idx="5035">
                  <c:v>206.15260000000001</c:v>
                </c:pt>
                <c:pt idx="5036">
                  <c:v>206.18600000000001</c:v>
                </c:pt>
                <c:pt idx="5037">
                  <c:v>206.2199</c:v>
                </c:pt>
                <c:pt idx="5038">
                  <c:v>206.25239999999999</c:v>
                </c:pt>
                <c:pt idx="5039">
                  <c:v>206.2861</c:v>
                </c:pt>
                <c:pt idx="5040">
                  <c:v>206.31979999999999</c:v>
                </c:pt>
                <c:pt idx="5041">
                  <c:v>206.35300000000001</c:v>
                </c:pt>
                <c:pt idx="5042">
                  <c:v>206.3861</c:v>
                </c:pt>
                <c:pt idx="5043">
                  <c:v>206.4188</c:v>
                </c:pt>
                <c:pt idx="5044">
                  <c:v>206.4529</c:v>
                </c:pt>
                <c:pt idx="5045">
                  <c:v>206.4863</c:v>
                </c:pt>
                <c:pt idx="5046">
                  <c:v>206.51949999999999</c:v>
                </c:pt>
                <c:pt idx="5047">
                  <c:v>206.5531</c:v>
                </c:pt>
                <c:pt idx="5048">
                  <c:v>206.58619999999999</c:v>
                </c:pt>
                <c:pt idx="5049">
                  <c:v>206.62110000000001</c:v>
                </c:pt>
                <c:pt idx="5050">
                  <c:v>206.65309999999999</c:v>
                </c:pt>
                <c:pt idx="5051">
                  <c:v>206.6865</c:v>
                </c:pt>
                <c:pt idx="5052">
                  <c:v>206.72040000000001</c:v>
                </c:pt>
                <c:pt idx="5053">
                  <c:v>206.75389999999999</c:v>
                </c:pt>
                <c:pt idx="5054">
                  <c:v>206.7869</c:v>
                </c:pt>
                <c:pt idx="5055">
                  <c:v>206.8194</c:v>
                </c:pt>
                <c:pt idx="5056">
                  <c:v>206.8537</c:v>
                </c:pt>
                <c:pt idx="5057">
                  <c:v>206.886</c:v>
                </c:pt>
                <c:pt idx="5058">
                  <c:v>206.91990000000001</c:v>
                </c:pt>
                <c:pt idx="5059">
                  <c:v>206.95359999999999</c:v>
                </c:pt>
                <c:pt idx="5060">
                  <c:v>206.9879</c:v>
                </c:pt>
                <c:pt idx="5061">
                  <c:v>207.0196</c:v>
                </c:pt>
                <c:pt idx="5062">
                  <c:v>207.05359999999999</c:v>
                </c:pt>
                <c:pt idx="5063">
                  <c:v>207.0866</c:v>
                </c:pt>
                <c:pt idx="5064">
                  <c:v>207.1206</c:v>
                </c:pt>
                <c:pt idx="5065">
                  <c:v>207.15389999999999</c:v>
                </c:pt>
                <c:pt idx="5066">
                  <c:v>207.18729999999999</c:v>
                </c:pt>
                <c:pt idx="5067">
                  <c:v>207.2201</c:v>
                </c:pt>
                <c:pt idx="5068">
                  <c:v>207.25409999999999</c:v>
                </c:pt>
                <c:pt idx="5069">
                  <c:v>207.2876</c:v>
                </c:pt>
                <c:pt idx="5070">
                  <c:v>207.3203</c:v>
                </c:pt>
                <c:pt idx="5071">
                  <c:v>207.3545</c:v>
                </c:pt>
                <c:pt idx="5072">
                  <c:v>207.38720000000001</c:v>
                </c:pt>
                <c:pt idx="5073">
                  <c:v>207.42070000000001</c:v>
                </c:pt>
                <c:pt idx="5074">
                  <c:v>207.4537</c:v>
                </c:pt>
                <c:pt idx="5075">
                  <c:v>207.48750000000001</c:v>
                </c:pt>
                <c:pt idx="5076">
                  <c:v>207.5213</c:v>
                </c:pt>
                <c:pt idx="5077">
                  <c:v>207.55449999999999</c:v>
                </c:pt>
                <c:pt idx="5078">
                  <c:v>207.58860000000001</c:v>
                </c:pt>
                <c:pt idx="5079">
                  <c:v>207.62129999999999</c:v>
                </c:pt>
                <c:pt idx="5080">
                  <c:v>207.65459999999999</c:v>
                </c:pt>
                <c:pt idx="5081">
                  <c:v>207.6884</c:v>
                </c:pt>
                <c:pt idx="5082">
                  <c:v>207.7209</c:v>
                </c:pt>
                <c:pt idx="5083">
                  <c:v>207.75569999999999</c:v>
                </c:pt>
                <c:pt idx="5084">
                  <c:v>207.78800000000001</c:v>
                </c:pt>
                <c:pt idx="5085">
                  <c:v>207.82060000000001</c:v>
                </c:pt>
                <c:pt idx="5086">
                  <c:v>207.8545</c:v>
                </c:pt>
                <c:pt idx="5087">
                  <c:v>207.88810000000001</c:v>
                </c:pt>
                <c:pt idx="5088">
                  <c:v>207.9212</c:v>
                </c:pt>
                <c:pt idx="5089">
                  <c:v>207.95519999999999</c:v>
                </c:pt>
                <c:pt idx="5090">
                  <c:v>207.9881</c:v>
                </c:pt>
                <c:pt idx="5091">
                  <c:v>208.02180000000001</c:v>
                </c:pt>
                <c:pt idx="5092">
                  <c:v>208.0548</c:v>
                </c:pt>
                <c:pt idx="5093">
                  <c:v>208.08789999999999</c:v>
                </c:pt>
                <c:pt idx="5094">
                  <c:v>208.12139999999999</c:v>
                </c:pt>
                <c:pt idx="5095">
                  <c:v>208.15379999999999</c:v>
                </c:pt>
                <c:pt idx="5096">
                  <c:v>208.1885</c:v>
                </c:pt>
                <c:pt idx="5097">
                  <c:v>208.221</c:v>
                </c:pt>
                <c:pt idx="5098">
                  <c:v>208.2543</c:v>
                </c:pt>
                <c:pt idx="5099">
                  <c:v>208.2884</c:v>
                </c:pt>
                <c:pt idx="5100">
                  <c:v>208.32149999999999</c:v>
                </c:pt>
                <c:pt idx="5101">
                  <c:v>208.35480000000001</c:v>
                </c:pt>
                <c:pt idx="5102">
                  <c:v>208.38849999999999</c:v>
                </c:pt>
                <c:pt idx="5103">
                  <c:v>208.4212</c:v>
                </c:pt>
                <c:pt idx="5104">
                  <c:v>208.4547</c:v>
                </c:pt>
                <c:pt idx="5105">
                  <c:v>208.48859999999999</c:v>
                </c:pt>
                <c:pt idx="5106">
                  <c:v>208.5213</c:v>
                </c:pt>
                <c:pt idx="5107">
                  <c:v>208.55539999999999</c:v>
                </c:pt>
                <c:pt idx="5108">
                  <c:v>208.58850000000001</c:v>
                </c:pt>
                <c:pt idx="5109">
                  <c:v>208.62260000000001</c:v>
                </c:pt>
                <c:pt idx="5110">
                  <c:v>208.65530000000001</c:v>
                </c:pt>
                <c:pt idx="5111">
                  <c:v>208.68950000000001</c:v>
                </c:pt>
                <c:pt idx="5112">
                  <c:v>208.7218</c:v>
                </c:pt>
                <c:pt idx="5113">
                  <c:v>208.7552</c:v>
                </c:pt>
                <c:pt idx="5114">
                  <c:v>208.78880000000001</c:v>
                </c:pt>
                <c:pt idx="5115">
                  <c:v>208.82259999999999</c:v>
                </c:pt>
                <c:pt idx="5116">
                  <c:v>208.85470000000001</c:v>
                </c:pt>
                <c:pt idx="5117">
                  <c:v>208.8888</c:v>
                </c:pt>
                <c:pt idx="5118">
                  <c:v>208.922</c:v>
                </c:pt>
                <c:pt idx="5119">
                  <c:v>208.9562</c:v>
                </c:pt>
                <c:pt idx="5120">
                  <c:v>208.9897</c:v>
                </c:pt>
                <c:pt idx="5121">
                  <c:v>209.02289999999999</c:v>
                </c:pt>
                <c:pt idx="5122">
                  <c:v>209.05619999999999</c:v>
                </c:pt>
                <c:pt idx="5123">
                  <c:v>209.08949999999999</c:v>
                </c:pt>
                <c:pt idx="5124">
                  <c:v>209.1232</c:v>
                </c:pt>
                <c:pt idx="5125">
                  <c:v>209.15639999999999</c:v>
                </c:pt>
                <c:pt idx="5126">
                  <c:v>209.1891</c:v>
                </c:pt>
                <c:pt idx="5127">
                  <c:v>209.22280000000001</c:v>
                </c:pt>
                <c:pt idx="5128">
                  <c:v>209.25620000000001</c:v>
                </c:pt>
                <c:pt idx="5129">
                  <c:v>209.2894</c:v>
                </c:pt>
                <c:pt idx="5130">
                  <c:v>209.32249999999999</c:v>
                </c:pt>
                <c:pt idx="5131">
                  <c:v>209.35489999999999</c:v>
                </c:pt>
                <c:pt idx="5132">
                  <c:v>209.3887</c:v>
                </c:pt>
                <c:pt idx="5133">
                  <c:v>209.42339999999999</c:v>
                </c:pt>
                <c:pt idx="5134">
                  <c:v>209.4562</c:v>
                </c:pt>
                <c:pt idx="5135">
                  <c:v>209.4898</c:v>
                </c:pt>
                <c:pt idx="5136">
                  <c:v>209.52350000000001</c:v>
                </c:pt>
                <c:pt idx="5137">
                  <c:v>209.5564</c:v>
                </c:pt>
                <c:pt idx="5138">
                  <c:v>209.58959999999999</c:v>
                </c:pt>
                <c:pt idx="5139">
                  <c:v>209.62370000000001</c:v>
                </c:pt>
                <c:pt idx="5140">
                  <c:v>209.6567</c:v>
                </c:pt>
                <c:pt idx="5141">
                  <c:v>209.68960000000001</c:v>
                </c:pt>
                <c:pt idx="5142">
                  <c:v>209.7236</c:v>
                </c:pt>
                <c:pt idx="5143">
                  <c:v>209.7568</c:v>
                </c:pt>
                <c:pt idx="5144">
                  <c:v>209.79060000000001</c:v>
                </c:pt>
                <c:pt idx="5145">
                  <c:v>209.82220000000001</c:v>
                </c:pt>
                <c:pt idx="5146">
                  <c:v>209.857</c:v>
                </c:pt>
                <c:pt idx="5147">
                  <c:v>209.89009999999999</c:v>
                </c:pt>
                <c:pt idx="5148">
                  <c:v>209.923</c:v>
                </c:pt>
                <c:pt idx="5149">
                  <c:v>209.95679999999999</c:v>
                </c:pt>
                <c:pt idx="5150">
                  <c:v>209.99100000000001</c:v>
                </c:pt>
                <c:pt idx="5151">
                  <c:v>210.02350000000001</c:v>
                </c:pt>
                <c:pt idx="5152">
                  <c:v>210.05670000000001</c:v>
                </c:pt>
                <c:pt idx="5153">
                  <c:v>210.09</c:v>
                </c:pt>
                <c:pt idx="5154">
                  <c:v>210.1234</c:v>
                </c:pt>
                <c:pt idx="5155">
                  <c:v>210.15719999999999</c:v>
                </c:pt>
                <c:pt idx="5156">
                  <c:v>210.19040000000001</c:v>
                </c:pt>
                <c:pt idx="5157">
                  <c:v>210.2235</c:v>
                </c:pt>
                <c:pt idx="5158">
                  <c:v>210.25720000000001</c:v>
                </c:pt>
                <c:pt idx="5159">
                  <c:v>210.2912</c:v>
                </c:pt>
                <c:pt idx="5160">
                  <c:v>210.32329999999999</c:v>
                </c:pt>
                <c:pt idx="5161">
                  <c:v>210.357</c:v>
                </c:pt>
                <c:pt idx="5162">
                  <c:v>210.39060000000001</c:v>
                </c:pt>
                <c:pt idx="5163">
                  <c:v>210.4238</c:v>
                </c:pt>
                <c:pt idx="5164">
                  <c:v>210.45679999999999</c:v>
                </c:pt>
                <c:pt idx="5165">
                  <c:v>210.49039999999999</c:v>
                </c:pt>
                <c:pt idx="5166">
                  <c:v>210.52459999999999</c:v>
                </c:pt>
                <c:pt idx="5167">
                  <c:v>210.5574</c:v>
                </c:pt>
                <c:pt idx="5168">
                  <c:v>210.59059999999999</c:v>
                </c:pt>
                <c:pt idx="5169">
                  <c:v>210.62370000000001</c:v>
                </c:pt>
                <c:pt idx="5170">
                  <c:v>210.65719999999999</c:v>
                </c:pt>
                <c:pt idx="5171">
                  <c:v>210.6902</c:v>
                </c:pt>
                <c:pt idx="5172">
                  <c:v>210.7242</c:v>
                </c:pt>
                <c:pt idx="5173">
                  <c:v>210.75739999999999</c:v>
                </c:pt>
                <c:pt idx="5174">
                  <c:v>210.79060000000001</c:v>
                </c:pt>
                <c:pt idx="5175">
                  <c:v>210.82380000000001</c:v>
                </c:pt>
                <c:pt idx="5176">
                  <c:v>210.858</c:v>
                </c:pt>
                <c:pt idx="5177">
                  <c:v>210.89169999999999</c:v>
                </c:pt>
                <c:pt idx="5178">
                  <c:v>210.9247</c:v>
                </c:pt>
                <c:pt idx="5179">
                  <c:v>210.9572</c:v>
                </c:pt>
                <c:pt idx="5180">
                  <c:v>210.99109999999999</c:v>
                </c:pt>
                <c:pt idx="5181">
                  <c:v>211.024</c:v>
                </c:pt>
                <c:pt idx="5182">
                  <c:v>211.05799999999999</c:v>
                </c:pt>
                <c:pt idx="5183">
                  <c:v>211.09100000000001</c:v>
                </c:pt>
                <c:pt idx="5184">
                  <c:v>211.12389999999999</c:v>
                </c:pt>
                <c:pt idx="5185">
                  <c:v>211.15719999999999</c:v>
                </c:pt>
                <c:pt idx="5186">
                  <c:v>211.19120000000001</c:v>
                </c:pt>
                <c:pt idx="5187">
                  <c:v>211.22460000000001</c:v>
                </c:pt>
                <c:pt idx="5188">
                  <c:v>211.2568</c:v>
                </c:pt>
                <c:pt idx="5189">
                  <c:v>211.291</c:v>
                </c:pt>
                <c:pt idx="5190">
                  <c:v>211.3245</c:v>
                </c:pt>
                <c:pt idx="5191">
                  <c:v>211.35749999999999</c:v>
                </c:pt>
                <c:pt idx="5192">
                  <c:v>211.3914</c:v>
                </c:pt>
                <c:pt idx="5193">
                  <c:v>211.42400000000001</c:v>
                </c:pt>
                <c:pt idx="5194">
                  <c:v>211.458</c:v>
                </c:pt>
                <c:pt idx="5195">
                  <c:v>211.49090000000001</c:v>
                </c:pt>
                <c:pt idx="5196">
                  <c:v>211.52500000000001</c:v>
                </c:pt>
                <c:pt idx="5197">
                  <c:v>211.5574</c:v>
                </c:pt>
                <c:pt idx="5198">
                  <c:v>211.59110000000001</c:v>
                </c:pt>
                <c:pt idx="5199">
                  <c:v>211.625</c:v>
                </c:pt>
                <c:pt idx="5200">
                  <c:v>211.6583</c:v>
                </c:pt>
                <c:pt idx="5201">
                  <c:v>211.6908</c:v>
                </c:pt>
                <c:pt idx="5202">
                  <c:v>211.7251</c:v>
                </c:pt>
                <c:pt idx="5203">
                  <c:v>211.75890000000001</c:v>
                </c:pt>
                <c:pt idx="5204">
                  <c:v>211.791</c:v>
                </c:pt>
                <c:pt idx="5205">
                  <c:v>211.82480000000001</c:v>
                </c:pt>
                <c:pt idx="5206">
                  <c:v>211.858</c:v>
                </c:pt>
                <c:pt idx="5207">
                  <c:v>211.89179999999999</c:v>
                </c:pt>
                <c:pt idx="5208">
                  <c:v>211.9254</c:v>
                </c:pt>
                <c:pt idx="5209">
                  <c:v>211.95840000000001</c:v>
                </c:pt>
                <c:pt idx="5210">
                  <c:v>211.99160000000001</c:v>
                </c:pt>
                <c:pt idx="5211">
                  <c:v>212.02520000000001</c:v>
                </c:pt>
                <c:pt idx="5212">
                  <c:v>212.059</c:v>
                </c:pt>
                <c:pt idx="5213">
                  <c:v>212.09200000000001</c:v>
                </c:pt>
                <c:pt idx="5214">
                  <c:v>212.1251</c:v>
                </c:pt>
                <c:pt idx="5215">
                  <c:v>212.15889999999999</c:v>
                </c:pt>
                <c:pt idx="5216">
                  <c:v>212.19220000000001</c:v>
                </c:pt>
                <c:pt idx="5217">
                  <c:v>212.22489999999999</c:v>
                </c:pt>
                <c:pt idx="5218">
                  <c:v>212.25880000000001</c:v>
                </c:pt>
                <c:pt idx="5219">
                  <c:v>212.2928</c:v>
                </c:pt>
                <c:pt idx="5220">
                  <c:v>212.32550000000001</c:v>
                </c:pt>
                <c:pt idx="5221">
                  <c:v>212.3586</c:v>
                </c:pt>
                <c:pt idx="5222">
                  <c:v>212.39230000000001</c:v>
                </c:pt>
                <c:pt idx="5223">
                  <c:v>212.42519999999999</c:v>
                </c:pt>
                <c:pt idx="5224">
                  <c:v>212.45939999999999</c:v>
                </c:pt>
                <c:pt idx="5225">
                  <c:v>212.4924</c:v>
                </c:pt>
                <c:pt idx="5226">
                  <c:v>212.52610000000001</c:v>
                </c:pt>
                <c:pt idx="5227">
                  <c:v>212.55879999999999</c:v>
                </c:pt>
                <c:pt idx="5228">
                  <c:v>212.59190000000001</c:v>
                </c:pt>
                <c:pt idx="5229">
                  <c:v>212.626</c:v>
                </c:pt>
                <c:pt idx="5230">
                  <c:v>212.65870000000001</c:v>
                </c:pt>
                <c:pt idx="5231">
                  <c:v>212.6934</c:v>
                </c:pt>
                <c:pt idx="5232">
                  <c:v>212.7261</c:v>
                </c:pt>
                <c:pt idx="5233">
                  <c:v>212.75890000000001</c:v>
                </c:pt>
                <c:pt idx="5234">
                  <c:v>212.7921</c:v>
                </c:pt>
                <c:pt idx="5235">
                  <c:v>212.82550000000001</c:v>
                </c:pt>
                <c:pt idx="5236">
                  <c:v>212.85890000000001</c:v>
                </c:pt>
                <c:pt idx="5237">
                  <c:v>212.89269999999999</c:v>
                </c:pt>
                <c:pt idx="5238">
                  <c:v>212.92599999999999</c:v>
                </c:pt>
                <c:pt idx="5239">
                  <c:v>212.9589</c:v>
                </c:pt>
                <c:pt idx="5240">
                  <c:v>212.99180000000001</c:v>
                </c:pt>
                <c:pt idx="5241">
                  <c:v>213.02610000000001</c:v>
                </c:pt>
                <c:pt idx="5242">
                  <c:v>213.05860000000001</c:v>
                </c:pt>
                <c:pt idx="5243">
                  <c:v>213.09219999999999</c:v>
                </c:pt>
                <c:pt idx="5244">
                  <c:v>213.12549999999999</c:v>
                </c:pt>
                <c:pt idx="5245">
                  <c:v>213.1593</c:v>
                </c:pt>
                <c:pt idx="5246">
                  <c:v>213.1926</c:v>
                </c:pt>
                <c:pt idx="5247">
                  <c:v>213.22579999999999</c:v>
                </c:pt>
                <c:pt idx="5248">
                  <c:v>213.2593</c:v>
                </c:pt>
                <c:pt idx="5249">
                  <c:v>213.29300000000001</c:v>
                </c:pt>
                <c:pt idx="5250">
                  <c:v>213.3262</c:v>
                </c:pt>
                <c:pt idx="5251">
                  <c:v>213.35939999999999</c:v>
                </c:pt>
                <c:pt idx="5252">
                  <c:v>213.39279999999999</c:v>
                </c:pt>
                <c:pt idx="5253">
                  <c:v>213.42619999999999</c:v>
                </c:pt>
                <c:pt idx="5254">
                  <c:v>213.4598</c:v>
                </c:pt>
                <c:pt idx="5255">
                  <c:v>213.49299999999999</c:v>
                </c:pt>
                <c:pt idx="5256">
                  <c:v>213.52629999999999</c:v>
                </c:pt>
                <c:pt idx="5257">
                  <c:v>213.55959999999999</c:v>
                </c:pt>
                <c:pt idx="5258">
                  <c:v>213.59299999999999</c:v>
                </c:pt>
                <c:pt idx="5259">
                  <c:v>213.6267</c:v>
                </c:pt>
                <c:pt idx="5260">
                  <c:v>213.66</c:v>
                </c:pt>
                <c:pt idx="5261">
                  <c:v>213.69380000000001</c:v>
                </c:pt>
                <c:pt idx="5262">
                  <c:v>213.72659999999999</c:v>
                </c:pt>
                <c:pt idx="5263">
                  <c:v>213.76060000000001</c:v>
                </c:pt>
                <c:pt idx="5264">
                  <c:v>213.79329999999999</c:v>
                </c:pt>
                <c:pt idx="5265">
                  <c:v>213.82640000000001</c:v>
                </c:pt>
                <c:pt idx="5266">
                  <c:v>213.86019999999999</c:v>
                </c:pt>
                <c:pt idx="5267">
                  <c:v>213.893</c:v>
                </c:pt>
                <c:pt idx="5268">
                  <c:v>213.92689999999999</c:v>
                </c:pt>
                <c:pt idx="5269">
                  <c:v>213.9599</c:v>
                </c:pt>
                <c:pt idx="5270">
                  <c:v>213.9931</c:v>
                </c:pt>
                <c:pt idx="5271">
                  <c:v>214.0266</c:v>
                </c:pt>
                <c:pt idx="5272">
                  <c:v>214.0598</c:v>
                </c:pt>
                <c:pt idx="5273">
                  <c:v>214.09270000000001</c:v>
                </c:pt>
                <c:pt idx="5274">
                  <c:v>214.1258</c:v>
                </c:pt>
                <c:pt idx="5275">
                  <c:v>214.15960000000001</c:v>
                </c:pt>
                <c:pt idx="5276">
                  <c:v>214.19239999999999</c:v>
                </c:pt>
                <c:pt idx="5277">
                  <c:v>214.22659999999999</c:v>
                </c:pt>
                <c:pt idx="5278">
                  <c:v>214.26</c:v>
                </c:pt>
                <c:pt idx="5279">
                  <c:v>214.2938</c:v>
                </c:pt>
                <c:pt idx="5280">
                  <c:v>214.32730000000001</c:v>
                </c:pt>
                <c:pt idx="5281">
                  <c:v>214.3604</c:v>
                </c:pt>
                <c:pt idx="5282">
                  <c:v>214.39320000000001</c:v>
                </c:pt>
                <c:pt idx="5283">
                  <c:v>214.42769999999999</c:v>
                </c:pt>
                <c:pt idx="5284">
                  <c:v>214.4598</c:v>
                </c:pt>
                <c:pt idx="5285">
                  <c:v>214.49299999999999</c:v>
                </c:pt>
                <c:pt idx="5286">
                  <c:v>214.5264</c:v>
                </c:pt>
                <c:pt idx="5287">
                  <c:v>214.56030000000001</c:v>
                </c:pt>
                <c:pt idx="5288">
                  <c:v>214.59360000000001</c:v>
                </c:pt>
                <c:pt idx="5289">
                  <c:v>214.6268</c:v>
                </c:pt>
                <c:pt idx="5290">
                  <c:v>214.66059999999999</c:v>
                </c:pt>
                <c:pt idx="5291">
                  <c:v>214.6944</c:v>
                </c:pt>
                <c:pt idx="5292">
                  <c:v>214.7278</c:v>
                </c:pt>
                <c:pt idx="5293">
                  <c:v>214.76070000000001</c:v>
                </c:pt>
                <c:pt idx="5294">
                  <c:v>214.79480000000001</c:v>
                </c:pt>
                <c:pt idx="5295">
                  <c:v>214.82810000000001</c:v>
                </c:pt>
                <c:pt idx="5296">
                  <c:v>214.86179999999999</c:v>
                </c:pt>
                <c:pt idx="5297">
                  <c:v>214.8946</c:v>
                </c:pt>
                <c:pt idx="5298">
                  <c:v>214.92750000000001</c:v>
                </c:pt>
                <c:pt idx="5299">
                  <c:v>214.96119999999999</c:v>
                </c:pt>
                <c:pt idx="5300">
                  <c:v>214.99469999999999</c:v>
                </c:pt>
                <c:pt idx="5301">
                  <c:v>215.02799999999999</c:v>
                </c:pt>
                <c:pt idx="5302">
                  <c:v>215.0615</c:v>
                </c:pt>
                <c:pt idx="5303">
                  <c:v>215.09469999999999</c:v>
                </c:pt>
                <c:pt idx="5304">
                  <c:v>215.1276</c:v>
                </c:pt>
                <c:pt idx="5305">
                  <c:v>215.16139999999999</c:v>
                </c:pt>
                <c:pt idx="5306">
                  <c:v>215.19380000000001</c:v>
                </c:pt>
                <c:pt idx="5307">
                  <c:v>215.2277</c:v>
                </c:pt>
                <c:pt idx="5308">
                  <c:v>215.26140000000001</c:v>
                </c:pt>
                <c:pt idx="5309">
                  <c:v>215.29419999999999</c:v>
                </c:pt>
                <c:pt idx="5310">
                  <c:v>215.32749999999999</c:v>
                </c:pt>
                <c:pt idx="5311">
                  <c:v>215.36189999999999</c:v>
                </c:pt>
                <c:pt idx="5312">
                  <c:v>215.39449999999999</c:v>
                </c:pt>
                <c:pt idx="5313">
                  <c:v>215.4282</c:v>
                </c:pt>
                <c:pt idx="5314">
                  <c:v>215.4615</c:v>
                </c:pt>
                <c:pt idx="5315">
                  <c:v>215.49549999999999</c:v>
                </c:pt>
                <c:pt idx="5316">
                  <c:v>215.52809999999999</c:v>
                </c:pt>
                <c:pt idx="5317">
                  <c:v>215.5626</c:v>
                </c:pt>
                <c:pt idx="5318">
                  <c:v>215.596</c:v>
                </c:pt>
                <c:pt idx="5319">
                  <c:v>215.6284</c:v>
                </c:pt>
                <c:pt idx="5320">
                  <c:v>215.6617</c:v>
                </c:pt>
                <c:pt idx="5321">
                  <c:v>215.6953</c:v>
                </c:pt>
                <c:pt idx="5322">
                  <c:v>215.7287</c:v>
                </c:pt>
                <c:pt idx="5323">
                  <c:v>215.76159999999999</c:v>
                </c:pt>
                <c:pt idx="5324">
                  <c:v>215.7946</c:v>
                </c:pt>
                <c:pt idx="5325">
                  <c:v>215.82839999999999</c:v>
                </c:pt>
                <c:pt idx="5326">
                  <c:v>215.86179999999999</c:v>
                </c:pt>
                <c:pt idx="5327">
                  <c:v>215.8946</c:v>
                </c:pt>
                <c:pt idx="5328">
                  <c:v>215.92869999999999</c:v>
                </c:pt>
                <c:pt idx="5329">
                  <c:v>215.9624</c:v>
                </c:pt>
                <c:pt idx="5330">
                  <c:v>215.99549999999999</c:v>
                </c:pt>
                <c:pt idx="5331">
                  <c:v>216.02869999999999</c:v>
                </c:pt>
                <c:pt idx="5332">
                  <c:v>216.06229999999999</c:v>
                </c:pt>
                <c:pt idx="5333">
                  <c:v>216.09630000000001</c:v>
                </c:pt>
                <c:pt idx="5334">
                  <c:v>216.1283</c:v>
                </c:pt>
                <c:pt idx="5335">
                  <c:v>216.16249999999999</c:v>
                </c:pt>
                <c:pt idx="5336">
                  <c:v>216.19579999999999</c:v>
                </c:pt>
                <c:pt idx="5337">
                  <c:v>216.22980000000001</c:v>
                </c:pt>
                <c:pt idx="5338">
                  <c:v>216.2627</c:v>
                </c:pt>
                <c:pt idx="5339">
                  <c:v>216.29519999999999</c:v>
                </c:pt>
                <c:pt idx="5340">
                  <c:v>216.32919999999999</c:v>
                </c:pt>
                <c:pt idx="5341">
                  <c:v>216.36240000000001</c:v>
                </c:pt>
                <c:pt idx="5342">
                  <c:v>216.39500000000001</c:v>
                </c:pt>
                <c:pt idx="5343">
                  <c:v>216.42859999999999</c:v>
                </c:pt>
                <c:pt idx="5344">
                  <c:v>216.4623</c:v>
                </c:pt>
                <c:pt idx="5345">
                  <c:v>216.49510000000001</c:v>
                </c:pt>
                <c:pt idx="5346">
                  <c:v>216.5274</c:v>
                </c:pt>
                <c:pt idx="5347">
                  <c:v>216.56180000000001</c:v>
                </c:pt>
                <c:pt idx="5348">
                  <c:v>216.59569999999999</c:v>
                </c:pt>
                <c:pt idx="5349">
                  <c:v>216.62799999999999</c:v>
                </c:pt>
                <c:pt idx="5350">
                  <c:v>216.66200000000001</c:v>
                </c:pt>
                <c:pt idx="5351">
                  <c:v>216.69560000000001</c:v>
                </c:pt>
                <c:pt idx="5352">
                  <c:v>216.72929999999999</c:v>
                </c:pt>
                <c:pt idx="5353">
                  <c:v>216.762</c:v>
                </c:pt>
                <c:pt idx="5354">
                  <c:v>216.79519999999999</c:v>
                </c:pt>
                <c:pt idx="5355">
                  <c:v>216.82839999999999</c:v>
                </c:pt>
                <c:pt idx="5356">
                  <c:v>216.8621</c:v>
                </c:pt>
                <c:pt idx="5357">
                  <c:v>216.8955</c:v>
                </c:pt>
                <c:pt idx="5358">
                  <c:v>216.92869999999999</c:v>
                </c:pt>
                <c:pt idx="5359">
                  <c:v>216.96260000000001</c:v>
                </c:pt>
                <c:pt idx="5360">
                  <c:v>216.99719999999999</c:v>
                </c:pt>
                <c:pt idx="5361">
                  <c:v>217.02959999999999</c:v>
                </c:pt>
                <c:pt idx="5362">
                  <c:v>217.06280000000001</c:v>
                </c:pt>
                <c:pt idx="5363">
                  <c:v>217.0967</c:v>
                </c:pt>
                <c:pt idx="5364">
                  <c:v>217.1302</c:v>
                </c:pt>
                <c:pt idx="5365">
                  <c:v>217.16380000000001</c:v>
                </c:pt>
                <c:pt idx="5366">
                  <c:v>217.19759999999999</c:v>
                </c:pt>
                <c:pt idx="5367">
                  <c:v>217.2302</c:v>
                </c:pt>
                <c:pt idx="5368">
                  <c:v>217.2638</c:v>
                </c:pt>
                <c:pt idx="5369">
                  <c:v>217.297</c:v>
                </c:pt>
                <c:pt idx="5370">
                  <c:v>217.3306</c:v>
                </c:pt>
                <c:pt idx="5371">
                  <c:v>217.36369999999999</c:v>
                </c:pt>
                <c:pt idx="5372">
                  <c:v>217.398</c:v>
                </c:pt>
                <c:pt idx="5373">
                  <c:v>217.4306</c:v>
                </c:pt>
                <c:pt idx="5374">
                  <c:v>217.4639</c:v>
                </c:pt>
                <c:pt idx="5375">
                  <c:v>217.49719999999999</c:v>
                </c:pt>
                <c:pt idx="5376">
                  <c:v>217.53059999999999</c:v>
                </c:pt>
                <c:pt idx="5377">
                  <c:v>217.56370000000001</c:v>
                </c:pt>
                <c:pt idx="5378">
                  <c:v>217.5977</c:v>
                </c:pt>
                <c:pt idx="5379">
                  <c:v>217.6309</c:v>
                </c:pt>
                <c:pt idx="5380">
                  <c:v>217.66419999999999</c:v>
                </c:pt>
                <c:pt idx="5381">
                  <c:v>217.6978</c:v>
                </c:pt>
                <c:pt idx="5382">
                  <c:v>217.73099999999999</c:v>
                </c:pt>
                <c:pt idx="5383">
                  <c:v>217.76480000000001</c:v>
                </c:pt>
                <c:pt idx="5384">
                  <c:v>217.797</c:v>
                </c:pt>
                <c:pt idx="5385">
                  <c:v>217.83029999999999</c:v>
                </c:pt>
                <c:pt idx="5386">
                  <c:v>217.86449999999999</c:v>
                </c:pt>
                <c:pt idx="5387">
                  <c:v>217.8982</c:v>
                </c:pt>
                <c:pt idx="5388">
                  <c:v>217.93039999999999</c:v>
                </c:pt>
                <c:pt idx="5389">
                  <c:v>217.96420000000001</c:v>
                </c:pt>
                <c:pt idx="5390">
                  <c:v>217.9975</c:v>
                </c:pt>
                <c:pt idx="5391">
                  <c:v>218.03139999999999</c:v>
                </c:pt>
                <c:pt idx="5392">
                  <c:v>218.06389999999999</c:v>
                </c:pt>
                <c:pt idx="5393">
                  <c:v>218.09780000000001</c:v>
                </c:pt>
                <c:pt idx="5394">
                  <c:v>218.13079999999999</c:v>
                </c:pt>
                <c:pt idx="5395">
                  <c:v>218.16480000000001</c:v>
                </c:pt>
                <c:pt idx="5396">
                  <c:v>218.19829999999999</c:v>
                </c:pt>
                <c:pt idx="5397">
                  <c:v>218.23169999999999</c:v>
                </c:pt>
                <c:pt idx="5398">
                  <c:v>218.26419999999999</c:v>
                </c:pt>
                <c:pt idx="5399">
                  <c:v>218.2978</c:v>
                </c:pt>
                <c:pt idx="5400">
                  <c:v>218.3306</c:v>
                </c:pt>
                <c:pt idx="5401">
                  <c:v>218.3646</c:v>
                </c:pt>
                <c:pt idx="5402">
                  <c:v>218.3982</c:v>
                </c:pt>
                <c:pt idx="5403">
                  <c:v>218.4314</c:v>
                </c:pt>
                <c:pt idx="5404">
                  <c:v>218.46459999999999</c:v>
                </c:pt>
                <c:pt idx="5405">
                  <c:v>218.4982</c:v>
                </c:pt>
                <c:pt idx="5406">
                  <c:v>218.5309</c:v>
                </c:pt>
                <c:pt idx="5407">
                  <c:v>218.5642</c:v>
                </c:pt>
                <c:pt idx="5408">
                  <c:v>218.59819999999999</c:v>
                </c:pt>
                <c:pt idx="5409">
                  <c:v>218.63159999999999</c:v>
                </c:pt>
                <c:pt idx="5410">
                  <c:v>218.6645</c:v>
                </c:pt>
                <c:pt idx="5411">
                  <c:v>218.69820000000001</c:v>
                </c:pt>
                <c:pt idx="5412">
                  <c:v>218.73140000000001</c:v>
                </c:pt>
                <c:pt idx="5413">
                  <c:v>218.76480000000001</c:v>
                </c:pt>
                <c:pt idx="5414">
                  <c:v>218.79830000000001</c:v>
                </c:pt>
                <c:pt idx="5415">
                  <c:v>218.83189999999999</c:v>
                </c:pt>
                <c:pt idx="5416">
                  <c:v>218.86449999999999</c:v>
                </c:pt>
                <c:pt idx="5417">
                  <c:v>218.898</c:v>
                </c:pt>
                <c:pt idx="5418">
                  <c:v>218.93049999999999</c:v>
                </c:pt>
                <c:pt idx="5419">
                  <c:v>218.96420000000001</c:v>
                </c:pt>
                <c:pt idx="5420">
                  <c:v>218.9973</c:v>
                </c:pt>
                <c:pt idx="5421">
                  <c:v>219.03210000000001</c:v>
                </c:pt>
                <c:pt idx="5422">
                  <c:v>219.0651</c:v>
                </c:pt>
                <c:pt idx="5423">
                  <c:v>219.09880000000001</c:v>
                </c:pt>
                <c:pt idx="5424">
                  <c:v>219.13220000000001</c:v>
                </c:pt>
                <c:pt idx="5425">
                  <c:v>219.1652</c:v>
                </c:pt>
                <c:pt idx="5426">
                  <c:v>219.1986</c:v>
                </c:pt>
                <c:pt idx="5427">
                  <c:v>219.23220000000001</c:v>
                </c:pt>
                <c:pt idx="5428">
                  <c:v>219.2654</c:v>
                </c:pt>
                <c:pt idx="5429">
                  <c:v>219.29849999999999</c:v>
                </c:pt>
                <c:pt idx="5430">
                  <c:v>219.33199999999999</c:v>
                </c:pt>
                <c:pt idx="5431">
                  <c:v>219.36510000000001</c:v>
                </c:pt>
                <c:pt idx="5432">
                  <c:v>219.39920000000001</c:v>
                </c:pt>
                <c:pt idx="5433">
                  <c:v>219.43190000000001</c:v>
                </c:pt>
                <c:pt idx="5434">
                  <c:v>219.46619999999999</c:v>
                </c:pt>
                <c:pt idx="5435">
                  <c:v>219.49850000000001</c:v>
                </c:pt>
                <c:pt idx="5436">
                  <c:v>219.5318</c:v>
                </c:pt>
                <c:pt idx="5437">
                  <c:v>219.56530000000001</c:v>
                </c:pt>
                <c:pt idx="5438">
                  <c:v>219.59880000000001</c:v>
                </c:pt>
                <c:pt idx="5439">
                  <c:v>219.63229999999999</c:v>
                </c:pt>
                <c:pt idx="5440">
                  <c:v>219.666</c:v>
                </c:pt>
                <c:pt idx="5441">
                  <c:v>219.6986</c:v>
                </c:pt>
                <c:pt idx="5442">
                  <c:v>219.73159999999999</c:v>
                </c:pt>
                <c:pt idx="5443">
                  <c:v>219.7654</c:v>
                </c:pt>
                <c:pt idx="5444">
                  <c:v>219.79859999999999</c:v>
                </c:pt>
                <c:pt idx="5445">
                  <c:v>219.83250000000001</c:v>
                </c:pt>
                <c:pt idx="5446">
                  <c:v>219.86519999999999</c:v>
                </c:pt>
                <c:pt idx="5447">
                  <c:v>219.89959999999999</c:v>
                </c:pt>
                <c:pt idx="5448">
                  <c:v>219.9332</c:v>
                </c:pt>
                <c:pt idx="5449">
                  <c:v>219.96539999999999</c:v>
                </c:pt>
                <c:pt idx="5450">
                  <c:v>219.99860000000001</c:v>
                </c:pt>
                <c:pt idx="5451">
                  <c:v>220.03299999999999</c:v>
                </c:pt>
                <c:pt idx="5452">
                  <c:v>220.066</c:v>
                </c:pt>
                <c:pt idx="5453">
                  <c:v>220.09970000000001</c:v>
                </c:pt>
                <c:pt idx="5454">
                  <c:v>220.13290000000001</c:v>
                </c:pt>
                <c:pt idx="5455">
                  <c:v>220.16579999999999</c:v>
                </c:pt>
                <c:pt idx="5456">
                  <c:v>220.1994</c:v>
                </c:pt>
                <c:pt idx="5457">
                  <c:v>220.23230000000001</c:v>
                </c:pt>
                <c:pt idx="5458">
                  <c:v>220.2662</c:v>
                </c:pt>
                <c:pt idx="5459">
                  <c:v>220.3</c:v>
                </c:pt>
                <c:pt idx="5460">
                  <c:v>220.33349999999999</c:v>
                </c:pt>
                <c:pt idx="5461">
                  <c:v>220.36670000000001</c:v>
                </c:pt>
                <c:pt idx="5462">
                  <c:v>220.4</c:v>
                </c:pt>
                <c:pt idx="5463">
                  <c:v>220.4332</c:v>
                </c:pt>
                <c:pt idx="5464">
                  <c:v>220.4667</c:v>
                </c:pt>
                <c:pt idx="5465">
                  <c:v>220.49879999999999</c:v>
                </c:pt>
                <c:pt idx="5466">
                  <c:v>220.53229999999999</c:v>
                </c:pt>
                <c:pt idx="5467">
                  <c:v>220.56649999999999</c:v>
                </c:pt>
                <c:pt idx="5468">
                  <c:v>220.59950000000001</c:v>
                </c:pt>
                <c:pt idx="5469">
                  <c:v>220.63319999999999</c:v>
                </c:pt>
                <c:pt idx="5470">
                  <c:v>220.66669999999999</c:v>
                </c:pt>
                <c:pt idx="5471">
                  <c:v>220.69980000000001</c:v>
                </c:pt>
                <c:pt idx="5472">
                  <c:v>220.73400000000001</c:v>
                </c:pt>
                <c:pt idx="5473">
                  <c:v>220.76679999999999</c:v>
                </c:pt>
                <c:pt idx="5474">
                  <c:v>220.8004</c:v>
                </c:pt>
                <c:pt idx="5475">
                  <c:v>220.83260000000001</c:v>
                </c:pt>
                <c:pt idx="5476">
                  <c:v>220.86619999999999</c:v>
                </c:pt>
                <c:pt idx="5477">
                  <c:v>220.8999</c:v>
                </c:pt>
                <c:pt idx="5478">
                  <c:v>220.93340000000001</c:v>
                </c:pt>
                <c:pt idx="5479">
                  <c:v>220.9666</c:v>
                </c:pt>
                <c:pt idx="5480">
                  <c:v>220.9999</c:v>
                </c:pt>
                <c:pt idx="5481">
                  <c:v>221.03399999999999</c:v>
                </c:pt>
                <c:pt idx="5482">
                  <c:v>221.0658</c:v>
                </c:pt>
                <c:pt idx="5483">
                  <c:v>221.1001</c:v>
                </c:pt>
                <c:pt idx="5484">
                  <c:v>221.13319999999999</c:v>
                </c:pt>
                <c:pt idx="5485">
                  <c:v>221.166</c:v>
                </c:pt>
                <c:pt idx="5486">
                  <c:v>221.2003</c:v>
                </c:pt>
                <c:pt idx="5487">
                  <c:v>221.23320000000001</c:v>
                </c:pt>
                <c:pt idx="5488">
                  <c:v>221.2663</c:v>
                </c:pt>
                <c:pt idx="5489">
                  <c:v>221.29939999999999</c:v>
                </c:pt>
                <c:pt idx="5490">
                  <c:v>221.33340000000001</c:v>
                </c:pt>
                <c:pt idx="5491">
                  <c:v>221.36619999999999</c:v>
                </c:pt>
                <c:pt idx="5492">
                  <c:v>221.4006</c:v>
                </c:pt>
                <c:pt idx="5493">
                  <c:v>221.43379999999999</c:v>
                </c:pt>
                <c:pt idx="5494">
                  <c:v>221.46629999999999</c:v>
                </c:pt>
                <c:pt idx="5495">
                  <c:v>221.50120000000001</c:v>
                </c:pt>
                <c:pt idx="5496">
                  <c:v>221.53360000000001</c:v>
                </c:pt>
                <c:pt idx="5497">
                  <c:v>221.5668</c:v>
                </c:pt>
                <c:pt idx="5498">
                  <c:v>221.60050000000001</c:v>
                </c:pt>
                <c:pt idx="5499">
                  <c:v>221.63380000000001</c:v>
                </c:pt>
                <c:pt idx="5500">
                  <c:v>221.66650000000001</c:v>
                </c:pt>
                <c:pt idx="5501">
                  <c:v>221.70079999999999</c:v>
                </c:pt>
                <c:pt idx="5502">
                  <c:v>221.73419999999999</c:v>
                </c:pt>
                <c:pt idx="5503">
                  <c:v>221.767</c:v>
                </c:pt>
                <c:pt idx="5504">
                  <c:v>221.80090000000001</c:v>
                </c:pt>
                <c:pt idx="5505">
                  <c:v>221.833</c:v>
                </c:pt>
                <c:pt idx="5506">
                  <c:v>221.86619999999999</c:v>
                </c:pt>
                <c:pt idx="5507">
                  <c:v>221.8999</c:v>
                </c:pt>
                <c:pt idx="5508">
                  <c:v>221.93340000000001</c:v>
                </c:pt>
                <c:pt idx="5509">
                  <c:v>221.96639999999999</c:v>
                </c:pt>
                <c:pt idx="5510">
                  <c:v>222.00049999999999</c:v>
                </c:pt>
                <c:pt idx="5511">
                  <c:v>222.0334</c:v>
                </c:pt>
                <c:pt idx="5512">
                  <c:v>222.06700000000001</c:v>
                </c:pt>
                <c:pt idx="5513">
                  <c:v>222.1003</c:v>
                </c:pt>
                <c:pt idx="5514">
                  <c:v>222.13329999999999</c:v>
                </c:pt>
                <c:pt idx="5515">
                  <c:v>222.1662</c:v>
                </c:pt>
                <c:pt idx="5516">
                  <c:v>222.2004</c:v>
                </c:pt>
                <c:pt idx="5517">
                  <c:v>222.23419999999999</c:v>
                </c:pt>
                <c:pt idx="5518">
                  <c:v>222.26740000000001</c:v>
                </c:pt>
                <c:pt idx="5519">
                  <c:v>222.30029999999999</c:v>
                </c:pt>
                <c:pt idx="5520">
                  <c:v>222.33430000000001</c:v>
                </c:pt>
                <c:pt idx="5521">
                  <c:v>222.3674</c:v>
                </c:pt>
                <c:pt idx="5522">
                  <c:v>222.40100000000001</c:v>
                </c:pt>
                <c:pt idx="5523">
                  <c:v>222.43440000000001</c:v>
                </c:pt>
                <c:pt idx="5524">
                  <c:v>222.46799999999999</c:v>
                </c:pt>
                <c:pt idx="5525">
                  <c:v>222.501</c:v>
                </c:pt>
                <c:pt idx="5526">
                  <c:v>222.5351</c:v>
                </c:pt>
                <c:pt idx="5527">
                  <c:v>222.5676</c:v>
                </c:pt>
                <c:pt idx="5528">
                  <c:v>222.60130000000001</c:v>
                </c:pt>
                <c:pt idx="5529">
                  <c:v>222.6344</c:v>
                </c:pt>
                <c:pt idx="5530">
                  <c:v>222.66800000000001</c:v>
                </c:pt>
                <c:pt idx="5531">
                  <c:v>222.70160000000001</c:v>
                </c:pt>
                <c:pt idx="5532">
                  <c:v>222.73509999999999</c:v>
                </c:pt>
                <c:pt idx="5533">
                  <c:v>222.76840000000001</c:v>
                </c:pt>
                <c:pt idx="5534">
                  <c:v>222.80240000000001</c:v>
                </c:pt>
                <c:pt idx="5535">
                  <c:v>222.83519999999999</c:v>
                </c:pt>
                <c:pt idx="5536">
                  <c:v>222.869</c:v>
                </c:pt>
                <c:pt idx="5537">
                  <c:v>222.90190000000001</c:v>
                </c:pt>
                <c:pt idx="5538">
                  <c:v>222.93520000000001</c:v>
                </c:pt>
                <c:pt idx="5539">
                  <c:v>222.9682</c:v>
                </c:pt>
                <c:pt idx="5540">
                  <c:v>223.00149999999999</c:v>
                </c:pt>
                <c:pt idx="5541">
                  <c:v>223.035</c:v>
                </c:pt>
                <c:pt idx="5542">
                  <c:v>223.06899999999999</c:v>
                </c:pt>
                <c:pt idx="5543">
                  <c:v>223.102</c:v>
                </c:pt>
                <c:pt idx="5544">
                  <c:v>223.1353</c:v>
                </c:pt>
                <c:pt idx="5545">
                  <c:v>223.16839999999999</c:v>
                </c:pt>
                <c:pt idx="5546">
                  <c:v>223.20179999999999</c:v>
                </c:pt>
                <c:pt idx="5547">
                  <c:v>223.2354</c:v>
                </c:pt>
                <c:pt idx="5548">
                  <c:v>223.26900000000001</c:v>
                </c:pt>
                <c:pt idx="5549">
                  <c:v>223.30240000000001</c:v>
                </c:pt>
                <c:pt idx="5550">
                  <c:v>223.33600000000001</c:v>
                </c:pt>
                <c:pt idx="5551">
                  <c:v>223.36949999999999</c:v>
                </c:pt>
                <c:pt idx="5552">
                  <c:v>223.40289999999999</c:v>
                </c:pt>
                <c:pt idx="5553">
                  <c:v>223.43600000000001</c:v>
                </c:pt>
                <c:pt idx="5554">
                  <c:v>223.46879999999999</c:v>
                </c:pt>
                <c:pt idx="5555">
                  <c:v>223.50309999999999</c:v>
                </c:pt>
                <c:pt idx="5556">
                  <c:v>223.5367</c:v>
                </c:pt>
                <c:pt idx="5557">
                  <c:v>223.56960000000001</c:v>
                </c:pt>
                <c:pt idx="5558">
                  <c:v>223.60380000000001</c:v>
                </c:pt>
                <c:pt idx="5559">
                  <c:v>223.6371</c:v>
                </c:pt>
                <c:pt idx="5560">
                  <c:v>223.67080000000001</c:v>
                </c:pt>
                <c:pt idx="5561">
                  <c:v>223.70429999999999</c:v>
                </c:pt>
                <c:pt idx="5562">
                  <c:v>223.738</c:v>
                </c:pt>
                <c:pt idx="5563">
                  <c:v>223.76920000000001</c:v>
                </c:pt>
                <c:pt idx="5564">
                  <c:v>223.8038</c:v>
                </c:pt>
                <c:pt idx="5565">
                  <c:v>223.8366</c:v>
                </c:pt>
                <c:pt idx="5566">
                  <c:v>223.86959999999999</c:v>
                </c:pt>
                <c:pt idx="5567">
                  <c:v>223.9033</c:v>
                </c:pt>
                <c:pt idx="5568">
                  <c:v>223.9366</c:v>
                </c:pt>
                <c:pt idx="5569">
                  <c:v>223.9701</c:v>
                </c:pt>
                <c:pt idx="5570">
                  <c:v>224.0042</c:v>
                </c:pt>
                <c:pt idx="5571">
                  <c:v>224.03710000000001</c:v>
                </c:pt>
                <c:pt idx="5572">
                  <c:v>224.06960000000001</c:v>
                </c:pt>
                <c:pt idx="5573">
                  <c:v>224.1037</c:v>
                </c:pt>
                <c:pt idx="5574">
                  <c:v>224.1377</c:v>
                </c:pt>
                <c:pt idx="5575">
                  <c:v>224.1704</c:v>
                </c:pt>
                <c:pt idx="5576">
                  <c:v>224.2046</c:v>
                </c:pt>
                <c:pt idx="5577">
                  <c:v>224.2381</c:v>
                </c:pt>
                <c:pt idx="5578">
                  <c:v>224.2706</c:v>
                </c:pt>
                <c:pt idx="5579">
                  <c:v>224.30449999999999</c:v>
                </c:pt>
                <c:pt idx="5580">
                  <c:v>224.3374</c:v>
                </c:pt>
                <c:pt idx="5581">
                  <c:v>224.37119999999999</c:v>
                </c:pt>
                <c:pt idx="5582">
                  <c:v>224.40450000000001</c:v>
                </c:pt>
                <c:pt idx="5583">
                  <c:v>224.43780000000001</c:v>
                </c:pt>
                <c:pt idx="5584">
                  <c:v>224.47130000000001</c:v>
                </c:pt>
                <c:pt idx="5585">
                  <c:v>224.505</c:v>
                </c:pt>
                <c:pt idx="5586">
                  <c:v>224.53829999999999</c:v>
                </c:pt>
                <c:pt idx="5587">
                  <c:v>224.57159999999999</c:v>
                </c:pt>
                <c:pt idx="5588">
                  <c:v>224.60470000000001</c:v>
                </c:pt>
                <c:pt idx="5589">
                  <c:v>224.63810000000001</c:v>
                </c:pt>
                <c:pt idx="5590">
                  <c:v>224.67089999999999</c:v>
                </c:pt>
                <c:pt idx="5591">
                  <c:v>224.70439999999999</c:v>
                </c:pt>
                <c:pt idx="5592">
                  <c:v>224.73779999999999</c:v>
                </c:pt>
                <c:pt idx="5593">
                  <c:v>224.77180000000001</c:v>
                </c:pt>
                <c:pt idx="5594">
                  <c:v>224.8047</c:v>
                </c:pt>
                <c:pt idx="5595">
                  <c:v>224.83840000000001</c:v>
                </c:pt>
                <c:pt idx="5596">
                  <c:v>224.87200000000001</c:v>
                </c:pt>
                <c:pt idx="5597">
                  <c:v>224.9049</c:v>
                </c:pt>
                <c:pt idx="5598">
                  <c:v>224.93860000000001</c:v>
                </c:pt>
                <c:pt idx="5599">
                  <c:v>224.97139999999999</c:v>
                </c:pt>
                <c:pt idx="5600">
                  <c:v>225.00540000000001</c:v>
                </c:pt>
                <c:pt idx="5601">
                  <c:v>225.03829999999999</c:v>
                </c:pt>
                <c:pt idx="5602">
                  <c:v>225.072</c:v>
                </c:pt>
                <c:pt idx="5603">
                  <c:v>225.10579999999999</c:v>
                </c:pt>
                <c:pt idx="5604">
                  <c:v>225.13810000000001</c:v>
                </c:pt>
                <c:pt idx="5605">
                  <c:v>225.172</c:v>
                </c:pt>
                <c:pt idx="5606">
                  <c:v>225.20519999999999</c:v>
                </c:pt>
                <c:pt idx="5607">
                  <c:v>225.2389</c:v>
                </c:pt>
                <c:pt idx="5608">
                  <c:v>225.27199999999999</c:v>
                </c:pt>
                <c:pt idx="5609">
                  <c:v>225.30600000000001</c:v>
                </c:pt>
                <c:pt idx="5610">
                  <c:v>225.33940000000001</c:v>
                </c:pt>
                <c:pt idx="5611">
                  <c:v>225.3724</c:v>
                </c:pt>
                <c:pt idx="5612">
                  <c:v>225.40559999999999</c:v>
                </c:pt>
                <c:pt idx="5613">
                  <c:v>225.43969999999999</c:v>
                </c:pt>
                <c:pt idx="5614">
                  <c:v>225.47300000000001</c:v>
                </c:pt>
                <c:pt idx="5615">
                  <c:v>225.50640000000001</c:v>
                </c:pt>
                <c:pt idx="5616">
                  <c:v>225.5385</c:v>
                </c:pt>
                <c:pt idx="5617">
                  <c:v>225.57239999999999</c:v>
                </c:pt>
                <c:pt idx="5618">
                  <c:v>225.60579999999999</c:v>
                </c:pt>
                <c:pt idx="5619">
                  <c:v>225.63919999999999</c:v>
                </c:pt>
                <c:pt idx="5620">
                  <c:v>225.6722</c:v>
                </c:pt>
                <c:pt idx="5621">
                  <c:v>225.70570000000001</c:v>
                </c:pt>
                <c:pt idx="5622">
                  <c:v>225.7388</c:v>
                </c:pt>
                <c:pt idx="5623">
                  <c:v>225.77279999999999</c:v>
                </c:pt>
                <c:pt idx="5624">
                  <c:v>225.8066</c:v>
                </c:pt>
                <c:pt idx="5625">
                  <c:v>225.83959999999999</c:v>
                </c:pt>
                <c:pt idx="5626">
                  <c:v>225.87299999999999</c:v>
                </c:pt>
                <c:pt idx="5627">
                  <c:v>225.90620000000001</c:v>
                </c:pt>
                <c:pt idx="5628">
                  <c:v>225.9392</c:v>
                </c:pt>
                <c:pt idx="5629">
                  <c:v>225.97309999999999</c:v>
                </c:pt>
                <c:pt idx="5630">
                  <c:v>226.0059</c:v>
                </c:pt>
                <c:pt idx="5631">
                  <c:v>226.03970000000001</c:v>
                </c:pt>
                <c:pt idx="5632">
                  <c:v>226.07339999999999</c:v>
                </c:pt>
                <c:pt idx="5633">
                  <c:v>226.10599999999999</c:v>
                </c:pt>
                <c:pt idx="5634">
                  <c:v>226.13849999999999</c:v>
                </c:pt>
                <c:pt idx="5635">
                  <c:v>226.1728</c:v>
                </c:pt>
                <c:pt idx="5636">
                  <c:v>226.2062</c:v>
                </c:pt>
                <c:pt idx="5637">
                  <c:v>226.24</c:v>
                </c:pt>
                <c:pt idx="5638">
                  <c:v>226.273</c:v>
                </c:pt>
                <c:pt idx="5639">
                  <c:v>226.30680000000001</c:v>
                </c:pt>
                <c:pt idx="5640">
                  <c:v>226.33940000000001</c:v>
                </c:pt>
                <c:pt idx="5641">
                  <c:v>226.37299999999999</c:v>
                </c:pt>
                <c:pt idx="5642">
                  <c:v>226.40639999999999</c:v>
                </c:pt>
                <c:pt idx="5643">
                  <c:v>226.4402</c:v>
                </c:pt>
                <c:pt idx="5644">
                  <c:v>226.47300000000001</c:v>
                </c:pt>
                <c:pt idx="5645">
                  <c:v>226.50739999999999</c:v>
                </c:pt>
                <c:pt idx="5646">
                  <c:v>226.54060000000001</c:v>
                </c:pt>
                <c:pt idx="5647">
                  <c:v>226.57419999999999</c:v>
                </c:pt>
                <c:pt idx="5648">
                  <c:v>226.60759999999999</c:v>
                </c:pt>
                <c:pt idx="5649">
                  <c:v>226.64</c:v>
                </c:pt>
                <c:pt idx="5650">
                  <c:v>226.67330000000001</c:v>
                </c:pt>
                <c:pt idx="5651">
                  <c:v>226.70750000000001</c:v>
                </c:pt>
                <c:pt idx="5652">
                  <c:v>226.74</c:v>
                </c:pt>
                <c:pt idx="5653">
                  <c:v>226.77369999999999</c:v>
                </c:pt>
                <c:pt idx="5654">
                  <c:v>226.80840000000001</c:v>
                </c:pt>
                <c:pt idx="5655">
                  <c:v>226.84139999999999</c:v>
                </c:pt>
                <c:pt idx="5656">
                  <c:v>226.87540000000001</c:v>
                </c:pt>
                <c:pt idx="5657">
                  <c:v>226.9075</c:v>
                </c:pt>
                <c:pt idx="5658">
                  <c:v>226.94030000000001</c:v>
                </c:pt>
                <c:pt idx="5659">
                  <c:v>226.9742</c:v>
                </c:pt>
                <c:pt idx="5660">
                  <c:v>227.00729999999999</c:v>
                </c:pt>
                <c:pt idx="5661">
                  <c:v>227.0412</c:v>
                </c:pt>
                <c:pt idx="5662">
                  <c:v>227.0746</c:v>
                </c:pt>
                <c:pt idx="5663">
                  <c:v>227.10839999999999</c:v>
                </c:pt>
                <c:pt idx="5664">
                  <c:v>227.14099999999999</c:v>
                </c:pt>
                <c:pt idx="5665">
                  <c:v>227.17490000000001</c:v>
                </c:pt>
                <c:pt idx="5666">
                  <c:v>227.20859999999999</c:v>
                </c:pt>
                <c:pt idx="5667">
                  <c:v>227.2422</c:v>
                </c:pt>
                <c:pt idx="5668">
                  <c:v>227.27520000000001</c:v>
                </c:pt>
                <c:pt idx="5669">
                  <c:v>227.30860000000001</c:v>
                </c:pt>
                <c:pt idx="5670">
                  <c:v>227.34200000000001</c:v>
                </c:pt>
                <c:pt idx="5671">
                  <c:v>227.3749</c:v>
                </c:pt>
                <c:pt idx="5672">
                  <c:v>227.40870000000001</c:v>
                </c:pt>
                <c:pt idx="5673">
                  <c:v>227.44239999999999</c:v>
                </c:pt>
                <c:pt idx="5674">
                  <c:v>227.47579999999999</c:v>
                </c:pt>
                <c:pt idx="5675">
                  <c:v>227.50899999999999</c:v>
                </c:pt>
                <c:pt idx="5676">
                  <c:v>227.5421</c:v>
                </c:pt>
                <c:pt idx="5677">
                  <c:v>227.57599999999999</c:v>
                </c:pt>
                <c:pt idx="5678">
                  <c:v>227.6086</c:v>
                </c:pt>
                <c:pt idx="5679">
                  <c:v>227.64240000000001</c:v>
                </c:pt>
                <c:pt idx="5680">
                  <c:v>227.67580000000001</c:v>
                </c:pt>
                <c:pt idx="5681">
                  <c:v>227.7088</c:v>
                </c:pt>
                <c:pt idx="5682">
                  <c:v>227.74250000000001</c:v>
                </c:pt>
                <c:pt idx="5683">
                  <c:v>227.77619999999999</c:v>
                </c:pt>
                <c:pt idx="5684">
                  <c:v>227.80879999999999</c:v>
                </c:pt>
                <c:pt idx="5685">
                  <c:v>227.8424</c:v>
                </c:pt>
                <c:pt idx="5686">
                  <c:v>227.87569999999999</c:v>
                </c:pt>
                <c:pt idx="5687">
                  <c:v>227.9093</c:v>
                </c:pt>
                <c:pt idx="5688">
                  <c:v>227.9427</c:v>
                </c:pt>
                <c:pt idx="5689">
                  <c:v>227.97569999999999</c:v>
                </c:pt>
                <c:pt idx="5690">
                  <c:v>228.00980000000001</c:v>
                </c:pt>
                <c:pt idx="5691">
                  <c:v>228.04310000000001</c:v>
                </c:pt>
                <c:pt idx="5692">
                  <c:v>228.07660000000001</c:v>
                </c:pt>
                <c:pt idx="5693">
                  <c:v>228.11070000000001</c:v>
                </c:pt>
                <c:pt idx="5694">
                  <c:v>228.14429999999999</c:v>
                </c:pt>
                <c:pt idx="5695">
                  <c:v>228.1772</c:v>
                </c:pt>
                <c:pt idx="5696">
                  <c:v>228.21019999999999</c:v>
                </c:pt>
                <c:pt idx="5697">
                  <c:v>228.244</c:v>
                </c:pt>
                <c:pt idx="5698">
                  <c:v>228.27690000000001</c:v>
                </c:pt>
                <c:pt idx="5699">
                  <c:v>228.31039999999999</c:v>
                </c:pt>
                <c:pt idx="5700">
                  <c:v>228.3432</c:v>
                </c:pt>
                <c:pt idx="5701">
                  <c:v>228.37719999999999</c:v>
                </c:pt>
                <c:pt idx="5702">
                  <c:v>228.41059999999999</c:v>
                </c:pt>
                <c:pt idx="5703">
                  <c:v>228.4434</c:v>
                </c:pt>
                <c:pt idx="5704">
                  <c:v>228.47749999999999</c:v>
                </c:pt>
                <c:pt idx="5705">
                  <c:v>228.51060000000001</c:v>
                </c:pt>
                <c:pt idx="5706">
                  <c:v>228.54400000000001</c:v>
                </c:pt>
                <c:pt idx="5707">
                  <c:v>228.578</c:v>
                </c:pt>
                <c:pt idx="5708">
                  <c:v>228.6113</c:v>
                </c:pt>
                <c:pt idx="5709">
                  <c:v>228.6446</c:v>
                </c:pt>
                <c:pt idx="5710">
                  <c:v>228.67779999999999</c:v>
                </c:pt>
                <c:pt idx="5711">
                  <c:v>228.7114</c:v>
                </c:pt>
                <c:pt idx="5712">
                  <c:v>228.745</c:v>
                </c:pt>
                <c:pt idx="5713">
                  <c:v>228.7784</c:v>
                </c:pt>
                <c:pt idx="5714">
                  <c:v>228.8117</c:v>
                </c:pt>
                <c:pt idx="5715">
                  <c:v>228.84460000000001</c:v>
                </c:pt>
                <c:pt idx="5716">
                  <c:v>228.8784</c:v>
                </c:pt>
                <c:pt idx="5717">
                  <c:v>228.91120000000001</c:v>
                </c:pt>
                <c:pt idx="5718">
                  <c:v>228.94560000000001</c:v>
                </c:pt>
                <c:pt idx="5719">
                  <c:v>228.97800000000001</c:v>
                </c:pt>
                <c:pt idx="5720">
                  <c:v>229.01159999999999</c:v>
                </c:pt>
                <c:pt idx="5721">
                  <c:v>229.04499999999999</c:v>
                </c:pt>
                <c:pt idx="5722">
                  <c:v>229.0789</c:v>
                </c:pt>
                <c:pt idx="5723">
                  <c:v>229.1123</c:v>
                </c:pt>
                <c:pt idx="5724">
                  <c:v>229.14590000000001</c:v>
                </c:pt>
                <c:pt idx="5725">
                  <c:v>229.17949999999999</c:v>
                </c:pt>
                <c:pt idx="5726">
                  <c:v>229.21260000000001</c:v>
                </c:pt>
                <c:pt idx="5727">
                  <c:v>229.24610000000001</c:v>
                </c:pt>
                <c:pt idx="5728">
                  <c:v>229.2791</c:v>
                </c:pt>
                <c:pt idx="5729">
                  <c:v>229.3135</c:v>
                </c:pt>
                <c:pt idx="5730">
                  <c:v>229.34700000000001</c:v>
                </c:pt>
                <c:pt idx="5731">
                  <c:v>229.3802</c:v>
                </c:pt>
                <c:pt idx="5732">
                  <c:v>229.41380000000001</c:v>
                </c:pt>
                <c:pt idx="5733">
                  <c:v>229.447</c:v>
                </c:pt>
                <c:pt idx="5734">
                  <c:v>229.4802</c:v>
                </c:pt>
                <c:pt idx="5735">
                  <c:v>229.51419999999999</c:v>
                </c:pt>
                <c:pt idx="5736">
                  <c:v>229.54660000000001</c:v>
                </c:pt>
                <c:pt idx="5737">
                  <c:v>229.58080000000001</c:v>
                </c:pt>
                <c:pt idx="5738">
                  <c:v>229.61439999999999</c:v>
                </c:pt>
                <c:pt idx="5739">
                  <c:v>229.64779999999999</c:v>
                </c:pt>
                <c:pt idx="5740">
                  <c:v>229.68100000000001</c:v>
                </c:pt>
                <c:pt idx="5741">
                  <c:v>229.714</c:v>
                </c:pt>
                <c:pt idx="5742">
                  <c:v>229.74799999999999</c:v>
                </c:pt>
                <c:pt idx="5743">
                  <c:v>229.7809</c:v>
                </c:pt>
                <c:pt idx="5744">
                  <c:v>229.815</c:v>
                </c:pt>
                <c:pt idx="5745">
                  <c:v>229.84889999999999</c:v>
                </c:pt>
                <c:pt idx="5746">
                  <c:v>229.8818</c:v>
                </c:pt>
                <c:pt idx="5747">
                  <c:v>229.91560000000001</c:v>
                </c:pt>
                <c:pt idx="5748">
                  <c:v>229.9478</c:v>
                </c:pt>
                <c:pt idx="5749">
                  <c:v>229.98259999999999</c:v>
                </c:pt>
                <c:pt idx="5750">
                  <c:v>230.01519999999999</c:v>
                </c:pt>
                <c:pt idx="5751">
                  <c:v>230.0488</c:v>
                </c:pt>
                <c:pt idx="5752">
                  <c:v>230.08199999999999</c:v>
                </c:pt>
                <c:pt idx="5753">
                  <c:v>230.1155</c:v>
                </c:pt>
                <c:pt idx="5754">
                  <c:v>230.149</c:v>
                </c:pt>
                <c:pt idx="5755">
                  <c:v>230.1825</c:v>
                </c:pt>
                <c:pt idx="5756">
                  <c:v>230.21600000000001</c:v>
                </c:pt>
                <c:pt idx="5757">
                  <c:v>230.2492</c:v>
                </c:pt>
                <c:pt idx="5758">
                  <c:v>230.28299999999999</c:v>
                </c:pt>
                <c:pt idx="5759">
                  <c:v>230.316</c:v>
                </c:pt>
                <c:pt idx="5760">
                  <c:v>230.34950000000001</c:v>
                </c:pt>
                <c:pt idx="5761">
                  <c:v>230.38200000000001</c:v>
                </c:pt>
                <c:pt idx="5762">
                  <c:v>230.4161</c:v>
                </c:pt>
                <c:pt idx="5763">
                  <c:v>230.44970000000001</c:v>
                </c:pt>
                <c:pt idx="5764">
                  <c:v>230.48259999999999</c:v>
                </c:pt>
                <c:pt idx="5765">
                  <c:v>230.51599999999999</c:v>
                </c:pt>
                <c:pt idx="5766">
                  <c:v>230.54900000000001</c:v>
                </c:pt>
                <c:pt idx="5767">
                  <c:v>230.58250000000001</c:v>
                </c:pt>
                <c:pt idx="5768">
                  <c:v>230.61680000000001</c:v>
                </c:pt>
                <c:pt idx="5769">
                  <c:v>230.6498</c:v>
                </c:pt>
                <c:pt idx="5770">
                  <c:v>230.68360000000001</c:v>
                </c:pt>
                <c:pt idx="5771">
                  <c:v>230.71729999999999</c:v>
                </c:pt>
                <c:pt idx="5772">
                  <c:v>230.75020000000001</c:v>
                </c:pt>
                <c:pt idx="5773">
                  <c:v>230.78479999999999</c:v>
                </c:pt>
                <c:pt idx="5774">
                  <c:v>230.81739999999999</c:v>
                </c:pt>
                <c:pt idx="5775">
                  <c:v>230.85159999999999</c:v>
                </c:pt>
                <c:pt idx="5776">
                  <c:v>230.88499999999999</c:v>
                </c:pt>
                <c:pt idx="5777">
                  <c:v>230.91759999999999</c:v>
                </c:pt>
                <c:pt idx="5778">
                  <c:v>230.95179999999999</c:v>
                </c:pt>
                <c:pt idx="5779">
                  <c:v>230.98519999999999</c:v>
                </c:pt>
                <c:pt idx="5780">
                  <c:v>231.018</c:v>
                </c:pt>
                <c:pt idx="5781">
                  <c:v>231.05160000000001</c:v>
                </c:pt>
                <c:pt idx="5782">
                  <c:v>231.0855</c:v>
                </c:pt>
                <c:pt idx="5783">
                  <c:v>231.11869999999999</c:v>
                </c:pt>
                <c:pt idx="5784">
                  <c:v>231.1524</c:v>
                </c:pt>
                <c:pt idx="5785">
                  <c:v>231.1859</c:v>
                </c:pt>
                <c:pt idx="5786">
                  <c:v>231.21950000000001</c:v>
                </c:pt>
                <c:pt idx="5787">
                  <c:v>231.25299999999999</c:v>
                </c:pt>
                <c:pt idx="5788">
                  <c:v>231.28649999999999</c:v>
                </c:pt>
                <c:pt idx="5789">
                  <c:v>231.31960000000001</c:v>
                </c:pt>
                <c:pt idx="5790">
                  <c:v>231.3537</c:v>
                </c:pt>
                <c:pt idx="5791">
                  <c:v>231.38659999999999</c:v>
                </c:pt>
                <c:pt idx="5792">
                  <c:v>231.42009999999999</c:v>
                </c:pt>
                <c:pt idx="5793">
                  <c:v>231.4539</c:v>
                </c:pt>
                <c:pt idx="5794">
                  <c:v>231.48689999999999</c:v>
                </c:pt>
                <c:pt idx="5795">
                  <c:v>231.5204</c:v>
                </c:pt>
                <c:pt idx="5796">
                  <c:v>231.55410000000001</c:v>
                </c:pt>
                <c:pt idx="5797">
                  <c:v>231.58750000000001</c:v>
                </c:pt>
                <c:pt idx="5798">
                  <c:v>231.6208</c:v>
                </c:pt>
                <c:pt idx="5799">
                  <c:v>231.65440000000001</c:v>
                </c:pt>
                <c:pt idx="5800">
                  <c:v>231.6876</c:v>
                </c:pt>
                <c:pt idx="5801">
                  <c:v>231.7216</c:v>
                </c:pt>
                <c:pt idx="5802">
                  <c:v>231.75450000000001</c:v>
                </c:pt>
                <c:pt idx="5803">
                  <c:v>231.78870000000001</c:v>
                </c:pt>
                <c:pt idx="5804">
                  <c:v>231.8219</c:v>
                </c:pt>
                <c:pt idx="5805">
                  <c:v>231.85579999999999</c:v>
                </c:pt>
                <c:pt idx="5806">
                  <c:v>231.88939999999999</c:v>
                </c:pt>
                <c:pt idx="5807">
                  <c:v>231.92339999999999</c:v>
                </c:pt>
                <c:pt idx="5808">
                  <c:v>231.95599999999999</c:v>
                </c:pt>
                <c:pt idx="5809">
                  <c:v>231.9898</c:v>
                </c:pt>
                <c:pt idx="5810">
                  <c:v>232.02269999999999</c:v>
                </c:pt>
                <c:pt idx="5811">
                  <c:v>232.05680000000001</c:v>
                </c:pt>
                <c:pt idx="5812">
                  <c:v>232.09020000000001</c:v>
                </c:pt>
                <c:pt idx="5813">
                  <c:v>232.12350000000001</c:v>
                </c:pt>
                <c:pt idx="5814">
                  <c:v>232.15700000000001</c:v>
                </c:pt>
                <c:pt idx="5815">
                  <c:v>232.19159999999999</c:v>
                </c:pt>
                <c:pt idx="5816">
                  <c:v>232.22409999999999</c:v>
                </c:pt>
                <c:pt idx="5817">
                  <c:v>232.25749999999999</c:v>
                </c:pt>
                <c:pt idx="5818">
                  <c:v>232.29150000000001</c:v>
                </c:pt>
                <c:pt idx="5819">
                  <c:v>232.3236</c:v>
                </c:pt>
                <c:pt idx="5820">
                  <c:v>232.3588</c:v>
                </c:pt>
                <c:pt idx="5821">
                  <c:v>232.3921</c:v>
                </c:pt>
                <c:pt idx="5822">
                  <c:v>232.42580000000001</c:v>
                </c:pt>
                <c:pt idx="5823">
                  <c:v>232.459</c:v>
                </c:pt>
                <c:pt idx="5824">
                  <c:v>232.49199999999999</c:v>
                </c:pt>
                <c:pt idx="5825">
                  <c:v>232.52520000000001</c:v>
                </c:pt>
                <c:pt idx="5826">
                  <c:v>232.55969999999999</c:v>
                </c:pt>
                <c:pt idx="5827">
                  <c:v>232.59229999999999</c:v>
                </c:pt>
                <c:pt idx="5828">
                  <c:v>232.6267</c:v>
                </c:pt>
                <c:pt idx="5829">
                  <c:v>232.65979999999999</c:v>
                </c:pt>
                <c:pt idx="5830">
                  <c:v>232.69300000000001</c:v>
                </c:pt>
                <c:pt idx="5831">
                  <c:v>232.7268</c:v>
                </c:pt>
                <c:pt idx="5832">
                  <c:v>232.76</c:v>
                </c:pt>
                <c:pt idx="5833">
                  <c:v>232.79419999999999</c:v>
                </c:pt>
                <c:pt idx="5834">
                  <c:v>232.82730000000001</c:v>
                </c:pt>
                <c:pt idx="5835">
                  <c:v>232.8612</c:v>
                </c:pt>
                <c:pt idx="5836">
                  <c:v>232.89420000000001</c:v>
                </c:pt>
                <c:pt idx="5837">
                  <c:v>232.928</c:v>
                </c:pt>
                <c:pt idx="5838">
                  <c:v>232.96109999999999</c:v>
                </c:pt>
                <c:pt idx="5839">
                  <c:v>232.9957</c:v>
                </c:pt>
                <c:pt idx="5840">
                  <c:v>233.02869999999999</c:v>
                </c:pt>
                <c:pt idx="5841">
                  <c:v>233.06190000000001</c:v>
                </c:pt>
                <c:pt idx="5842">
                  <c:v>233.0958</c:v>
                </c:pt>
                <c:pt idx="5843">
                  <c:v>233.1294</c:v>
                </c:pt>
                <c:pt idx="5844">
                  <c:v>233.16329999999999</c:v>
                </c:pt>
                <c:pt idx="5845">
                  <c:v>233.19649999999999</c:v>
                </c:pt>
                <c:pt idx="5846">
                  <c:v>233.22980000000001</c:v>
                </c:pt>
                <c:pt idx="5847">
                  <c:v>233.2636</c:v>
                </c:pt>
                <c:pt idx="5848">
                  <c:v>233.29740000000001</c:v>
                </c:pt>
                <c:pt idx="5849">
                  <c:v>233.3304</c:v>
                </c:pt>
                <c:pt idx="5850">
                  <c:v>233.36420000000001</c:v>
                </c:pt>
                <c:pt idx="5851">
                  <c:v>233.3972</c:v>
                </c:pt>
                <c:pt idx="5852">
                  <c:v>233.4314</c:v>
                </c:pt>
                <c:pt idx="5853">
                  <c:v>233.46449999999999</c:v>
                </c:pt>
                <c:pt idx="5854">
                  <c:v>233.49760000000001</c:v>
                </c:pt>
                <c:pt idx="5855">
                  <c:v>233.53190000000001</c:v>
                </c:pt>
                <c:pt idx="5856">
                  <c:v>233.56549999999999</c:v>
                </c:pt>
                <c:pt idx="5857">
                  <c:v>233.59870000000001</c:v>
                </c:pt>
                <c:pt idx="5858">
                  <c:v>233.6328</c:v>
                </c:pt>
                <c:pt idx="5859">
                  <c:v>233.66650000000001</c:v>
                </c:pt>
                <c:pt idx="5860">
                  <c:v>233.70099999999999</c:v>
                </c:pt>
                <c:pt idx="5861">
                  <c:v>233.7346</c:v>
                </c:pt>
                <c:pt idx="5862">
                  <c:v>233.76730000000001</c:v>
                </c:pt>
                <c:pt idx="5863">
                  <c:v>233.80080000000001</c:v>
                </c:pt>
                <c:pt idx="5864">
                  <c:v>233.83439999999999</c:v>
                </c:pt>
                <c:pt idx="5865">
                  <c:v>233.8681</c:v>
                </c:pt>
                <c:pt idx="5866">
                  <c:v>233.9008</c:v>
                </c:pt>
                <c:pt idx="5867">
                  <c:v>233.9349</c:v>
                </c:pt>
                <c:pt idx="5868">
                  <c:v>233.96870000000001</c:v>
                </c:pt>
                <c:pt idx="5869">
                  <c:v>234.0035</c:v>
                </c:pt>
                <c:pt idx="5870">
                  <c:v>234.03649999999999</c:v>
                </c:pt>
                <c:pt idx="5871">
                  <c:v>234.0692</c:v>
                </c:pt>
                <c:pt idx="5872">
                  <c:v>234.10230000000001</c:v>
                </c:pt>
                <c:pt idx="5873">
                  <c:v>234.136</c:v>
                </c:pt>
                <c:pt idx="5874">
                  <c:v>234.17070000000001</c:v>
                </c:pt>
                <c:pt idx="5875">
                  <c:v>234.2045</c:v>
                </c:pt>
                <c:pt idx="5876">
                  <c:v>234.23820000000001</c:v>
                </c:pt>
                <c:pt idx="5877">
                  <c:v>234.2713</c:v>
                </c:pt>
                <c:pt idx="5878">
                  <c:v>234.30459999999999</c:v>
                </c:pt>
                <c:pt idx="5879">
                  <c:v>234.33840000000001</c:v>
                </c:pt>
                <c:pt idx="5880">
                  <c:v>234.3715</c:v>
                </c:pt>
                <c:pt idx="5881">
                  <c:v>234.40559999999999</c:v>
                </c:pt>
                <c:pt idx="5882">
                  <c:v>234.43950000000001</c:v>
                </c:pt>
                <c:pt idx="5883">
                  <c:v>234.47300000000001</c:v>
                </c:pt>
                <c:pt idx="5884">
                  <c:v>234.5076</c:v>
                </c:pt>
                <c:pt idx="5885">
                  <c:v>234.541</c:v>
                </c:pt>
                <c:pt idx="5886">
                  <c:v>234.57390000000001</c:v>
                </c:pt>
                <c:pt idx="5887">
                  <c:v>234.60749999999999</c:v>
                </c:pt>
                <c:pt idx="5888">
                  <c:v>234.64189999999999</c:v>
                </c:pt>
                <c:pt idx="5889">
                  <c:v>234.6746</c:v>
                </c:pt>
                <c:pt idx="5890">
                  <c:v>234.70859999999999</c:v>
                </c:pt>
                <c:pt idx="5891">
                  <c:v>234.74250000000001</c:v>
                </c:pt>
                <c:pt idx="5892">
                  <c:v>234.7764</c:v>
                </c:pt>
                <c:pt idx="5893">
                  <c:v>234.8098</c:v>
                </c:pt>
                <c:pt idx="5894">
                  <c:v>234.8433</c:v>
                </c:pt>
                <c:pt idx="5895">
                  <c:v>234.8768</c:v>
                </c:pt>
                <c:pt idx="5896">
                  <c:v>234.91059999999999</c:v>
                </c:pt>
                <c:pt idx="5897">
                  <c:v>234.94470000000001</c:v>
                </c:pt>
                <c:pt idx="5898">
                  <c:v>234.9786</c:v>
                </c:pt>
                <c:pt idx="5899">
                  <c:v>235.01240000000001</c:v>
                </c:pt>
                <c:pt idx="5900">
                  <c:v>235.04650000000001</c:v>
                </c:pt>
                <c:pt idx="5901">
                  <c:v>235.0796</c:v>
                </c:pt>
                <c:pt idx="5902">
                  <c:v>235.11320000000001</c:v>
                </c:pt>
                <c:pt idx="5903">
                  <c:v>235.14769999999999</c:v>
                </c:pt>
                <c:pt idx="5904">
                  <c:v>235.1814</c:v>
                </c:pt>
                <c:pt idx="5905">
                  <c:v>235.215</c:v>
                </c:pt>
                <c:pt idx="5906">
                  <c:v>235.2483</c:v>
                </c:pt>
                <c:pt idx="5907">
                  <c:v>235.2818</c:v>
                </c:pt>
                <c:pt idx="5908">
                  <c:v>235.31630000000001</c:v>
                </c:pt>
                <c:pt idx="5909">
                  <c:v>235.3503</c:v>
                </c:pt>
                <c:pt idx="5910">
                  <c:v>235.3836</c:v>
                </c:pt>
                <c:pt idx="5911">
                  <c:v>235.41720000000001</c:v>
                </c:pt>
                <c:pt idx="5912">
                  <c:v>235.45099999999999</c:v>
                </c:pt>
                <c:pt idx="5913">
                  <c:v>235.48500000000001</c:v>
                </c:pt>
                <c:pt idx="5914">
                  <c:v>235.5188</c:v>
                </c:pt>
                <c:pt idx="5915">
                  <c:v>235.553</c:v>
                </c:pt>
                <c:pt idx="5916">
                  <c:v>235.58600000000001</c:v>
                </c:pt>
                <c:pt idx="5917">
                  <c:v>235.62</c:v>
                </c:pt>
                <c:pt idx="5918">
                  <c:v>235.6542</c:v>
                </c:pt>
                <c:pt idx="5919">
                  <c:v>235.68799999999999</c:v>
                </c:pt>
                <c:pt idx="5920">
                  <c:v>235.72190000000001</c:v>
                </c:pt>
                <c:pt idx="5921">
                  <c:v>235.756</c:v>
                </c:pt>
                <c:pt idx="5922">
                  <c:v>235.78909999999999</c:v>
                </c:pt>
                <c:pt idx="5923">
                  <c:v>235.8228</c:v>
                </c:pt>
                <c:pt idx="5924">
                  <c:v>235.8569</c:v>
                </c:pt>
                <c:pt idx="5925">
                  <c:v>235.89080000000001</c:v>
                </c:pt>
                <c:pt idx="5926">
                  <c:v>235.9238</c:v>
                </c:pt>
                <c:pt idx="5927">
                  <c:v>235.958</c:v>
                </c:pt>
                <c:pt idx="5928">
                  <c:v>235.99260000000001</c:v>
                </c:pt>
                <c:pt idx="5929">
                  <c:v>236.02600000000001</c:v>
                </c:pt>
                <c:pt idx="5930">
                  <c:v>236.0598</c:v>
                </c:pt>
                <c:pt idx="5931">
                  <c:v>236.09360000000001</c:v>
                </c:pt>
                <c:pt idx="5932">
                  <c:v>236.12700000000001</c:v>
                </c:pt>
                <c:pt idx="5933">
                  <c:v>236.16159999999999</c:v>
                </c:pt>
                <c:pt idx="5934">
                  <c:v>236.1951</c:v>
                </c:pt>
                <c:pt idx="5935">
                  <c:v>236.22970000000001</c:v>
                </c:pt>
                <c:pt idx="5936">
                  <c:v>236.26339999999999</c:v>
                </c:pt>
                <c:pt idx="5937">
                  <c:v>236.29679999999999</c:v>
                </c:pt>
                <c:pt idx="5938">
                  <c:v>236.33099999999999</c:v>
                </c:pt>
                <c:pt idx="5939">
                  <c:v>236.36429999999999</c:v>
                </c:pt>
                <c:pt idx="5940">
                  <c:v>236.3989</c:v>
                </c:pt>
                <c:pt idx="5941">
                  <c:v>236.4325</c:v>
                </c:pt>
                <c:pt idx="5942">
                  <c:v>236.4666</c:v>
                </c:pt>
                <c:pt idx="5943">
                  <c:v>236.5009</c:v>
                </c:pt>
                <c:pt idx="5944">
                  <c:v>236.53380000000001</c:v>
                </c:pt>
                <c:pt idx="5945">
                  <c:v>236.56819999999999</c:v>
                </c:pt>
                <c:pt idx="5946">
                  <c:v>236.6018</c:v>
                </c:pt>
                <c:pt idx="5947">
                  <c:v>236.63650000000001</c:v>
                </c:pt>
                <c:pt idx="5948">
                  <c:v>236.67</c:v>
                </c:pt>
                <c:pt idx="5949">
                  <c:v>236.7046</c:v>
                </c:pt>
                <c:pt idx="5950">
                  <c:v>236.73779999999999</c:v>
                </c:pt>
                <c:pt idx="5951">
                  <c:v>236.77180000000001</c:v>
                </c:pt>
                <c:pt idx="5952">
                  <c:v>236.8056</c:v>
                </c:pt>
                <c:pt idx="5953">
                  <c:v>236.83940000000001</c:v>
                </c:pt>
                <c:pt idx="5954">
                  <c:v>236.87389999999999</c:v>
                </c:pt>
                <c:pt idx="5955">
                  <c:v>236.90870000000001</c:v>
                </c:pt>
                <c:pt idx="5956">
                  <c:v>236.9425</c:v>
                </c:pt>
                <c:pt idx="5957">
                  <c:v>236.97540000000001</c:v>
                </c:pt>
                <c:pt idx="5958">
                  <c:v>237.01050000000001</c:v>
                </c:pt>
                <c:pt idx="5959">
                  <c:v>237.04480000000001</c:v>
                </c:pt>
                <c:pt idx="5960">
                  <c:v>237.07900000000001</c:v>
                </c:pt>
                <c:pt idx="5961">
                  <c:v>237.11269999999999</c:v>
                </c:pt>
                <c:pt idx="5962">
                  <c:v>237.14689999999999</c:v>
                </c:pt>
                <c:pt idx="5963">
                  <c:v>237.18039999999999</c:v>
                </c:pt>
                <c:pt idx="5964">
                  <c:v>237.21459999999999</c:v>
                </c:pt>
                <c:pt idx="5965">
                  <c:v>237.2484</c:v>
                </c:pt>
                <c:pt idx="5966">
                  <c:v>237.2818</c:v>
                </c:pt>
                <c:pt idx="5967">
                  <c:v>237.31569999999999</c:v>
                </c:pt>
                <c:pt idx="5968">
                  <c:v>237.35059999999999</c:v>
                </c:pt>
                <c:pt idx="5969">
                  <c:v>237.38550000000001</c:v>
                </c:pt>
                <c:pt idx="5970">
                  <c:v>237.41829999999999</c:v>
                </c:pt>
                <c:pt idx="5971">
                  <c:v>237.4528</c:v>
                </c:pt>
                <c:pt idx="5972">
                  <c:v>237.488</c:v>
                </c:pt>
                <c:pt idx="5973">
                  <c:v>237.52199999999999</c:v>
                </c:pt>
                <c:pt idx="5974">
                  <c:v>237.55510000000001</c:v>
                </c:pt>
                <c:pt idx="5975">
                  <c:v>237.58959999999999</c:v>
                </c:pt>
                <c:pt idx="5976">
                  <c:v>237.6234</c:v>
                </c:pt>
                <c:pt idx="5977">
                  <c:v>237.65819999999999</c:v>
                </c:pt>
                <c:pt idx="5978">
                  <c:v>237.69200000000001</c:v>
                </c:pt>
                <c:pt idx="5979">
                  <c:v>237.726</c:v>
                </c:pt>
                <c:pt idx="5980">
                  <c:v>237.76060000000001</c:v>
                </c:pt>
                <c:pt idx="5981">
                  <c:v>237.79409999999999</c:v>
                </c:pt>
                <c:pt idx="5982">
                  <c:v>237.8288</c:v>
                </c:pt>
                <c:pt idx="5983">
                  <c:v>237.86330000000001</c:v>
                </c:pt>
                <c:pt idx="5984">
                  <c:v>237.89769999999999</c:v>
                </c:pt>
                <c:pt idx="5985">
                  <c:v>237.93190000000001</c:v>
                </c:pt>
                <c:pt idx="5986">
                  <c:v>237.9665</c:v>
                </c:pt>
                <c:pt idx="5987">
                  <c:v>238.00069999999999</c:v>
                </c:pt>
                <c:pt idx="5988">
                  <c:v>238.03450000000001</c:v>
                </c:pt>
                <c:pt idx="5989">
                  <c:v>238.06909999999999</c:v>
                </c:pt>
                <c:pt idx="5990">
                  <c:v>238.1037</c:v>
                </c:pt>
                <c:pt idx="5991">
                  <c:v>238.1378</c:v>
                </c:pt>
                <c:pt idx="5992">
                  <c:v>238.1728</c:v>
                </c:pt>
                <c:pt idx="5993">
                  <c:v>238.20699999999999</c:v>
                </c:pt>
                <c:pt idx="5994">
                  <c:v>238.2413</c:v>
                </c:pt>
                <c:pt idx="5995">
                  <c:v>238.2765</c:v>
                </c:pt>
                <c:pt idx="5996">
                  <c:v>238.31059999999999</c:v>
                </c:pt>
                <c:pt idx="5997">
                  <c:v>238.34479999999999</c:v>
                </c:pt>
                <c:pt idx="5998">
                  <c:v>238.37909999999999</c:v>
                </c:pt>
                <c:pt idx="5999">
                  <c:v>238.41229999999999</c:v>
                </c:pt>
                <c:pt idx="6000">
                  <c:v>238.4478</c:v>
                </c:pt>
                <c:pt idx="6001">
                  <c:v>238.482</c:v>
                </c:pt>
                <c:pt idx="6002">
                  <c:v>238.51669999999999</c:v>
                </c:pt>
                <c:pt idx="6003">
                  <c:v>238.55080000000001</c:v>
                </c:pt>
                <c:pt idx="6004">
                  <c:v>238.5855</c:v>
                </c:pt>
                <c:pt idx="6005">
                  <c:v>238.62039999999999</c:v>
                </c:pt>
                <c:pt idx="6006">
                  <c:v>238.65539999999999</c:v>
                </c:pt>
                <c:pt idx="6007">
                  <c:v>238.68899999999999</c:v>
                </c:pt>
                <c:pt idx="6008">
                  <c:v>238.7234</c:v>
                </c:pt>
                <c:pt idx="6009">
                  <c:v>238.75829999999999</c:v>
                </c:pt>
                <c:pt idx="6010">
                  <c:v>238.79259999999999</c:v>
                </c:pt>
                <c:pt idx="6011">
                  <c:v>238.82740000000001</c:v>
                </c:pt>
                <c:pt idx="6012">
                  <c:v>238.86199999999999</c:v>
                </c:pt>
                <c:pt idx="6013">
                  <c:v>238.89760000000001</c:v>
                </c:pt>
                <c:pt idx="6014">
                  <c:v>238.93199999999999</c:v>
                </c:pt>
                <c:pt idx="6015">
                  <c:v>238.9674</c:v>
                </c:pt>
                <c:pt idx="6016">
                  <c:v>239.0008</c:v>
                </c:pt>
                <c:pt idx="6017">
                  <c:v>239.03639999999999</c:v>
                </c:pt>
                <c:pt idx="6018">
                  <c:v>239.0719</c:v>
                </c:pt>
                <c:pt idx="6019">
                  <c:v>239.10640000000001</c:v>
                </c:pt>
                <c:pt idx="6020">
                  <c:v>239.1412</c:v>
                </c:pt>
                <c:pt idx="6021">
                  <c:v>239.1754</c:v>
                </c:pt>
                <c:pt idx="6022">
                  <c:v>239.2105</c:v>
                </c:pt>
                <c:pt idx="6023">
                  <c:v>239.24600000000001</c:v>
                </c:pt>
                <c:pt idx="6024">
                  <c:v>239.28</c:v>
                </c:pt>
                <c:pt idx="6025">
                  <c:v>239.3158</c:v>
                </c:pt>
                <c:pt idx="6026">
                  <c:v>239.351</c:v>
                </c:pt>
                <c:pt idx="6027">
                  <c:v>239.38560000000001</c:v>
                </c:pt>
                <c:pt idx="6028">
                  <c:v>239.4204</c:v>
                </c:pt>
                <c:pt idx="6029">
                  <c:v>239.4554</c:v>
                </c:pt>
                <c:pt idx="6030">
                  <c:v>239.49109999999999</c:v>
                </c:pt>
                <c:pt idx="6031">
                  <c:v>239.52510000000001</c:v>
                </c:pt>
                <c:pt idx="6032">
                  <c:v>239.56139999999999</c:v>
                </c:pt>
                <c:pt idx="6033">
                  <c:v>239.5966</c:v>
                </c:pt>
                <c:pt idx="6034">
                  <c:v>239.63159999999999</c:v>
                </c:pt>
                <c:pt idx="6035">
                  <c:v>239.6662</c:v>
                </c:pt>
                <c:pt idx="6036">
                  <c:v>239.7022</c:v>
                </c:pt>
                <c:pt idx="6037">
                  <c:v>239.7371</c:v>
                </c:pt>
                <c:pt idx="6038">
                  <c:v>239.7724</c:v>
                </c:pt>
                <c:pt idx="6039">
                  <c:v>239.80760000000001</c:v>
                </c:pt>
                <c:pt idx="6040">
                  <c:v>239.8434</c:v>
                </c:pt>
                <c:pt idx="6041">
                  <c:v>239.87860000000001</c:v>
                </c:pt>
                <c:pt idx="6042">
                  <c:v>239.91390000000001</c:v>
                </c:pt>
                <c:pt idx="6043">
                  <c:v>239.9495</c:v>
                </c:pt>
                <c:pt idx="6044">
                  <c:v>239.98560000000001</c:v>
                </c:pt>
                <c:pt idx="6045">
                  <c:v>240.0206</c:v>
                </c:pt>
                <c:pt idx="6046">
                  <c:v>240.0566</c:v>
                </c:pt>
                <c:pt idx="6047">
                  <c:v>240.09119999999999</c:v>
                </c:pt>
                <c:pt idx="6048">
                  <c:v>240.12729999999999</c:v>
                </c:pt>
                <c:pt idx="6049">
                  <c:v>240.16380000000001</c:v>
                </c:pt>
                <c:pt idx="6050">
                  <c:v>240.19900000000001</c:v>
                </c:pt>
                <c:pt idx="6051">
                  <c:v>240.2347</c:v>
                </c:pt>
                <c:pt idx="6052">
                  <c:v>240.2706</c:v>
                </c:pt>
                <c:pt idx="6053">
                  <c:v>240.30699999999999</c:v>
                </c:pt>
                <c:pt idx="6054">
                  <c:v>240.34229999999999</c:v>
                </c:pt>
                <c:pt idx="6055">
                  <c:v>240.3783</c:v>
                </c:pt>
                <c:pt idx="6056">
                  <c:v>240.41499999999999</c:v>
                </c:pt>
                <c:pt idx="6057">
                  <c:v>240.45060000000001</c:v>
                </c:pt>
                <c:pt idx="6058">
                  <c:v>240.48750000000001</c:v>
                </c:pt>
                <c:pt idx="6059">
                  <c:v>240.523</c:v>
                </c:pt>
                <c:pt idx="6060">
                  <c:v>240.55940000000001</c:v>
                </c:pt>
                <c:pt idx="6061">
                  <c:v>240.596</c:v>
                </c:pt>
                <c:pt idx="6062">
                  <c:v>240.63220000000001</c:v>
                </c:pt>
                <c:pt idx="6063">
                  <c:v>240.6686</c:v>
                </c:pt>
                <c:pt idx="6064">
                  <c:v>240.70509999999999</c:v>
                </c:pt>
                <c:pt idx="6065">
                  <c:v>240.7422</c:v>
                </c:pt>
                <c:pt idx="6066">
                  <c:v>240.77860000000001</c:v>
                </c:pt>
                <c:pt idx="6067">
                  <c:v>240.81469999999999</c:v>
                </c:pt>
                <c:pt idx="6068">
                  <c:v>240.85239999999999</c:v>
                </c:pt>
                <c:pt idx="6069">
                  <c:v>240.8886</c:v>
                </c:pt>
                <c:pt idx="6070">
                  <c:v>240.92679999999999</c:v>
                </c:pt>
                <c:pt idx="6071">
                  <c:v>240.9624</c:v>
                </c:pt>
                <c:pt idx="6072">
                  <c:v>240.99879999999999</c:v>
                </c:pt>
                <c:pt idx="6073">
                  <c:v>241.03620000000001</c:v>
                </c:pt>
                <c:pt idx="6074">
                  <c:v>241.07429999999999</c:v>
                </c:pt>
                <c:pt idx="6075">
                  <c:v>241.11080000000001</c:v>
                </c:pt>
                <c:pt idx="6076">
                  <c:v>241.14750000000001</c:v>
                </c:pt>
                <c:pt idx="6077">
                  <c:v>241.1859</c:v>
                </c:pt>
                <c:pt idx="6078">
                  <c:v>241.22319999999999</c:v>
                </c:pt>
                <c:pt idx="6079">
                  <c:v>241.26050000000001</c:v>
                </c:pt>
                <c:pt idx="6080">
                  <c:v>241.29839999999999</c:v>
                </c:pt>
                <c:pt idx="6081">
                  <c:v>241.3356</c:v>
                </c:pt>
                <c:pt idx="6082">
                  <c:v>241.3742</c:v>
                </c:pt>
                <c:pt idx="6083">
                  <c:v>241.4119</c:v>
                </c:pt>
                <c:pt idx="6084">
                  <c:v>241.4502</c:v>
                </c:pt>
                <c:pt idx="6085">
                  <c:v>241.48859999999999</c:v>
                </c:pt>
                <c:pt idx="6086">
                  <c:v>241.5266</c:v>
                </c:pt>
                <c:pt idx="6087">
                  <c:v>241.56469999999999</c:v>
                </c:pt>
                <c:pt idx="6088">
                  <c:v>241.60339999999999</c:v>
                </c:pt>
                <c:pt idx="6089">
                  <c:v>241.64259999999999</c:v>
                </c:pt>
                <c:pt idx="6090">
                  <c:v>241.68119999999999</c:v>
                </c:pt>
                <c:pt idx="6091">
                  <c:v>241.72</c:v>
                </c:pt>
                <c:pt idx="6092">
                  <c:v>241.7594</c:v>
                </c:pt>
                <c:pt idx="6093">
                  <c:v>241.79839999999999</c:v>
                </c:pt>
                <c:pt idx="6094">
                  <c:v>241.83699999999999</c:v>
                </c:pt>
                <c:pt idx="6095">
                  <c:v>241.87639999999999</c:v>
                </c:pt>
                <c:pt idx="6096">
                  <c:v>241.91550000000001</c:v>
                </c:pt>
                <c:pt idx="6097">
                  <c:v>241.9556</c:v>
                </c:pt>
                <c:pt idx="6098">
                  <c:v>241.9948</c:v>
                </c:pt>
                <c:pt idx="6099">
                  <c:v>242.03540000000001</c:v>
                </c:pt>
                <c:pt idx="6100">
                  <c:v>242.0745</c:v>
                </c:pt>
                <c:pt idx="6101">
                  <c:v>242.11529999999999</c:v>
                </c:pt>
                <c:pt idx="6102">
                  <c:v>242.1542</c:v>
                </c:pt>
                <c:pt idx="6103">
                  <c:v>242.19489999999999</c:v>
                </c:pt>
                <c:pt idx="6104">
                  <c:v>242.23599999999999</c:v>
                </c:pt>
                <c:pt idx="6105">
                  <c:v>242.2765</c:v>
                </c:pt>
                <c:pt idx="6106">
                  <c:v>242.3176</c:v>
                </c:pt>
                <c:pt idx="6107">
                  <c:v>242.358</c:v>
                </c:pt>
                <c:pt idx="6108">
                  <c:v>242.39850000000001</c:v>
                </c:pt>
                <c:pt idx="6109">
                  <c:v>242.43979999999999</c:v>
                </c:pt>
                <c:pt idx="6110">
                  <c:v>242.48099999999999</c:v>
                </c:pt>
                <c:pt idx="6111">
                  <c:v>242.52279999999999</c:v>
                </c:pt>
                <c:pt idx="6112">
                  <c:v>242.5642</c:v>
                </c:pt>
                <c:pt idx="6113">
                  <c:v>242.60579999999999</c:v>
                </c:pt>
                <c:pt idx="6114">
                  <c:v>242.64789999999999</c:v>
                </c:pt>
                <c:pt idx="6115">
                  <c:v>242.69030000000001</c:v>
                </c:pt>
                <c:pt idx="6116">
                  <c:v>242.7328</c:v>
                </c:pt>
                <c:pt idx="6117">
                  <c:v>242.7747</c:v>
                </c:pt>
                <c:pt idx="6118">
                  <c:v>242.81720000000001</c:v>
                </c:pt>
                <c:pt idx="6119">
                  <c:v>242.8588</c:v>
                </c:pt>
                <c:pt idx="6120">
                  <c:v>242.90119999999999</c:v>
                </c:pt>
                <c:pt idx="6121">
                  <c:v>242.94460000000001</c:v>
                </c:pt>
                <c:pt idx="6122">
                  <c:v>242.98769999999999</c:v>
                </c:pt>
                <c:pt idx="6123">
                  <c:v>243.02979999999999</c:v>
                </c:pt>
                <c:pt idx="6124">
                  <c:v>243.0718</c:v>
                </c:pt>
                <c:pt idx="6125">
                  <c:v>243.1156</c:v>
                </c:pt>
                <c:pt idx="6126">
                  <c:v>243.1591</c:v>
                </c:pt>
                <c:pt idx="6127">
                  <c:v>243.2022</c:v>
                </c:pt>
                <c:pt idx="6128">
                  <c:v>243.2456</c:v>
                </c:pt>
                <c:pt idx="6129">
                  <c:v>243.2893</c:v>
                </c:pt>
                <c:pt idx="6130">
                  <c:v>243.33320000000001</c:v>
                </c:pt>
                <c:pt idx="6131">
                  <c:v>243.3767</c:v>
                </c:pt>
                <c:pt idx="6132">
                  <c:v>243.4203</c:v>
                </c:pt>
                <c:pt idx="6133">
                  <c:v>243.4648</c:v>
                </c:pt>
                <c:pt idx="6134">
                  <c:v>243.50800000000001</c:v>
                </c:pt>
                <c:pt idx="6135">
                  <c:v>243.55199999999999</c:v>
                </c:pt>
                <c:pt idx="6136">
                  <c:v>243.59540000000001</c:v>
                </c:pt>
                <c:pt idx="6137">
                  <c:v>243.64060000000001</c:v>
                </c:pt>
                <c:pt idx="6138">
                  <c:v>243.68469999999999</c:v>
                </c:pt>
                <c:pt idx="6139">
                  <c:v>243.72929999999999</c:v>
                </c:pt>
                <c:pt idx="6140">
                  <c:v>243.77359999999999</c:v>
                </c:pt>
                <c:pt idx="6141">
                  <c:v>243.81700000000001</c:v>
                </c:pt>
                <c:pt idx="6142">
                  <c:v>243.86189999999999</c:v>
                </c:pt>
                <c:pt idx="6143">
                  <c:v>243.90649999999999</c:v>
                </c:pt>
                <c:pt idx="6144">
                  <c:v>243.95050000000001</c:v>
                </c:pt>
                <c:pt idx="6145">
                  <c:v>243.99420000000001</c:v>
                </c:pt>
                <c:pt idx="6146">
                  <c:v>244.0386</c:v>
                </c:pt>
                <c:pt idx="6147">
                  <c:v>244.0831</c:v>
                </c:pt>
                <c:pt idx="6148">
                  <c:v>244.1268</c:v>
                </c:pt>
                <c:pt idx="6149">
                  <c:v>244.17150000000001</c:v>
                </c:pt>
                <c:pt idx="6150">
                  <c:v>244.21510000000001</c:v>
                </c:pt>
                <c:pt idx="6151">
                  <c:v>244.25899999999999</c:v>
                </c:pt>
                <c:pt idx="6152">
                  <c:v>244.30350000000001</c:v>
                </c:pt>
                <c:pt idx="6153">
                  <c:v>244.3477</c:v>
                </c:pt>
                <c:pt idx="6154">
                  <c:v>244.39109999999999</c:v>
                </c:pt>
                <c:pt idx="6155">
                  <c:v>244.435</c:v>
                </c:pt>
                <c:pt idx="6156">
                  <c:v>244.4786</c:v>
                </c:pt>
                <c:pt idx="6157">
                  <c:v>244.52199999999999</c:v>
                </c:pt>
                <c:pt idx="6158">
                  <c:v>244.5658</c:v>
                </c:pt>
                <c:pt idx="6159">
                  <c:v>244.6086</c:v>
                </c:pt>
                <c:pt idx="6160">
                  <c:v>244.6524</c:v>
                </c:pt>
                <c:pt idx="6161">
                  <c:v>244.69579999999999</c:v>
                </c:pt>
                <c:pt idx="6162">
                  <c:v>244.73779999999999</c:v>
                </c:pt>
                <c:pt idx="6163">
                  <c:v>244.7809</c:v>
                </c:pt>
                <c:pt idx="6164">
                  <c:v>244.82259999999999</c:v>
                </c:pt>
                <c:pt idx="6165">
                  <c:v>244.86529999999999</c:v>
                </c:pt>
                <c:pt idx="6166">
                  <c:v>244.9076</c:v>
                </c:pt>
                <c:pt idx="6167">
                  <c:v>244.9494</c:v>
                </c:pt>
                <c:pt idx="6168">
                  <c:v>244.99160000000001</c:v>
                </c:pt>
                <c:pt idx="6169">
                  <c:v>245.0333</c:v>
                </c:pt>
                <c:pt idx="6170">
                  <c:v>245.0744</c:v>
                </c:pt>
                <c:pt idx="6171">
                  <c:v>245.11689999999999</c:v>
                </c:pt>
                <c:pt idx="6172">
                  <c:v>245.15799999999999</c:v>
                </c:pt>
                <c:pt idx="6173">
                  <c:v>245.19929999999999</c:v>
                </c:pt>
                <c:pt idx="6174">
                  <c:v>245.23949999999999</c:v>
                </c:pt>
                <c:pt idx="6175">
                  <c:v>245.28039999999999</c:v>
                </c:pt>
                <c:pt idx="6176">
                  <c:v>245.32060000000001</c:v>
                </c:pt>
                <c:pt idx="6177">
                  <c:v>245.36080000000001</c:v>
                </c:pt>
                <c:pt idx="6178">
                  <c:v>245.40090000000001</c:v>
                </c:pt>
                <c:pt idx="6179">
                  <c:v>245.4402</c:v>
                </c:pt>
                <c:pt idx="6180">
                  <c:v>245.47900000000001</c:v>
                </c:pt>
                <c:pt idx="6181">
                  <c:v>245.51920000000001</c:v>
                </c:pt>
                <c:pt idx="6182">
                  <c:v>245.5583</c:v>
                </c:pt>
                <c:pt idx="6183">
                  <c:v>245.5975</c:v>
                </c:pt>
                <c:pt idx="6184">
                  <c:v>245.63579999999999</c:v>
                </c:pt>
                <c:pt idx="6185">
                  <c:v>245.6748</c:v>
                </c:pt>
                <c:pt idx="6186">
                  <c:v>245.71340000000001</c:v>
                </c:pt>
                <c:pt idx="6187">
                  <c:v>245.75120000000001</c:v>
                </c:pt>
                <c:pt idx="6188">
                  <c:v>245.7885</c:v>
                </c:pt>
                <c:pt idx="6189">
                  <c:v>245.827</c:v>
                </c:pt>
                <c:pt idx="6190">
                  <c:v>245.86369999999999</c:v>
                </c:pt>
                <c:pt idx="6191">
                  <c:v>245.90360000000001</c:v>
                </c:pt>
                <c:pt idx="6192">
                  <c:v>245.9402</c:v>
                </c:pt>
                <c:pt idx="6193">
                  <c:v>245.977</c:v>
                </c:pt>
                <c:pt idx="6194">
                  <c:v>246.01390000000001</c:v>
                </c:pt>
                <c:pt idx="6195">
                  <c:v>246.05080000000001</c:v>
                </c:pt>
                <c:pt idx="6196">
                  <c:v>246.08750000000001</c:v>
                </c:pt>
                <c:pt idx="6197">
                  <c:v>246.12299999999999</c:v>
                </c:pt>
                <c:pt idx="6198">
                  <c:v>246.1602</c:v>
                </c:pt>
                <c:pt idx="6199">
                  <c:v>246.19730000000001</c:v>
                </c:pt>
                <c:pt idx="6200">
                  <c:v>246.23240000000001</c:v>
                </c:pt>
                <c:pt idx="6201">
                  <c:v>246.26779999999999</c:v>
                </c:pt>
                <c:pt idx="6202">
                  <c:v>246.304</c:v>
                </c:pt>
                <c:pt idx="6203">
                  <c:v>246.33940000000001</c:v>
                </c:pt>
                <c:pt idx="6204">
                  <c:v>246.3742</c:v>
                </c:pt>
                <c:pt idx="6205">
                  <c:v>246.40880000000001</c:v>
                </c:pt>
                <c:pt idx="6206">
                  <c:v>246.44450000000001</c:v>
                </c:pt>
                <c:pt idx="6207">
                  <c:v>246.47989999999999</c:v>
                </c:pt>
                <c:pt idx="6208">
                  <c:v>246.51480000000001</c:v>
                </c:pt>
                <c:pt idx="6209">
                  <c:v>246.54900000000001</c:v>
                </c:pt>
                <c:pt idx="6210">
                  <c:v>246.584</c:v>
                </c:pt>
                <c:pt idx="6211">
                  <c:v>246.61799999999999</c:v>
                </c:pt>
                <c:pt idx="6212">
                  <c:v>246.65280000000001</c:v>
                </c:pt>
                <c:pt idx="6213">
                  <c:v>246.68680000000001</c:v>
                </c:pt>
                <c:pt idx="6214">
                  <c:v>246.7217</c:v>
                </c:pt>
                <c:pt idx="6215">
                  <c:v>246.75530000000001</c:v>
                </c:pt>
                <c:pt idx="6216">
                  <c:v>246.78919999999999</c:v>
                </c:pt>
                <c:pt idx="6217">
                  <c:v>246.82249999999999</c:v>
                </c:pt>
                <c:pt idx="6218">
                  <c:v>246.85669999999999</c:v>
                </c:pt>
                <c:pt idx="6219">
                  <c:v>246.89080000000001</c:v>
                </c:pt>
                <c:pt idx="6220">
                  <c:v>246.9246</c:v>
                </c:pt>
                <c:pt idx="6221">
                  <c:v>246.95769999999999</c:v>
                </c:pt>
                <c:pt idx="6222">
                  <c:v>246.99039999999999</c:v>
                </c:pt>
                <c:pt idx="6223">
                  <c:v>247.02369999999999</c:v>
                </c:pt>
                <c:pt idx="6224">
                  <c:v>247.05799999999999</c:v>
                </c:pt>
                <c:pt idx="6225">
                  <c:v>247.0908</c:v>
                </c:pt>
                <c:pt idx="6226">
                  <c:v>247.12360000000001</c:v>
                </c:pt>
                <c:pt idx="6227">
                  <c:v>247.15690000000001</c:v>
                </c:pt>
                <c:pt idx="6228">
                  <c:v>247.18979999999999</c:v>
                </c:pt>
                <c:pt idx="6229">
                  <c:v>247.2225</c:v>
                </c:pt>
                <c:pt idx="6230">
                  <c:v>247.2551</c:v>
                </c:pt>
                <c:pt idx="6231">
                  <c:v>247.28749999999999</c:v>
                </c:pt>
                <c:pt idx="6232">
                  <c:v>247.32069999999999</c:v>
                </c:pt>
                <c:pt idx="6233">
                  <c:v>247.352</c:v>
                </c:pt>
                <c:pt idx="6234">
                  <c:v>247.3852</c:v>
                </c:pt>
                <c:pt idx="6235">
                  <c:v>247.41730000000001</c:v>
                </c:pt>
                <c:pt idx="6236">
                  <c:v>247.44970000000001</c:v>
                </c:pt>
                <c:pt idx="6237">
                  <c:v>247.48240000000001</c:v>
                </c:pt>
                <c:pt idx="6238">
                  <c:v>247.51419999999999</c:v>
                </c:pt>
                <c:pt idx="6239">
                  <c:v>247.547</c:v>
                </c:pt>
                <c:pt idx="6240">
                  <c:v>247.57849999999999</c:v>
                </c:pt>
                <c:pt idx="6241">
                  <c:v>247.6104</c:v>
                </c:pt>
                <c:pt idx="6242">
                  <c:v>247.643</c:v>
                </c:pt>
                <c:pt idx="6243">
                  <c:v>247.67439999999999</c:v>
                </c:pt>
                <c:pt idx="6244">
                  <c:v>247.70609999999999</c:v>
                </c:pt>
                <c:pt idx="6245">
                  <c:v>247.73869999999999</c:v>
                </c:pt>
                <c:pt idx="6246">
                  <c:v>247.77029999999999</c:v>
                </c:pt>
                <c:pt idx="6247">
                  <c:v>247.80119999999999</c:v>
                </c:pt>
                <c:pt idx="6248">
                  <c:v>247.83189999999999</c:v>
                </c:pt>
                <c:pt idx="6249">
                  <c:v>247.86539999999999</c:v>
                </c:pt>
                <c:pt idx="6250">
                  <c:v>247.89519999999999</c:v>
                </c:pt>
                <c:pt idx="6251">
                  <c:v>247.9282</c:v>
                </c:pt>
                <c:pt idx="6252">
                  <c:v>247.9597</c:v>
                </c:pt>
                <c:pt idx="6253">
                  <c:v>247.9906</c:v>
                </c:pt>
                <c:pt idx="6254">
                  <c:v>248.02269999999999</c:v>
                </c:pt>
                <c:pt idx="6255">
                  <c:v>248.05420000000001</c:v>
                </c:pt>
                <c:pt idx="6256">
                  <c:v>248.08580000000001</c:v>
                </c:pt>
                <c:pt idx="6257">
                  <c:v>248.11689999999999</c:v>
                </c:pt>
                <c:pt idx="6258">
                  <c:v>248.14760000000001</c:v>
                </c:pt>
                <c:pt idx="6259">
                  <c:v>248.179</c:v>
                </c:pt>
                <c:pt idx="6260">
                  <c:v>248.2107</c:v>
                </c:pt>
                <c:pt idx="6261">
                  <c:v>248.24119999999999</c:v>
                </c:pt>
                <c:pt idx="6262">
                  <c:v>248.273</c:v>
                </c:pt>
                <c:pt idx="6263">
                  <c:v>248.30350000000001</c:v>
                </c:pt>
                <c:pt idx="6264">
                  <c:v>248.33449999999999</c:v>
                </c:pt>
                <c:pt idx="6265">
                  <c:v>248.3656</c:v>
                </c:pt>
                <c:pt idx="6266">
                  <c:v>248.39689999999999</c:v>
                </c:pt>
                <c:pt idx="6267">
                  <c:v>248.428</c:v>
                </c:pt>
                <c:pt idx="6268">
                  <c:v>248.4588</c:v>
                </c:pt>
                <c:pt idx="6269">
                  <c:v>248.4898</c:v>
                </c:pt>
                <c:pt idx="6270">
                  <c:v>248.52080000000001</c:v>
                </c:pt>
                <c:pt idx="6271">
                  <c:v>248.55199999999999</c:v>
                </c:pt>
                <c:pt idx="6272">
                  <c:v>248.58240000000001</c:v>
                </c:pt>
                <c:pt idx="6273">
                  <c:v>248.61359999999999</c:v>
                </c:pt>
                <c:pt idx="6274">
                  <c:v>248.64410000000001</c:v>
                </c:pt>
                <c:pt idx="6275">
                  <c:v>248.6756</c:v>
                </c:pt>
                <c:pt idx="6276">
                  <c:v>248.7063</c:v>
                </c:pt>
                <c:pt idx="6277">
                  <c:v>248.73679999999999</c:v>
                </c:pt>
                <c:pt idx="6278">
                  <c:v>248.76830000000001</c:v>
                </c:pt>
                <c:pt idx="6279">
                  <c:v>248.7987</c:v>
                </c:pt>
                <c:pt idx="6280">
                  <c:v>248.82900000000001</c:v>
                </c:pt>
                <c:pt idx="6281">
                  <c:v>248.8612</c:v>
                </c:pt>
                <c:pt idx="6282">
                  <c:v>248.89099999999999</c:v>
                </c:pt>
                <c:pt idx="6283">
                  <c:v>248.92160000000001</c:v>
                </c:pt>
                <c:pt idx="6284">
                  <c:v>248.9528</c:v>
                </c:pt>
                <c:pt idx="6285">
                  <c:v>248.98349999999999</c:v>
                </c:pt>
                <c:pt idx="6286">
                  <c:v>249.0145</c:v>
                </c:pt>
                <c:pt idx="6287">
                  <c:v>249.0446</c:v>
                </c:pt>
                <c:pt idx="6288">
                  <c:v>249.07599999999999</c:v>
                </c:pt>
                <c:pt idx="6289">
                  <c:v>249.10659999999999</c:v>
                </c:pt>
                <c:pt idx="6290">
                  <c:v>249.1377</c:v>
                </c:pt>
                <c:pt idx="6291">
                  <c:v>249.16800000000001</c:v>
                </c:pt>
                <c:pt idx="6292">
                  <c:v>249.1985</c:v>
                </c:pt>
                <c:pt idx="6293">
                  <c:v>249.2294</c:v>
                </c:pt>
                <c:pt idx="6294">
                  <c:v>249.2594</c:v>
                </c:pt>
                <c:pt idx="6295">
                  <c:v>249.29159999999999</c:v>
                </c:pt>
                <c:pt idx="6296">
                  <c:v>249.32149999999999</c:v>
                </c:pt>
                <c:pt idx="6297">
                  <c:v>249.3511</c:v>
                </c:pt>
                <c:pt idx="6298">
                  <c:v>249.3828</c:v>
                </c:pt>
                <c:pt idx="6299">
                  <c:v>249.41370000000001</c:v>
                </c:pt>
                <c:pt idx="6300">
                  <c:v>249.44399999999999</c:v>
                </c:pt>
                <c:pt idx="6301">
                  <c:v>249.47460000000001</c:v>
                </c:pt>
                <c:pt idx="6302">
                  <c:v>249.50579999999999</c:v>
                </c:pt>
                <c:pt idx="6303">
                  <c:v>249.5369</c:v>
                </c:pt>
                <c:pt idx="6304">
                  <c:v>249.56710000000001</c:v>
                </c:pt>
                <c:pt idx="6305">
                  <c:v>249.5984</c:v>
                </c:pt>
                <c:pt idx="6306">
                  <c:v>249.6284</c:v>
                </c:pt>
                <c:pt idx="6307">
                  <c:v>249.6584</c:v>
                </c:pt>
                <c:pt idx="6308">
                  <c:v>249.68879999999999</c:v>
                </c:pt>
                <c:pt idx="6309">
                  <c:v>249.72030000000001</c:v>
                </c:pt>
                <c:pt idx="6310">
                  <c:v>249.75110000000001</c:v>
                </c:pt>
                <c:pt idx="6311">
                  <c:v>249.78139999999999</c:v>
                </c:pt>
                <c:pt idx="6312">
                  <c:v>249.81229999999999</c:v>
                </c:pt>
                <c:pt idx="6313">
                  <c:v>249.8434</c:v>
                </c:pt>
                <c:pt idx="6314">
                  <c:v>249.87450000000001</c:v>
                </c:pt>
                <c:pt idx="6315">
                  <c:v>249.90479999999999</c:v>
                </c:pt>
                <c:pt idx="6316">
                  <c:v>249.93539999999999</c:v>
                </c:pt>
                <c:pt idx="6317">
                  <c:v>249.96639999999999</c:v>
                </c:pt>
                <c:pt idx="6318">
                  <c:v>249.9966</c:v>
                </c:pt>
                <c:pt idx="6319">
                  <c:v>250.02780000000001</c:v>
                </c:pt>
                <c:pt idx="6320">
                  <c:v>250.05850000000001</c:v>
                </c:pt>
                <c:pt idx="6321">
                  <c:v>250.09</c:v>
                </c:pt>
                <c:pt idx="6322">
                  <c:v>250.12039999999999</c:v>
                </c:pt>
                <c:pt idx="6323">
                  <c:v>250.1507</c:v>
                </c:pt>
                <c:pt idx="6324">
                  <c:v>250.18209999999999</c:v>
                </c:pt>
                <c:pt idx="6325">
                  <c:v>250.21199999999999</c:v>
                </c:pt>
                <c:pt idx="6326">
                  <c:v>250.2432</c:v>
                </c:pt>
                <c:pt idx="6327">
                  <c:v>250.27440000000001</c:v>
                </c:pt>
                <c:pt idx="6328">
                  <c:v>250.30539999999999</c:v>
                </c:pt>
                <c:pt idx="6329">
                  <c:v>250.33510000000001</c:v>
                </c:pt>
                <c:pt idx="6330">
                  <c:v>250.3657</c:v>
                </c:pt>
                <c:pt idx="6331">
                  <c:v>250.39760000000001</c:v>
                </c:pt>
                <c:pt idx="6332">
                  <c:v>250.42740000000001</c:v>
                </c:pt>
                <c:pt idx="6333">
                  <c:v>250.45849999999999</c:v>
                </c:pt>
                <c:pt idx="6334">
                  <c:v>250.49010000000001</c:v>
                </c:pt>
                <c:pt idx="6335">
                  <c:v>250.5206</c:v>
                </c:pt>
                <c:pt idx="6336">
                  <c:v>250.55090000000001</c:v>
                </c:pt>
                <c:pt idx="6337">
                  <c:v>250.58250000000001</c:v>
                </c:pt>
                <c:pt idx="6338">
                  <c:v>250.613</c:v>
                </c:pt>
                <c:pt idx="6339">
                  <c:v>250.64420000000001</c:v>
                </c:pt>
                <c:pt idx="6340">
                  <c:v>250.6756</c:v>
                </c:pt>
                <c:pt idx="6341">
                  <c:v>250.7054</c:v>
                </c:pt>
                <c:pt idx="6342">
                  <c:v>250.73689999999999</c:v>
                </c:pt>
                <c:pt idx="6343">
                  <c:v>250.7679</c:v>
                </c:pt>
                <c:pt idx="6344">
                  <c:v>250.79839999999999</c:v>
                </c:pt>
                <c:pt idx="6345">
                  <c:v>250.8304</c:v>
                </c:pt>
                <c:pt idx="6346">
                  <c:v>250.86099999999999</c:v>
                </c:pt>
                <c:pt idx="6347">
                  <c:v>250.89240000000001</c:v>
                </c:pt>
                <c:pt idx="6348">
                  <c:v>250.923</c:v>
                </c:pt>
                <c:pt idx="6349">
                  <c:v>250.9538</c:v>
                </c:pt>
                <c:pt idx="6350">
                  <c:v>250.9845</c:v>
                </c:pt>
                <c:pt idx="6351">
                  <c:v>251.01560000000001</c:v>
                </c:pt>
                <c:pt idx="6352">
                  <c:v>251.04640000000001</c:v>
                </c:pt>
                <c:pt idx="6353">
                  <c:v>251.07740000000001</c:v>
                </c:pt>
                <c:pt idx="6354">
                  <c:v>251.1088</c:v>
                </c:pt>
                <c:pt idx="6355">
                  <c:v>251.13990000000001</c:v>
                </c:pt>
                <c:pt idx="6356">
                  <c:v>251.1713</c:v>
                </c:pt>
                <c:pt idx="6357">
                  <c:v>251.20230000000001</c:v>
                </c:pt>
                <c:pt idx="6358">
                  <c:v>251.23320000000001</c:v>
                </c:pt>
                <c:pt idx="6359">
                  <c:v>251.26329999999999</c:v>
                </c:pt>
                <c:pt idx="6360">
                  <c:v>251.2946</c:v>
                </c:pt>
                <c:pt idx="6361">
                  <c:v>251.32599999999999</c:v>
                </c:pt>
                <c:pt idx="6362">
                  <c:v>251.357</c:v>
                </c:pt>
                <c:pt idx="6363">
                  <c:v>251.38800000000001</c:v>
                </c:pt>
                <c:pt idx="6364">
                  <c:v>251.41980000000001</c:v>
                </c:pt>
                <c:pt idx="6365">
                  <c:v>251.45099999999999</c:v>
                </c:pt>
                <c:pt idx="6366">
                  <c:v>251.48140000000001</c:v>
                </c:pt>
                <c:pt idx="6367">
                  <c:v>251.5128</c:v>
                </c:pt>
                <c:pt idx="6368">
                  <c:v>251.54419999999999</c:v>
                </c:pt>
                <c:pt idx="6369">
                  <c:v>251.57499999999999</c:v>
                </c:pt>
                <c:pt idx="6370">
                  <c:v>251.60659999999999</c:v>
                </c:pt>
                <c:pt idx="6371">
                  <c:v>251.63759999999999</c:v>
                </c:pt>
                <c:pt idx="6372">
                  <c:v>251.66800000000001</c:v>
                </c:pt>
                <c:pt idx="6373">
                  <c:v>251.7004</c:v>
                </c:pt>
                <c:pt idx="6374">
                  <c:v>251.7311</c:v>
                </c:pt>
                <c:pt idx="6375">
                  <c:v>251.7619</c:v>
                </c:pt>
                <c:pt idx="6376">
                  <c:v>251.79320000000001</c:v>
                </c:pt>
                <c:pt idx="6377">
                  <c:v>251.82429999999999</c:v>
                </c:pt>
                <c:pt idx="6378">
                  <c:v>251.85560000000001</c:v>
                </c:pt>
                <c:pt idx="6379">
                  <c:v>251.886</c:v>
                </c:pt>
                <c:pt idx="6380">
                  <c:v>251.9171</c:v>
                </c:pt>
                <c:pt idx="6381">
                  <c:v>251.94970000000001</c:v>
                </c:pt>
                <c:pt idx="6382">
                  <c:v>251.98099999999999</c:v>
                </c:pt>
                <c:pt idx="6383">
                  <c:v>252.01249999999999</c:v>
                </c:pt>
                <c:pt idx="6384">
                  <c:v>252.04320000000001</c:v>
                </c:pt>
                <c:pt idx="6385">
                  <c:v>252.0746</c:v>
                </c:pt>
                <c:pt idx="6386">
                  <c:v>252.10570000000001</c:v>
                </c:pt>
                <c:pt idx="6387">
                  <c:v>252.13669999999999</c:v>
                </c:pt>
                <c:pt idx="6388">
                  <c:v>252.1678</c:v>
                </c:pt>
                <c:pt idx="6389">
                  <c:v>252.1994</c:v>
                </c:pt>
                <c:pt idx="6390">
                  <c:v>252.22970000000001</c:v>
                </c:pt>
                <c:pt idx="6391">
                  <c:v>252.26159999999999</c:v>
                </c:pt>
                <c:pt idx="6392">
                  <c:v>252.29259999999999</c:v>
                </c:pt>
                <c:pt idx="6393">
                  <c:v>252.32380000000001</c:v>
                </c:pt>
                <c:pt idx="6394">
                  <c:v>252.35509999999999</c:v>
                </c:pt>
                <c:pt idx="6395">
                  <c:v>252.38630000000001</c:v>
                </c:pt>
                <c:pt idx="6396">
                  <c:v>252.417</c:v>
                </c:pt>
                <c:pt idx="6397">
                  <c:v>252.44890000000001</c:v>
                </c:pt>
                <c:pt idx="6398">
                  <c:v>252.4802</c:v>
                </c:pt>
                <c:pt idx="6399">
                  <c:v>252.51169999999999</c:v>
                </c:pt>
                <c:pt idx="6400">
                  <c:v>252.54310000000001</c:v>
                </c:pt>
                <c:pt idx="6401">
                  <c:v>252.5746</c:v>
                </c:pt>
                <c:pt idx="6402">
                  <c:v>252.60489999999999</c:v>
                </c:pt>
                <c:pt idx="6403">
                  <c:v>252.63579999999999</c:v>
                </c:pt>
                <c:pt idx="6404">
                  <c:v>252.66759999999999</c:v>
                </c:pt>
                <c:pt idx="6405">
                  <c:v>252.7</c:v>
                </c:pt>
                <c:pt idx="6406">
                  <c:v>252.73099999999999</c:v>
                </c:pt>
                <c:pt idx="6407">
                  <c:v>252.76259999999999</c:v>
                </c:pt>
                <c:pt idx="6408">
                  <c:v>252.7944</c:v>
                </c:pt>
                <c:pt idx="6409">
                  <c:v>252.82490000000001</c:v>
                </c:pt>
                <c:pt idx="6410">
                  <c:v>252.857</c:v>
                </c:pt>
                <c:pt idx="6411">
                  <c:v>252.88800000000001</c:v>
                </c:pt>
                <c:pt idx="6412">
                  <c:v>252.91839999999999</c:v>
                </c:pt>
                <c:pt idx="6413">
                  <c:v>252.9512</c:v>
                </c:pt>
                <c:pt idx="6414">
                  <c:v>252.98230000000001</c:v>
                </c:pt>
                <c:pt idx="6415">
                  <c:v>253.01329999999999</c:v>
                </c:pt>
                <c:pt idx="6416">
                  <c:v>253.04419999999999</c:v>
                </c:pt>
                <c:pt idx="6417">
                  <c:v>253.0763</c:v>
                </c:pt>
                <c:pt idx="6418">
                  <c:v>253.10749999999999</c:v>
                </c:pt>
                <c:pt idx="6419">
                  <c:v>253.13900000000001</c:v>
                </c:pt>
                <c:pt idx="6420">
                  <c:v>253.1705</c:v>
                </c:pt>
                <c:pt idx="6421">
                  <c:v>253.20240000000001</c:v>
                </c:pt>
                <c:pt idx="6422">
                  <c:v>253.2328</c:v>
                </c:pt>
                <c:pt idx="6423">
                  <c:v>253.26439999999999</c:v>
                </c:pt>
                <c:pt idx="6424">
                  <c:v>253.2954</c:v>
                </c:pt>
                <c:pt idx="6425">
                  <c:v>253.32820000000001</c:v>
                </c:pt>
                <c:pt idx="6426">
                  <c:v>253.35980000000001</c:v>
                </c:pt>
                <c:pt idx="6427">
                  <c:v>253.39089999999999</c:v>
                </c:pt>
                <c:pt idx="6428">
                  <c:v>253.4222</c:v>
                </c:pt>
                <c:pt idx="6429">
                  <c:v>253.4539</c:v>
                </c:pt>
                <c:pt idx="6430">
                  <c:v>253.4853</c:v>
                </c:pt>
                <c:pt idx="6431">
                  <c:v>253.51650000000001</c:v>
                </c:pt>
                <c:pt idx="6432">
                  <c:v>253.54820000000001</c:v>
                </c:pt>
                <c:pt idx="6433">
                  <c:v>253.5797</c:v>
                </c:pt>
                <c:pt idx="6434">
                  <c:v>253.61019999999999</c:v>
                </c:pt>
                <c:pt idx="6435">
                  <c:v>253.643</c:v>
                </c:pt>
                <c:pt idx="6436">
                  <c:v>253.67439999999999</c:v>
                </c:pt>
                <c:pt idx="6437">
                  <c:v>253.70699999999999</c:v>
                </c:pt>
                <c:pt idx="6438">
                  <c:v>253.73779999999999</c:v>
                </c:pt>
                <c:pt idx="6439">
                  <c:v>253.76939999999999</c:v>
                </c:pt>
                <c:pt idx="6440">
                  <c:v>253.8022</c:v>
                </c:pt>
                <c:pt idx="6441">
                  <c:v>253.83269999999999</c:v>
                </c:pt>
                <c:pt idx="6442">
                  <c:v>253.864</c:v>
                </c:pt>
                <c:pt idx="6443">
                  <c:v>253.89619999999999</c:v>
                </c:pt>
                <c:pt idx="6444">
                  <c:v>253.92740000000001</c:v>
                </c:pt>
                <c:pt idx="6445">
                  <c:v>253.95920000000001</c:v>
                </c:pt>
                <c:pt idx="6446">
                  <c:v>253.99119999999999</c:v>
                </c:pt>
                <c:pt idx="6447">
                  <c:v>254.02279999999999</c:v>
                </c:pt>
                <c:pt idx="6448">
                  <c:v>254.05350000000001</c:v>
                </c:pt>
                <c:pt idx="6449">
                  <c:v>254.08600000000001</c:v>
                </c:pt>
                <c:pt idx="6450">
                  <c:v>254.1174</c:v>
                </c:pt>
                <c:pt idx="6451">
                  <c:v>254.14840000000001</c:v>
                </c:pt>
                <c:pt idx="6452">
                  <c:v>254.18109999999999</c:v>
                </c:pt>
                <c:pt idx="6453">
                  <c:v>254.2124</c:v>
                </c:pt>
                <c:pt idx="6454">
                  <c:v>254.2441</c:v>
                </c:pt>
                <c:pt idx="6455">
                  <c:v>254.2756</c:v>
                </c:pt>
                <c:pt idx="6456">
                  <c:v>254.30760000000001</c:v>
                </c:pt>
                <c:pt idx="6457">
                  <c:v>254.33920000000001</c:v>
                </c:pt>
                <c:pt idx="6458">
                  <c:v>254.37090000000001</c:v>
                </c:pt>
                <c:pt idx="6459">
                  <c:v>254.40260000000001</c:v>
                </c:pt>
                <c:pt idx="6460">
                  <c:v>254.43459999999999</c:v>
                </c:pt>
                <c:pt idx="6461">
                  <c:v>254.46600000000001</c:v>
                </c:pt>
                <c:pt idx="6462">
                  <c:v>254.4983</c:v>
                </c:pt>
                <c:pt idx="6463">
                  <c:v>254.52979999999999</c:v>
                </c:pt>
                <c:pt idx="6464">
                  <c:v>254.5617</c:v>
                </c:pt>
                <c:pt idx="6465">
                  <c:v>254.5926</c:v>
                </c:pt>
                <c:pt idx="6466">
                  <c:v>254.6249</c:v>
                </c:pt>
                <c:pt idx="6467">
                  <c:v>254.6567</c:v>
                </c:pt>
                <c:pt idx="6468">
                  <c:v>254.6884</c:v>
                </c:pt>
                <c:pt idx="6469">
                  <c:v>254.72059999999999</c:v>
                </c:pt>
                <c:pt idx="6470">
                  <c:v>254.75280000000001</c:v>
                </c:pt>
                <c:pt idx="6471">
                  <c:v>254.7834</c:v>
                </c:pt>
                <c:pt idx="6472">
                  <c:v>254.81639999999999</c:v>
                </c:pt>
                <c:pt idx="6473">
                  <c:v>254.84780000000001</c:v>
                </c:pt>
                <c:pt idx="6474">
                  <c:v>254.88</c:v>
                </c:pt>
                <c:pt idx="6475">
                  <c:v>254.911</c:v>
                </c:pt>
                <c:pt idx="6476">
                  <c:v>254.94390000000001</c:v>
                </c:pt>
                <c:pt idx="6477">
                  <c:v>254.9752</c:v>
                </c:pt>
                <c:pt idx="6478">
                  <c:v>255.0067</c:v>
                </c:pt>
                <c:pt idx="6479">
                  <c:v>255.0385</c:v>
                </c:pt>
                <c:pt idx="6480">
                  <c:v>255.06979999999999</c:v>
                </c:pt>
                <c:pt idx="6481">
                  <c:v>255.102</c:v>
                </c:pt>
                <c:pt idx="6482">
                  <c:v>255.1336</c:v>
                </c:pt>
                <c:pt idx="6483">
                  <c:v>255.16499999999999</c:v>
                </c:pt>
                <c:pt idx="6484">
                  <c:v>255.19839999999999</c:v>
                </c:pt>
                <c:pt idx="6485">
                  <c:v>255.22919999999999</c:v>
                </c:pt>
                <c:pt idx="6486">
                  <c:v>255.26169999999999</c:v>
                </c:pt>
                <c:pt idx="6487">
                  <c:v>255.2928</c:v>
                </c:pt>
                <c:pt idx="6488">
                  <c:v>255.32480000000001</c:v>
                </c:pt>
                <c:pt idx="6489">
                  <c:v>255.357</c:v>
                </c:pt>
                <c:pt idx="6490">
                  <c:v>255.38839999999999</c:v>
                </c:pt>
                <c:pt idx="6491">
                  <c:v>255.4205</c:v>
                </c:pt>
                <c:pt idx="6492">
                  <c:v>255.4528</c:v>
                </c:pt>
                <c:pt idx="6493">
                  <c:v>255.48500000000001</c:v>
                </c:pt>
                <c:pt idx="6494">
                  <c:v>255.5164</c:v>
                </c:pt>
                <c:pt idx="6495">
                  <c:v>255.54849999999999</c:v>
                </c:pt>
                <c:pt idx="6496">
                  <c:v>255.5814</c:v>
                </c:pt>
                <c:pt idx="6497">
                  <c:v>255.61250000000001</c:v>
                </c:pt>
                <c:pt idx="6498">
                  <c:v>255.64490000000001</c:v>
                </c:pt>
                <c:pt idx="6499">
                  <c:v>255.6765</c:v>
                </c:pt>
                <c:pt idx="6500">
                  <c:v>255.70859999999999</c:v>
                </c:pt>
                <c:pt idx="6501">
                  <c:v>255.74029999999999</c:v>
                </c:pt>
                <c:pt idx="6502">
                  <c:v>255.7732</c:v>
                </c:pt>
                <c:pt idx="6503">
                  <c:v>255.80520000000001</c:v>
                </c:pt>
                <c:pt idx="6504">
                  <c:v>255.83709999999999</c:v>
                </c:pt>
                <c:pt idx="6505">
                  <c:v>255.86920000000001</c:v>
                </c:pt>
                <c:pt idx="6506">
                  <c:v>255.90039999999999</c:v>
                </c:pt>
                <c:pt idx="6507">
                  <c:v>255.9342</c:v>
                </c:pt>
                <c:pt idx="6508">
                  <c:v>255.96549999999999</c:v>
                </c:pt>
                <c:pt idx="6509">
                  <c:v>255.9973</c:v>
                </c:pt>
                <c:pt idx="6510">
                  <c:v>256.02910000000003</c:v>
                </c:pt>
                <c:pt idx="6511">
                  <c:v>256.06200000000001</c:v>
                </c:pt>
                <c:pt idx="6512">
                  <c:v>256.09399999999999</c:v>
                </c:pt>
                <c:pt idx="6513">
                  <c:v>256.12490000000003</c:v>
                </c:pt>
                <c:pt idx="6514">
                  <c:v>256.1583</c:v>
                </c:pt>
                <c:pt idx="6515">
                  <c:v>256.18990000000002</c:v>
                </c:pt>
                <c:pt idx="6516">
                  <c:v>256.2226</c:v>
                </c:pt>
                <c:pt idx="6517">
                  <c:v>256.25420000000003</c:v>
                </c:pt>
                <c:pt idx="6518">
                  <c:v>256.2869</c:v>
                </c:pt>
                <c:pt idx="6519">
                  <c:v>256.31880000000001</c:v>
                </c:pt>
                <c:pt idx="6520">
                  <c:v>256.35050000000001</c:v>
                </c:pt>
                <c:pt idx="6521">
                  <c:v>256.38319999999999</c:v>
                </c:pt>
                <c:pt idx="6522">
                  <c:v>256.41480000000001</c:v>
                </c:pt>
                <c:pt idx="6523">
                  <c:v>256.447</c:v>
                </c:pt>
                <c:pt idx="6524">
                  <c:v>256.47989999999999</c:v>
                </c:pt>
                <c:pt idx="6525">
                  <c:v>256.51159999999999</c:v>
                </c:pt>
                <c:pt idx="6526">
                  <c:v>256.54360000000003</c:v>
                </c:pt>
                <c:pt idx="6527">
                  <c:v>256.5754</c:v>
                </c:pt>
                <c:pt idx="6528">
                  <c:v>256.608</c:v>
                </c:pt>
                <c:pt idx="6529">
                  <c:v>256.64</c:v>
                </c:pt>
                <c:pt idx="6530">
                  <c:v>256.67290000000003</c:v>
                </c:pt>
                <c:pt idx="6531">
                  <c:v>256.70479999999998</c:v>
                </c:pt>
                <c:pt idx="6532">
                  <c:v>256.7371</c:v>
                </c:pt>
                <c:pt idx="6533">
                  <c:v>256.76920000000001</c:v>
                </c:pt>
                <c:pt idx="6534">
                  <c:v>256.80149999999998</c:v>
                </c:pt>
                <c:pt idx="6535">
                  <c:v>256.83319999999998</c:v>
                </c:pt>
                <c:pt idx="6536">
                  <c:v>256.8655</c:v>
                </c:pt>
                <c:pt idx="6537">
                  <c:v>256.89760000000001</c:v>
                </c:pt>
                <c:pt idx="6538">
                  <c:v>256.92939999999999</c:v>
                </c:pt>
                <c:pt idx="6539">
                  <c:v>256.96199999999999</c:v>
                </c:pt>
                <c:pt idx="6540">
                  <c:v>256.9948</c:v>
                </c:pt>
                <c:pt idx="6541">
                  <c:v>257.02699999999999</c:v>
                </c:pt>
                <c:pt idx="6542">
                  <c:v>257.05919999999998</c:v>
                </c:pt>
                <c:pt idx="6543">
                  <c:v>257.0915</c:v>
                </c:pt>
                <c:pt idx="6544">
                  <c:v>257.12459999999999</c:v>
                </c:pt>
                <c:pt idx="6545">
                  <c:v>257.15600000000001</c:v>
                </c:pt>
                <c:pt idx="6546">
                  <c:v>257.18819999999999</c:v>
                </c:pt>
                <c:pt idx="6547">
                  <c:v>257.221</c:v>
                </c:pt>
                <c:pt idx="6548">
                  <c:v>257.25389999999999</c:v>
                </c:pt>
                <c:pt idx="6549">
                  <c:v>257.28539999999998</c:v>
                </c:pt>
                <c:pt idx="6550">
                  <c:v>257.31799999999998</c:v>
                </c:pt>
                <c:pt idx="6551">
                  <c:v>257.3492</c:v>
                </c:pt>
                <c:pt idx="6552">
                  <c:v>257.38200000000001</c:v>
                </c:pt>
                <c:pt idx="6553">
                  <c:v>257.41379999999998</c:v>
                </c:pt>
                <c:pt idx="6554">
                  <c:v>257.44619999999998</c:v>
                </c:pt>
                <c:pt idx="6555">
                  <c:v>257.47859999999997</c:v>
                </c:pt>
                <c:pt idx="6556">
                  <c:v>257.51119999999997</c:v>
                </c:pt>
                <c:pt idx="6557">
                  <c:v>257.54329999999999</c:v>
                </c:pt>
                <c:pt idx="6558">
                  <c:v>257.5754</c:v>
                </c:pt>
                <c:pt idx="6559">
                  <c:v>257.60829999999999</c:v>
                </c:pt>
                <c:pt idx="6560">
                  <c:v>257.6404</c:v>
                </c:pt>
                <c:pt idx="6561">
                  <c:v>257.6728</c:v>
                </c:pt>
                <c:pt idx="6562">
                  <c:v>257.70490000000001</c:v>
                </c:pt>
                <c:pt idx="6563">
                  <c:v>257.73770000000002</c:v>
                </c:pt>
                <c:pt idx="6564">
                  <c:v>257.76960000000003</c:v>
                </c:pt>
                <c:pt idx="6565">
                  <c:v>257.80200000000002</c:v>
                </c:pt>
                <c:pt idx="6566">
                  <c:v>257.83479999999997</c:v>
                </c:pt>
                <c:pt idx="6567">
                  <c:v>257.86700000000002</c:v>
                </c:pt>
                <c:pt idx="6568">
                  <c:v>257.89960000000002</c:v>
                </c:pt>
                <c:pt idx="6569">
                  <c:v>257.93169999999998</c:v>
                </c:pt>
                <c:pt idx="6570">
                  <c:v>257.96460000000002</c:v>
                </c:pt>
                <c:pt idx="6571">
                  <c:v>257.99619999999999</c:v>
                </c:pt>
                <c:pt idx="6572">
                  <c:v>258.02960000000002</c:v>
                </c:pt>
                <c:pt idx="6573">
                  <c:v>258.06119999999999</c:v>
                </c:pt>
                <c:pt idx="6574">
                  <c:v>258.09379999999999</c:v>
                </c:pt>
                <c:pt idx="6575">
                  <c:v>258.12619999999998</c:v>
                </c:pt>
                <c:pt idx="6576">
                  <c:v>258.15929999999997</c:v>
                </c:pt>
                <c:pt idx="6577">
                  <c:v>258.19099999999997</c:v>
                </c:pt>
                <c:pt idx="6578">
                  <c:v>258.22300000000001</c:v>
                </c:pt>
                <c:pt idx="6579">
                  <c:v>258.25560000000002</c:v>
                </c:pt>
                <c:pt idx="6580">
                  <c:v>258.28899999999999</c:v>
                </c:pt>
                <c:pt idx="6581">
                  <c:v>258.3211</c:v>
                </c:pt>
                <c:pt idx="6582">
                  <c:v>258.3535</c:v>
                </c:pt>
                <c:pt idx="6583">
                  <c:v>258.3854</c:v>
                </c:pt>
                <c:pt idx="6584">
                  <c:v>258.4187</c:v>
                </c:pt>
                <c:pt idx="6585">
                  <c:v>258.45069999999998</c:v>
                </c:pt>
                <c:pt idx="6586">
                  <c:v>258.48340000000002</c:v>
                </c:pt>
                <c:pt idx="6587">
                  <c:v>258.51519999999999</c:v>
                </c:pt>
                <c:pt idx="6588">
                  <c:v>258.54829999999998</c:v>
                </c:pt>
                <c:pt idx="6589">
                  <c:v>258.58</c:v>
                </c:pt>
                <c:pt idx="6590">
                  <c:v>258.61259999999999</c:v>
                </c:pt>
                <c:pt idx="6591">
                  <c:v>258.64479999999998</c:v>
                </c:pt>
                <c:pt idx="6592">
                  <c:v>258.678</c:v>
                </c:pt>
                <c:pt idx="6593">
                  <c:v>258.71100000000001</c:v>
                </c:pt>
                <c:pt idx="6594">
                  <c:v>258.74299999999999</c:v>
                </c:pt>
                <c:pt idx="6595">
                  <c:v>258.77670000000001</c:v>
                </c:pt>
                <c:pt idx="6596">
                  <c:v>258.80959999999999</c:v>
                </c:pt>
                <c:pt idx="6597">
                  <c:v>258.8408</c:v>
                </c:pt>
                <c:pt idx="6598">
                  <c:v>258.87240000000003</c:v>
                </c:pt>
                <c:pt idx="6599">
                  <c:v>258.90499999999997</c:v>
                </c:pt>
                <c:pt idx="6600">
                  <c:v>258.93759999999997</c:v>
                </c:pt>
                <c:pt idx="6601">
                  <c:v>258.97059999999999</c:v>
                </c:pt>
                <c:pt idx="6602">
                  <c:v>259.00299999999999</c:v>
                </c:pt>
                <c:pt idx="6603">
                  <c:v>259.03500000000003</c:v>
                </c:pt>
                <c:pt idx="6604">
                  <c:v>259.06830000000002</c:v>
                </c:pt>
                <c:pt idx="6605">
                  <c:v>259.10019999999997</c:v>
                </c:pt>
                <c:pt idx="6606">
                  <c:v>259.13299999999998</c:v>
                </c:pt>
                <c:pt idx="6607">
                  <c:v>259.16460000000001</c:v>
                </c:pt>
                <c:pt idx="6608">
                  <c:v>259.1977</c:v>
                </c:pt>
                <c:pt idx="6609">
                  <c:v>259.23059999999998</c:v>
                </c:pt>
                <c:pt idx="6610">
                  <c:v>259.26330000000002</c:v>
                </c:pt>
                <c:pt idx="6611">
                  <c:v>259.29500000000002</c:v>
                </c:pt>
                <c:pt idx="6612">
                  <c:v>259.32780000000002</c:v>
                </c:pt>
                <c:pt idx="6613">
                  <c:v>259.36040000000003</c:v>
                </c:pt>
                <c:pt idx="6614">
                  <c:v>259.39339999999999</c:v>
                </c:pt>
                <c:pt idx="6615">
                  <c:v>259.42500000000001</c:v>
                </c:pt>
                <c:pt idx="6616">
                  <c:v>259.45760000000001</c:v>
                </c:pt>
                <c:pt idx="6617">
                  <c:v>259.49020000000002</c:v>
                </c:pt>
                <c:pt idx="6618">
                  <c:v>259.52289999999999</c:v>
                </c:pt>
                <c:pt idx="6619">
                  <c:v>259.55579999999998</c:v>
                </c:pt>
                <c:pt idx="6620">
                  <c:v>259.5881</c:v>
                </c:pt>
                <c:pt idx="6621">
                  <c:v>259.62009999999998</c:v>
                </c:pt>
                <c:pt idx="6622">
                  <c:v>259.6533</c:v>
                </c:pt>
                <c:pt idx="6623">
                  <c:v>259.68549999999999</c:v>
                </c:pt>
                <c:pt idx="6624">
                  <c:v>259.71859999999998</c:v>
                </c:pt>
                <c:pt idx="6625">
                  <c:v>259.75040000000001</c:v>
                </c:pt>
                <c:pt idx="6626">
                  <c:v>259.78280000000001</c:v>
                </c:pt>
                <c:pt idx="6627">
                  <c:v>259.81540000000001</c:v>
                </c:pt>
                <c:pt idx="6628">
                  <c:v>259.84899999999999</c:v>
                </c:pt>
                <c:pt idx="6629">
                  <c:v>259.8811</c:v>
                </c:pt>
                <c:pt idx="6630">
                  <c:v>259.91419999999999</c:v>
                </c:pt>
                <c:pt idx="6631">
                  <c:v>259.94600000000003</c:v>
                </c:pt>
                <c:pt idx="6632">
                  <c:v>259.97899999999998</c:v>
                </c:pt>
                <c:pt idx="6633">
                  <c:v>260.01150000000001</c:v>
                </c:pt>
                <c:pt idx="6634">
                  <c:v>260.04379999999998</c:v>
                </c:pt>
                <c:pt idx="6635">
                  <c:v>260.07639999999998</c:v>
                </c:pt>
                <c:pt idx="6636">
                  <c:v>260.10939999999999</c:v>
                </c:pt>
                <c:pt idx="6637">
                  <c:v>260.14170000000001</c:v>
                </c:pt>
                <c:pt idx="6638">
                  <c:v>260.1739</c:v>
                </c:pt>
                <c:pt idx="6639">
                  <c:v>260.20699999999999</c:v>
                </c:pt>
                <c:pt idx="6640">
                  <c:v>260.23930000000001</c:v>
                </c:pt>
                <c:pt idx="6641">
                  <c:v>260.27249999999998</c:v>
                </c:pt>
                <c:pt idx="6642">
                  <c:v>260.30410000000001</c:v>
                </c:pt>
                <c:pt idx="6643">
                  <c:v>260.33690000000001</c:v>
                </c:pt>
                <c:pt idx="6644">
                  <c:v>260.36950000000002</c:v>
                </c:pt>
                <c:pt idx="6645">
                  <c:v>260.40199999999999</c:v>
                </c:pt>
                <c:pt idx="6646">
                  <c:v>260.4348</c:v>
                </c:pt>
                <c:pt idx="6647">
                  <c:v>260.46679999999998</c:v>
                </c:pt>
                <c:pt idx="6648">
                  <c:v>260.49930000000001</c:v>
                </c:pt>
                <c:pt idx="6649">
                  <c:v>260.53320000000002</c:v>
                </c:pt>
                <c:pt idx="6650">
                  <c:v>260.56560000000002</c:v>
                </c:pt>
                <c:pt idx="6651">
                  <c:v>260.59739999999999</c:v>
                </c:pt>
                <c:pt idx="6652">
                  <c:v>260.63029999999998</c:v>
                </c:pt>
                <c:pt idx="6653">
                  <c:v>260.66289999999998</c:v>
                </c:pt>
                <c:pt idx="6654">
                  <c:v>260.69580000000002</c:v>
                </c:pt>
                <c:pt idx="6655">
                  <c:v>260.72829999999999</c:v>
                </c:pt>
                <c:pt idx="6656">
                  <c:v>260.7611</c:v>
                </c:pt>
                <c:pt idx="6657">
                  <c:v>260.79450000000003</c:v>
                </c:pt>
                <c:pt idx="6658">
                  <c:v>260.82679999999999</c:v>
                </c:pt>
                <c:pt idx="6659">
                  <c:v>260.85980000000001</c:v>
                </c:pt>
                <c:pt idx="6660">
                  <c:v>260.89179999999999</c:v>
                </c:pt>
                <c:pt idx="6661">
                  <c:v>260.92500000000001</c:v>
                </c:pt>
                <c:pt idx="6662">
                  <c:v>260.95729999999998</c:v>
                </c:pt>
                <c:pt idx="6663">
                  <c:v>260.99040000000002</c:v>
                </c:pt>
                <c:pt idx="6664">
                  <c:v>261.02300000000002</c:v>
                </c:pt>
                <c:pt idx="6665">
                  <c:v>261.05549999999999</c:v>
                </c:pt>
                <c:pt idx="6666">
                  <c:v>261.08850000000001</c:v>
                </c:pt>
                <c:pt idx="6667">
                  <c:v>261.12099999999998</c:v>
                </c:pt>
                <c:pt idx="6668">
                  <c:v>261.15260000000001</c:v>
                </c:pt>
                <c:pt idx="6669">
                  <c:v>261.18529999999998</c:v>
                </c:pt>
                <c:pt idx="6670">
                  <c:v>261.21910000000003</c:v>
                </c:pt>
                <c:pt idx="6671">
                  <c:v>261.25080000000003</c:v>
                </c:pt>
                <c:pt idx="6672">
                  <c:v>261.28370000000001</c:v>
                </c:pt>
                <c:pt idx="6673">
                  <c:v>261.31619999999998</c:v>
                </c:pt>
                <c:pt idx="6674">
                  <c:v>261.34980000000002</c:v>
                </c:pt>
                <c:pt idx="6675">
                  <c:v>261.3818</c:v>
                </c:pt>
                <c:pt idx="6676">
                  <c:v>261.41419999999999</c:v>
                </c:pt>
                <c:pt idx="6677">
                  <c:v>261.44690000000003</c:v>
                </c:pt>
                <c:pt idx="6678">
                  <c:v>261.47919999999999</c:v>
                </c:pt>
                <c:pt idx="6679">
                  <c:v>261.51139999999998</c:v>
                </c:pt>
                <c:pt idx="6680">
                  <c:v>261.54489999999998</c:v>
                </c:pt>
                <c:pt idx="6681">
                  <c:v>261.57769999999999</c:v>
                </c:pt>
                <c:pt idx="6682">
                  <c:v>261.60980000000001</c:v>
                </c:pt>
                <c:pt idx="6683">
                  <c:v>261.64240000000001</c:v>
                </c:pt>
                <c:pt idx="6684">
                  <c:v>261.67559999999997</c:v>
                </c:pt>
                <c:pt idx="6685">
                  <c:v>261.70690000000002</c:v>
                </c:pt>
                <c:pt idx="6686">
                  <c:v>261.73970000000003</c:v>
                </c:pt>
                <c:pt idx="6687">
                  <c:v>261.7724</c:v>
                </c:pt>
                <c:pt idx="6688">
                  <c:v>261.80549999999999</c:v>
                </c:pt>
                <c:pt idx="6689">
                  <c:v>261.83769999999998</c:v>
                </c:pt>
                <c:pt idx="6690">
                  <c:v>261.86970000000002</c:v>
                </c:pt>
                <c:pt idx="6691">
                  <c:v>261.9033</c:v>
                </c:pt>
                <c:pt idx="6692">
                  <c:v>261.93560000000002</c:v>
                </c:pt>
                <c:pt idx="6693">
                  <c:v>261.9683</c:v>
                </c:pt>
                <c:pt idx="6694">
                  <c:v>262.00069999999999</c:v>
                </c:pt>
                <c:pt idx="6695">
                  <c:v>262.03320000000002</c:v>
                </c:pt>
                <c:pt idx="6696">
                  <c:v>262.06670000000003</c:v>
                </c:pt>
                <c:pt idx="6697">
                  <c:v>262.09960000000001</c:v>
                </c:pt>
                <c:pt idx="6698">
                  <c:v>262.13200000000001</c:v>
                </c:pt>
                <c:pt idx="6699">
                  <c:v>262.16399999999999</c:v>
                </c:pt>
                <c:pt idx="6700">
                  <c:v>262.19749999999999</c:v>
                </c:pt>
                <c:pt idx="6701">
                  <c:v>262.2303</c:v>
                </c:pt>
                <c:pt idx="6702">
                  <c:v>262.26319999999998</c:v>
                </c:pt>
                <c:pt idx="6703">
                  <c:v>262.29590000000002</c:v>
                </c:pt>
                <c:pt idx="6704">
                  <c:v>262.32889999999998</c:v>
                </c:pt>
                <c:pt idx="6705">
                  <c:v>262.36130000000003</c:v>
                </c:pt>
                <c:pt idx="6706">
                  <c:v>262.39400000000001</c:v>
                </c:pt>
                <c:pt idx="6707">
                  <c:v>262.42599999999999</c:v>
                </c:pt>
                <c:pt idx="6708">
                  <c:v>262.45859999999999</c:v>
                </c:pt>
                <c:pt idx="6709">
                  <c:v>262.49200000000002</c:v>
                </c:pt>
                <c:pt idx="6710">
                  <c:v>262.52440000000001</c:v>
                </c:pt>
                <c:pt idx="6711">
                  <c:v>262.55680000000001</c:v>
                </c:pt>
                <c:pt idx="6712">
                  <c:v>262.58999999999997</c:v>
                </c:pt>
                <c:pt idx="6713">
                  <c:v>262.6234</c:v>
                </c:pt>
                <c:pt idx="6714">
                  <c:v>262.65519999999998</c:v>
                </c:pt>
                <c:pt idx="6715">
                  <c:v>262.68810000000002</c:v>
                </c:pt>
                <c:pt idx="6716">
                  <c:v>262.72089999999997</c:v>
                </c:pt>
                <c:pt idx="6717">
                  <c:v>262.75319999999999</c:v>
                </c:pt>
                <c:pt idx="6718">
                  <c:v>262.78620000000001</c:v>
                </c:pt>
                <c:pt idx="6719">
                  <c:v>262.8186</c:v>
                </c:pt>
                <c:pt idx="6720">
                  <c:v>262.85230000000001</c:v>
                </c:pt>
                <c:pt idx="6721">
                  <c:v>262.88380000000001</c:v>
                </c:pt>
                <c:pt idx="6722">
                  <c:v>262.91680000000002</c:v>
                </c:pt>
                <c:pt idx="6723">
                  <c:v>262.9502</c:v>
                </c:pt>
                <c:pt idx="6724">
                  <c:v>262.9828</c:v>
                </c:pt>
                <c:pt idx="6725">
                  <c:v>263.01620000000003</c:v>
                </c:pt>
                <c:pt idx="6726">
                  <c:v>263.0487</c:v>
                </c:pt>
                <c:pt idx="6727">
                  <c:v>263.08199999999999</c:v>
                </c:pt>
                <c:pt idx="6728">
                  <c:v>263.11489999999998</c:v>
                </c:pt>
                <c:pt idx="6729">
                  <c:v>263.14640000000003</c:v>
                </c:pt>
                <c:pt idx="6730">
                  <c:v>263.17910000000001</c:v>
                </c:pt>
                <c:pt idx="6731">
                  <c:v>263.2122</c:v>
                </c:pt>
                <c:pt idx="6732">
                  <c:v>263.2448</c:v>
                </c:pt>
                <c:pt idx="6733">
                  <c:v>263.27679999999998</c:v>
                </c:pt>
                <c:pt idx="6734">
                  <c:v>263.30959999999999</c:v>
                </c:pt>
                <c:pt idx="6735">
                  <c:v>263.3426</c:v>
                </c:pt>
                <c:pt idx="6736">
                  <c:v>263.37599999999998</c:v>
                </c:pt>
                <c:pt idx="6737">
                  <c:v>263.40899999999999</c:v>
                </c:pt>
                <c:pt idx="6738">
                  <c:v>263.44119999999998</c:v>
                </c:pt>
                <c:pt idx="6739">
                  <c:v>263.47399999999999</c:v>
                </c:pt>
                <c:pt idx="6740">
                  <c:v>263.50689999999997</c:v>
                </c:pt>
                <c:pt idx="6741">
                  <c:v>263.5394</c:v>
                </c:pt>
                <c:pt idx="6742">
                  <c:v>263.5729</c:v>
                </c:pt>
                <c:pt idx="6743">
                  <c:v>263.60509999999999</c:v>
                </c:pt>
                <c:pt idx="6744">
                  <c:v>263.63749999999999</c:v>
                </c:pt>
                <c:pt idx="6745">
                  <c:v>263.67039999999997</c:v>
                </c:pt>
                <c:pt idx="6746">
                  <c:v>263.70350000000002</c:v>
                </c:pt>
                <c:pt idx="6747">
                  <c:v>263.73610000000002</c:v>
                </c:pt>
                <c:pt idx="6748">
                  <c:v>263.76859999999999</c:v>
                </c:pt>
                <c:pt idx="6749">
                  <c:v>263.80059999999997</c:v>
                </c:pt>
                <c:pt idx="6750">
                  <c:v>263.83300000000003</c:v>
                </c:pt>
                <c:pt idx="6751">
                  <c:v>263.86619999999999</c:v>
                </c:pt>
                <c:pt idx="6752">
                  <c:v>263.89940000000001</c:v>
                </c:pt>
                <c:pt idx="6753">
                  <c:v>263.9314</c:v>
                </c:pt>
                <c:pt idx="6754">
                  <c:v>263.96469999999999</c:v>
                </c:pt>
                <c:pt idx="6755">
                  <c:v>263.99700000000001</c:v>
                </c:pt>
                <c:pt idx="6756">
                  <c:v>264.03019999999998</c:v>
                </c:pt>
                <c:pt idx="6757">
                  <c:v>264.06319999999999</c:v>
                </c:pt>
                <c:pt idx="6758">
                  <c:v>264.09620000000001</c:v>
                </c:pt>
                <c:pt idx="6759">
                  <c:v>264.12869999999998</c:v>
                </c:pt>
                <c:pt idx="6760">
                  <c:v>264.16160000000002</c:v>
                </c:pt>
                <c:pt idx="6761">
                  <c:v>264.1936</c:v>
                </c:pt>
                <c:pt idx="6762">
                  <c:v>264.22750000000002</c:v>
                </c:pt>
                <c:pt idx="6763">
                  <c:v>264.25990000000002</c:v>
                </c:pt>
                <c:pt idx="6764">
                  <c:v>264.29239999999999</c:v>
                </c:pt>
                <c:pt idx="6765">
                  <c:v>264.32679999999999</c:v>
                </c:pt>
                <c:pt idx="6766">
                  <c:v>264.35879999999997</c:v>
                </c:pt>
                <c:pt idx="6767">
                  <c:v>264.39159999999998</c:v>
                </c:pt>
                <c:pt idx="6768">
                  <c:v>264.42520000000002</c:v>
                </c:pt>
                <c:pt idx="6769">
                  <c:v>264.45800000000003</c:v>
                </c:pt>
                <c:pt idx="6770">
                  <c:v>264.49029999999999</c:v>
                </c:pt>
                <c:pt idx="6771">
                  <c:v>264.52280000000002</c:v>
                </c:pt>
                <c:pt idx="6772">
                  <c:v>264.5564</c:v>
                </c:pt>
                <c:pt idx="6773">
                  <c:v>264.58879999999999</c:v>
                </c:pt>
                <c:pt idx="6774">
                  <c:v>264.62150000000003</c:v>
                </c:pt>
                <c:pt idx="6775">
                  <c:v>264.65460000000002</c:v>
                </c:pt>
                <c:pt idx="6776">
                  <c:v>264.68700000000001</c:v>
                </c:pt>
                <c:pt idx="6777">
                  <c:v>264.71980000000002</c:v>
                </c:pt>
                <c:pt idx="6778">
                  <c:v>264.75259999999997</c:v>
                </c:pt>
                <c:pt idx="6779">
                  <c:v>264.78519999999997</c:v>
                </c:pt>
                <c:pt idx="6780">
                  <c:v>264.81779999999998</c:v>
                </c:pt>
                <c:pt idx="6781">
                  <c:v>264.85149999999999</c:v>
                </c:pt>
                <c:pt idx="6782">
                  <c:v>264.88479999999998</c:v>
                </c:pt>
                <c:pt idx="6783">
                  <c:v>264.91559999999998</c:v>
                </c:pt>
                <c:pt idx="6784">
                  <c:v>264.94940000000003</c:v>
                </c:pt>
                <c:pt idx="6785">
                  <c:v>264.98180000000002</c:v>
                </c:pt>
                <c:pt idx="6786">
                  <c:v>265.01499999999999</c:v>
                </c:pt>
                <c:pt idx="6787">
                  <c:v>265.0478</c:v>
                </c:pt>
                <c:pt idx="6788">
                  <c:v>265.0806</c:v>
                </c:pt>
                <c:pt idx="6789">
                  <c:v>265.11340000000001</c:v>
                </c:pt>
                <c:pt idx="6790">
                  <c:v>265.1463</c:v>
                </c:pt>
                <c:pt idx="6791">
                  <c:v>265.17950000000002</c:v>
                </c:pt>
                <c:pt idx="6792">
                  <c:v>265.21199999999999</c:v>
                </c:pt>
                <c:pt idx="6793">
                  <c:v>265.24470000000002</c:v>
                </c:pt>
                <c:pt idx="6794">
                  <c:v>265.27780000000001</c:v>
                </c:pt>
                <c:pt idx="6795">
                  <c:v>265.31079999999997</c:v>
                </c:pt>
                <c:pt idx="6796">
                  <c:v>265.34359999999998</c:v>
                </c:pt>
                <c:pt idx="6797">
                  <c:v>265.37700000000001</c:v>
                </c:pt>
                <c:pt idx="6798">
                  <c:v>265.40940000000001</c:v>
                </c:pt>
                <c:pt idx="6799">
                  <c:v>265.4425</c:v>
                </c:pt>
                <c:pt idx="6800">
                  <c:v>265.47519999999997</c:v>
                </c:pt>
                <c:pt idx="6801">
                  <c:v>265.5077</c:v>
                </c:pt>
                <c:pt idx="6802">
                  <c:v>265.5403</c:v>
                </c:pt>
                <c:pt idx="6803">
                  <c:v>265.57310000000001</c:v>
                </c:pt>
                <c:pt idx="6804">
                  <c:v>265.60629999999998</c:v>
                </c:pt>
                <c:pt idx="6805">
                  <c:v>265.6386</c:v>
                </c:pt>
                <c:pt idx="6806">
                  <c:v>265.67219999999998</c:v>
                </c:pt>
                <c:pt idx="6807">
                  <c:v>265.7047</c:v>
                </c:pt>
                <c:pt idx="6808">
                  <c:v>265.73790000000002</c:v>
                </c:pt>
                <c:pt idx="6809">
                  <c:v>265.77069999999998</c:v>
                </c:pt>
                <c:pt idx="6810">
                  <c:v>265.80340000000001</c:v>
                </c:pt>
                <c:pt idx="6811">
                  <c:v>265.83580000000001</c:v>
                </c:pt>
                <c:pt idx="6812">
                  <c:v>265.86900000000003</c:v>
                </c:pt>
                <c:pt idx="6813">
                  <c:v>265.90199999999999</c:v>
                </c:pt>
                <c:pt idx="6814">
                  <c:v>265.93459999999999</c:v>
                </c:pt>
                <c:pt idx="6815">
                  <c:v>265.9676</c:v>
                </c:pt>
                <c:pt idx="6816">
                  <c:v>265.99959999999999</c:v>
                </c:pt>
                <c:pt idx="6817">
                  <c:v>266.0324</c:v>
                </c:pt>
                <c:pt idx="6818">
                  <c:v>266.0652</c:v>
                </c:pt>
                <c:pt idx="6819">
                  <c:v>266.09820000000002</c:v>
                </c:pt>
                <c:pt idx="6820">
                  <c:v>266.13200000000001</c:v>
                </c:pt>
                <c:pt idx="6821">
                  <c:v>266.16419999999999</c:v>
                </c:pt>
                <c:pt idx="6822">
                  <c:v>266.19749999999999</c:v>
                </c:pt>
                <c:pt idx="6823">
                  <c:v>266.23009999999999</c:v>
                </c:pt>
                <c:pt idx="6824">
                  <c:v>266.2636</c:v>
                </c:pt>
                <c:pt idx="6825">
                  <c:v>266.29599999999999</c:v>
                </c:pt>
                <c:pt idx="6826">
                  <c:v>266.32870000000003</c:v>
                </c:pt>
                <c:pt idx="6827">
                  <c:v>266.3612</c:v>
                </c:pt>
                <c:pt idx="6828">
                  <c:v>266.39420000000001</c:v>
                </c:pt>
                <c:pt idx="6829">
                  <c:v>266.42700000000002</c:v>
                </c:pt>
                <c:pt idx="6830">
                  <c:v>266.45960000000002</c:v>
                </c:pt>
                <c:pt idx="6831">
                  <c:v>266.49340000000001</c:v>
                </c:pt>
                <c:pt idx="6832">
                  <c:v>266.52620000000002</c:v>
                </c:pt>
                <c:pt idx="6833">
                  <c:v>266.5591</c:v>
                </c:pt>
                <c:pt idx="6834">
                  <c:v>266.59179999999998</c:v>
                </c:pt>
                <c:pt idx="6835">
                  <c:v>266.62349999999998</c:v>
                </c:pt>
                <c:pt idx="6836">
                  <c:v>266.6567</c:v>
                </c:pt>
                <c:pt idx="6837">
                  <c:v>266.69</c:v>
                </c:pt>
                <c:pt idx="6838">
                  <c:v>266.72269999999997</c:v>
                </c:pt>
                <c:pt idx="6839">
                  <c:v>266.75639999999999</c:v>
                </c:pt>
                <c:pt idx="6840">
                  <c:v>266.78899999999999</c:v>
                </c:pt>
                <c:pt idx="6841">
                  <c:v>266.82299999999998</c:v>
                </c:pt>
                <c:pt idx="6842">
                  <c:v>266.85480000000001</c:v>
                </c:pt>
                <c:pt idx="6843">
                  <c:v>266.88740000000001</c:v>
                </c:pt>
                <c:pt idx="6844">
                  <c:v>266.92099999999999</c:v>
                </c:pt>
                <c:pt idx="6845">
                  <c:v>266.95370000000003</c:v>
                </c:pt>
                <c:pt idx="6846">
                  <c:v>266.98649999999998</c:v>
                </c:pt>
                <c:pt idx="6847">
                  <c:v>267.01960000000003</c:v>
                </c:pt>
                <c:pt idx="6848">
                  <c:v>267.05239999999998</c:v>
                </c:pt>
                <c:pt idx="6849">
                  <c:v>267.08499999999998</c:v>
                </c:pt>
                <c:pt idx="6850">
                  <c:v>267.11810000000003</c:v>
                </c:pt>
                <c:pt idx="6851">
                  <c:v>267.15039999999999</c:v>
                </c:pt>
                <c:pt idx="6852">
                  <c:v>267.18400000000003</c:v>
                </c:pt>
                <c:pt idx="6853">
                  <c:v>267.21620000000001</c:v>
                </c:pt>
                <c:pt idx="6854">
                  <c:v>267.24950000000001</c:v>
                </c:pt>
                <c:pt idx="6855">
                  <c:v>267.28269999999998</c:v>
                </c:pt>
                <c:pt idx="6856">
                  <c:v>267.31490000000002</c:v>
                </c:pt>
                <c:pt idx="6857">
                  <c:v>267.3485</c:v>
                </c:pt>
                <c:pt idx="6858">
                  <c:v>267.38099999999997</c:v>
                </c:pt>
                <c:pt idx="6859">
                  <c:v>267.41359999999997</c:v>
                </c:pt>
                <c:pt idx="6860">
                  <c:v>267.44720000000001</c:v>
                </c:pt>
                <c:pt idx="6861">
                  <c:v>267.47969999999998</c:v>
                </c:pt>
                <c:pt idx="6862">
                  <c:v>267.51299999999998</c:v>
                </c:pt>
                <c:pt idx="6863">
                  <c:v>267.54539999999997</c:v>
                </c:pt>
                <c:pt idx="6864">
                  <c:v>267.57850000000002</c:v>
                </c:pt>
                <c:pt idx="6865">
                  <c:v>267.61180000000002</c:v>
                </c:pt>
                <c:pt idx="6866">
                  <c:v>267.64449999999999</c:v>
                </c:pt>
                <c:pt idx="6867">
                  <c:v>267.6773</c:v>
                </c:pt>
                <c:pt idx="6868">
                  <c:v>267.71039999999999</c:v>
                </c:pt>
                <c:pt idx="6869">
                  <c:v>267.74360000000001</c:v>
                </c:pt>
                <c:pt idx="6870">
                  <c:v>267.77600000000001</c:v>
                </c:pt>
                <c:pt idx="6871">
                  <c:v>267.80900000000003</c:v>
                </c:pt>
                <c:pt idx="6872">
                  <c:v>267.8426</c:v>
                </c:pt>
                <c:pt idx="6873">
                  <c:v>267.87490000000003</c:v>
                </c:pt>
                <c:pt idx="6874">
                  <c:v>267.90769999999998</c:v>
                </c:pt>
                <c:pt idx="6875">
                  <c:v>267.94099999999997</c:v>
                </c:pt>
                <c:pt idx="6876">
                  <c:v>267.9742</c:v>
                </c:pt>
                <c:pt idx="6877">
                  <c:v>268.00659999999999</c:v>
                </c:pt>
                <c:pt idx="6878">
                  <c:v>268.03980000000001</c:v>
                </c:pt>
                <c:pt idx="6879">
                  <c:v>268.07249999999999</c:v>
                </c:pt>
                <c:pt idx="6880">
                  <c:v>268.10520000000002</c:v>
                </c:pt>
                <c:pt idx="6881">
                  <c:v>268.13839999999999</c:v>
                </c:pt>
                <c:pt idx="6882">
                  <c:v>268.17090000000002</c:v>
                </c:pt>
                <c:pt idx="6883">
                  <c:v>268.2045</c:v>
                </c:pt>
                <c:pt idx="6884">
                  <c:v>268.23700000000002</c:v>
                </c:pt>
                <c:pt idx="6885">
                  <c:v>268.27019999999999</c:v>
                </c:pt>
                <c:pt idx="6886">
                  <c:v>268.30279999999999</c:v>
                </c:pt>
                <c:pt idx="6887">
                  <c:v>268.33499999999998</c:v>
                </c:pt>
                <c:pt idx="6888">
                  <c:v>268.36849999999998</c:v>
                </c:pt>
                <c:pt idx="6889">
                  <c:v>268.40120000000002</c:v>
                </c:pt>
                <c:pt idx="6890">
                  <c:v>268.43360000000001</c:v>
                </c:pt>
                <c:pt idx="6891">
                  <c:v>268.46699999999998</c:v>
                </c:pt>
                <c:pt idx="6892">
                  <c:v>268.5</c:v>
                </c:pt>
                <c:pt idx="6893">
                  <c:v>268.53320000000002</c:v>
                </c:pt>
                <c:pt idx="6894">
                  <c:v>268.56549999999999</c:v>
                </c:pt>
                <c:pt idx="6895">
                  <c:v>268.5992</c:v>
                </c:pt>
                <c:pt idx="6896">
                  <c:v>268.63240000000002</c:v>
                </c:pt>
                <c:pt idx="6897">
                  <c:v>268.66480000000001</c:v>
                </c:pt>
                <c:pt idx="6898">
                  <c:v>268.69869999999997</c:v>
                </c:pt>
                <c:pt idx="6899">
                  <c:v>268.73059999999998</c:v>
                </c:pt>
                <c:pt idx="6900">
                  <c:v>268.76350000000002</c:v>
                </c:pt>
                <c:pt idx="6901">
                  <c:v>268.79640000000001</c:v>
                </c:pt>
                <c:pt idx="6902">
                  <c:v>268.82920000000001</c:v>
                </c:pt>
                <c:pt idx="6903">
                  <c:v>268.86279999999999</c:v>
                </c:pt>
                <c:pt idx="6904">
                  <c:v>268.89640000000003</c:v>
                </c:pt>
                <c:pt idx="6905">
                  <c:v>268.92919999999998</c:v>
                </c:pt>
                <c:pt idx="6906">
                  <c:v>268.96170000000001</c:v>
                </c:pt>
                <c:pt idx="6907">
                  <c:v>268.99489999999997</c:v>
                </c:pt>
                <c:pt idx="6908">
                  <c:v>269.02800000000002</c:v>
                </c:pt>
                <c:pt idx="6909">
                  <c:v>269.06029999999998</c:v>
                </c:pt>
                <c:pt idx="6910">
                  <c:v>269.09370000000001</c:v>
                </c:pt>
                <c:pt idx="6911">
                  <c:v>269.12599999999998</c:v>
                </c:pt>
                <c:pt idx="6912">
                  <c:v>269.15960000000001</c:v>
                </c:pt>
                <c:pt idx="6913">
                  <c:v>269.19229999999999</c:v>
                </c:pt>
                <c:pt idx="6914">
                  <c:v>269.226</c:v>
                </c:pt>
                <c:pt idx="6915">
                  <c:v>269.25959999999998</c:v>
                </c:pt>
                <c:pt idx="6916">
                  <c:v>269.29160000000002</c:v>
                </c:pt>
                <c:pt idx="6917">
                  <c:v>269.32420000000002</c:v>
                </c:pt>
                <c:pt idx="6918">
                  <c:v>269.358</c:v>
                </c:pt>
                <c:pt idx="6919">
                  <c:v>269.38990000000001</c:v>
                </c:pt>
                <c:pt idx="6920">
                  <c:v>269.42320000000001</c:v>
                </c:pt>
                <c:pt idx="6921">
                  <c:v>269.45690000000002</c:v>
                </c:pt>
                <c:pt idx="6922">
                  <c:v>269.48910000000001</c:v>
                </c:pt>
                <c:pt idx="6923">
                  <c:v>269.52269999999999</c:v>
                </c:pt>
                <c:pt idx="6924">
                  <c:v>269.55549999999999</c:v>
                </c:pt>
                <c:pt idx="6925">
                  <c:v>269.58890000000002</c:v>
                </c:pt>
                <c:pt idx="6926">
                  <c:v>269.62099999999998</c:v>
                </c:pt>
                <c:pt idx="6927">
                  <c:v>269.65339999999998</c:v>
                </c:pt>
                <c:pt idx="6928">
                  <c:v>269.68740000000003</c:v>
                </c:pt>
                <c:pt idx="6929">
                  <c:v>269.72000000000003</c:v>
                </c:pt>
                <c:pt idx="6930">
                  <c:v>269.75330000000002</c:v>
                </c:pt>
                <c:pt idx="6931">
                  <c:v>269.78699999999998</c:v>
                </c:pt>
                <c:pt idx="6932">
                  <c:v>269.81889999999999</c:v>
                </c:pt>
                <c:pt idx="6933">
                  <c:v>269.8526</c:v>
                </c:pt>
                <c:pt idx="6934">
                  <c:v>269.8854</c:v>
                </c:pt>
                <c:pt idx="6935">
                  <c:v>269.91840000000002</c:v>
                </c:pt>
                <c:pt idx="6936">
                  <c:v>269.952</c:v>
                </c:pt>
                <c:pt idx="6937">
                  <c:v>269.98450000000003</c:v>
                </c:pt>
                <c:pt idx="6938">
                  <c:v>270.01740000000001</c:v>
                </c:pt>
                <c:pt idx="6939">
                  <c:v>270.05059999999997</c:v>
                </c:pt>
                <c:pt idx="6940">
                  <c:v>270.08330000000001</c:v>
                </c:pt>
                <c:pt idx="6941">
                  <c:v>270.11660000000001</c:v>
                </c:pt>
                <c:pt idx="6942">
                  <c:v>270.14839999999998</c:v>
                </c:pt>
                <c:pt idx="6943">
                  <c:v>270.18279999999999</c:v>
                </c:pt>
                <c:pt idx="6944">
                  <c:v>270.21510000000001</c:v>
                </c:pt>
                <c:pt idx="6945">
                  <c:v>270.24919999999997</c:v>
                </c:pt>
                <c:pt idx="6946">
                  <c:v>270.28179999999998</c:v>
                </c:pt>
                <c:pt idx="6947">
                  <c:v>270.31450000000001</c:v>
                </c:pt>
                <c:pt idx="6948">
                  <c:v>270.34690000000001</c:v>
                </c:pt>
                <c:pt idx="6949">
                  <c:v>270.38040000000001</c:v>
                </c:pt>
                <c:pt idx="6950">
                  <c:v>270.41250000000002</c:v>
                </c:pt>
                <c:pt idx="6951">
                  <c:v>270.44580000000002</c:v>
                </c:pt>
                <c:pt idx="6952">
                  <c:v>270.4794</c:v>
                </c:pt>
                <c:pt idx="6953">
                  <c:v>270.51299999999998</c:v>
                </c:pt>
                <c:pt idx="6954">
                  <c:v>270.5455</c:v>
                </c:pt>
                <c:pt idx="6955">
                  <c:v>270.57799999999997</c:v>
                </c:pt>
                <c:pt idx="6956">
                  <c:v>270.6114</c:v>
                </c:pt>
                <c:pt idx="6957">
                  <c:v>270.64479999999998</c:v>
                </c:pt>
                <c:pt idx="6958">
                  <c:v>270.67750000000001</c:v>
                </c:pt>
                <c:pt idx="6959">
                  <c:v>270.71019999999999</c:v>
                </c:pt>
                <c:pt idx="6960">
                  <c:v>270.74349999999998</c:v>
                </c:pt>
                <c:pt idx="6961">
                  <c:v>270.77620000000002</c:v>
                </c:pt>
                <c:pt idx="6962">
                  <c:v>270.80959999999999</c:v>
                </c:pt>
                <c:pt idx="6963">
                  <c:v>270.8426</c:v>
                </c:pt>
                <c:pt idx="6964">
                  <c:v>270.875</c:v>
                </c:pt>
                <c:pt idx="6965">
                  <c:v>270.90820000000002</c:v>
                </c:pt>
                <c:pt idx="6966">
                  <c:v>270.9418</c:v>
                </c:pt>
                <c:pt idx="6967">
                  <c:v>270.97449999999998</c:v>
                </c:pt>
                <c:pt idx="6968">
                  <c:v>271.00749999999999</c:v>
                </c:pt>
                <c:pt idx="6969">
                  <c:v>271.04000000000002</c:v>
                </c:pt>
                <c:pt idx="6970">
                  <c:v>271.07420000000002</c:v>
                </c:pt>
                <c:pt idx="6971">
                  <c:v>271.10669999999999</c:v>
                </c:pt>
                <c:pt idx="6972">
                  <c:v>271.13990000000001</c:v>
                </c:pt>
                <c:pt idx="6973">
                  <c:v>271.1728</c:v>
                </c:pt>
                <c:pt idx="6974">
                  <c:v>271.20639999999997</c:v>
                </c:pt>
                <c:pt idx="6975">
                  <c:v>271.2389</c:v>
                </c:pt>
                <c:pt idx="6976">
                  <c:v>271.27210000000002</c:v>
                </c:pt>
                <c:pt idx="6977">
                  <c:v>271.30500000000001</c:v>
                </c:pt>
                <c:pt idx="6978">
                  <c:v>271.33800000000002</c:v>
                </c:pt>
                <c:pt idx="6979">
                  <c:v>271.37060000000002</c:v>
                </c:pt>
                <c:pt idx="6980">
                  <c:v>271.404</c:v>
                </c:pt>
                <c:pt idx="6981">
                  <c:v>271.43709999999999</c:v>
                </c:pt>
                <c:pt idx="6982">
                  <c:v>271.46940000000001</c:v>
                </c:pt>
                <c:pt idx="6983">
                  <c:v>271.50279999999998</c:v>
                </c:pt>
                <c:pt idx="6984">
                  <c:v>271.53539999999998</c:v>
                </c:pt>
                <c:pt idx="6985">
                  <c:v>271.56979999999999</c:v>
                </c:pt>
                <c:pt idx="6986">
                  <c:v>271.60129999999998</c:v>
                </c:pt>
                <c:pt idx="6987">
                  <c:v>271.63569999999999</c:v>
                </c:pt>
                <c:pt idx="6988">
                  <c:v>271.66899999999998</c:v>
                </c:pt>
                <c:pt idx="6989">
                  <c:v>271.70080000000002</c:v>
                </c:pt>
                <c:pt idx="6990">
                  <c:v>271.73439999999999</c:v>
                </c:pt>
                <c:pt idx="6991">
                  <c:v>271.76710000000003</c:v>
                </c:pt>
                <c:pt idx="6992">
                  <c:v>271.79930000000002</c:v>
                </c:pt>
                <c:pt idx="6993">
                  <c:v>271.83330000000001</c:v>
                </c:pt>
                <c:pt idx="6994">
                  <c:v>271.86599999999999</c:v>
                </c:pt>
                <c:pt idx="6995">
                  <c:v>271.89870000000002</c:v>
                </c:pt>
                <c:pt idx="6996">
                  <c:v>271.93259999999998</c:v>
                </c:pt>
                <c:pt idx="6997">
                  <c:v>271.96460000000002</c:v>
                </c:pt>
                <c:pt idx="6998">
                  <c:v>271.99860000000001</c:v>
                </c:pt>
                <c:pt idx="6999">
                  <c:v>272.03149999999999</c:v>
                </c:pt>
                <c:pt idx="7000">
                  <c:v>272.06479999999999</c:v>
                </c:pt>
                <c:pt idx="7001">
                  <c:v>272.09739999999999</c:v>
                </c:pt>
                <c:pt idx="7002">
                  <c:v>272.13080000000002</c:v>
                </c:pt>
                <c:pt idx="7003">
                  <c:v>272.16370000000001</c:v>
                </c:pt>
                <c:pt idx="7004">
                  <c:v>272.1968</c:v>
                </c:pt>
                <c:pt idx="7005">
                  <c:v>272.23</c:v>
                </c:pt>
                <c:pt idx="7006">
                  <c:v>272.26260000000002</c:v>
                </c:pt>
                <c:pt idx="7007">
                  <c:v>272.29590000000002</c:v>
                </c:pt>
                <c:pt idx="7008">
                  <c:v>272.32909999999998</c:v>
                </c:pt>
                <c:pt idx="7009">
                  <c:v>272.36130000000003</c:v>
                </c:pt>
                <c:pt idx="7010">
                  <c:v>272.39460000000003</c:v>
                </c:pt>
                <c:pt idx="7011">
                  <c:v>272.42809999999997</c:v>
                </c:pt>
                <c:pt idx="7012">
                  <c:v>272.46120000000002</c:v>
                </c:pt>
                <c:pt idx="7013">
                  <c:v>272.49400000000003</c:v>
                </c:pt>
                <c:pt idx="7014">
                  <c:v>272.529</c:v>
                </c:pt>
                <c:pt idx="7015">
                  <c:v>272.56079999999997</c:v>
                </c:pt>
                <c:pt idx="7016">
                  <c:v>272.59370000000001</c:v>
                </c:pt>
                <c:pt idx="7017">
                  <c:v>272.6266</c:v>
                </c:pt>
                <c:pt idx="7018">
                  <c:v>272.65940000000001</c:v>
                </c:pt>
                <c:pt idx="7019">
                  <c:v>272.69240000000002</c:v>
                </c:pt>
                <c:pt idx="7020">
                  <c:v>272.726</c:v>
                </c:pt>
                <c:pt idx="7021">
                  <c:v>272.76029999999997</c:v>
                </c:pt>
                <c:pt idx="7022">
                  <c:v>272.7921</c:v>
                </c:pt>
                <c:pt idx="7023">
                  <c:v>272.82420000000002</c:v>
                </c:pt>
                <c:pt idx="7024">
                  <c:v>272.8587</c:v>
                </c:pt>
                <c:pt idx="7025">
                  <c:v>272.89139999999998</c:v>
                </c:pt>
                <c:pt idx="7026">
                  <c:v>272.92439999999999</c:v>
                </c:pt>
                <c:pt idx="7027">
                  <c:v>272.95679999999999</c:v>
                </c:pt>
                <c:pt idx="7028">
                  <c:v>272.98970000000003</c:v>
                </c:pt>
                <c:pt idx="7029">
                  <c:v>273.0224</c:v>
                </c:pt>
                <c:pt idx="7030">
                  <c:v>273.05669999999998</c:v>
                </c:pt>
                <c:pt idx="7031">
                  <c:v>273.08879999999999</c:v>
                </c:pt>
                <c:pt idx="7032">
                  <c:v>273.12209999999999</c:v>
                </c:pt>
                <c:pt idx="7033">
                  <c:v>273.15519999999998</c:v>
                </c:pt>
                <c:pt idx="7034">
                  <c:v>273.18849999999998</c:v>
                </c:pt>
                <c:pt idx="7035">
                  <c:v>273.22129999999999</c:v>
                </c:pt>
                <c:pt idx="7036">
                  <c:v>273.25439999999998</c:v>
                </c:pt>
                <c:pt idx="7037">
                  <c:v>273.28800000000001</c:v>
                </c:pt>
                <c:pt idx="7038">
                  <c:v>273.32080000000002</c:v>
                </c:pt>
                <c:pt idx="7039">
                  <c:v>273.35399999999998</c:v>
                </c:pt>
                <c:pt idx="7040">
                  <c:v>273.38679999999999</c:v>
                </c:pt>
                <c:pt idx="7041">
                  <c:v>273.41969999999998</c:v>
                </c:pt>
                <c:pt idx="7042">
                  <c:v>273.45359999999999</c:v>
                </c:pt>
                <c:pt idx="7043">
                  <c:v>273.4864</c:v>
                </c:pt>
                <c:pt idx="7044">
                  <c:v>273.51979999999998</c:v>
                </c:pt>
                <c:pt idx="7045">
                  <c:v>273.55259999999998</c:v>
                </c:pt>
                <c:pt idx="7046">
                  <c:v>273.58550000000002</c:v>
                </c:pt>
                <c:pt idx="7047">
                  <c:v>273.61860000000001</c:v>
                </c:pt>
                <c:pt idx="7048">
                  <c:v>273.65179999999998</c:v>
                </c:pt>
                <c:pt idx="7049">
                  <c:v>273.68470000000002</c:v>
                </c:pt>
                <c:pt idx="7050">
                  <c:v>273.71800000000002</c:v>
                </c:pt>
                <c:pt idx="7051">
                  <c:v>273.75139999999999</c:v>
                </c:pt>
                <c:pt idx="7052">
                  <c:v>273.78440000000001</c:v>
                </c:pt>
                <c:pt idx="7053">
                  <c:v>273.81779999999998</c:v>
                </c:pt>
                <c:pt idx="7054">
                  <c:v>273.85059999999999</c:v>
                </c:pt>
                <c:pt idx="7055">
                  <c:v>273.88260000000002</c:v>
                </c:pt>
                <c:pt idx="7056">
                  <c:v>273.9162</c:v>
                </c:pt>
                <c:pt idx="7057">
                  <c:v>273.94869999999997</c:v>
                </c:pt>
                <c:pt idx="7058">
                  <c:v>273.98340000000002</c:v>
                </c:pt>
                <c:pt idx="7059">
                  <c:v>274.01510000000002</c:v>
                </c:pt>
                <c:pt idx="7060">
                  <c:v>274.0487</c:v>
                </c:pt>
                <c:pt idx="7061">
                  <c:v>274.08150000000001</c:v>
                </c:pt>
                <c:pt idx="7062">
                  <c:v>274.1148</c:v>
                </c:pt>
                <c:pt idx="7063">
                  <c:v>274.1474</c:v>
                </c:pt>
                <c:pt idx="7064">
                  <c:v>274.18119999999999</c:v>
                </c:pt>
                <c:pt idx="7065">
                  <c:v>274.21409999999997</c:v>
                </c:pt>
                <c:pt idx="7066">
                  <c:v>274.24700000000001</c:v>
                </c:pt>
                <c:pt idx="7067">
                  <c:v>274.28059999999999</c:v>
                </c:pt>
                <c:pt idx="7068">
                  <c:v>274.3134</c:v>
                </c:pt>
                <c:pt idx="7069">
                  <c:v>274.34649999999999</c:v>
                </c:pt>
                <c:pt idx="7070">
                  <c:v>274.37900000000002</c:v>
                </c:pt>
                <c:pt idx="7071">
                  <c:v>274.41250000000002</c:v>
                </c:pt>
                <c:pt idx="7072">
                  <c:v>274.44690000000003</c:v>
                </c:pt>
                <c:pt idx="7073">
                  <c:v>274.47910000000002</c:v>
                </c:pt>
                <c:pt idx="7074">
                  <c:v>274.51220000000001</c:v>
                </c:pt>
                <c:pt idx="7075">
                  <c:v>274.5455</c:v>
                </c:pt>
                <c:pt idx="7076">
                  <c:v>274.5788</c:v>
                </c:pt>
                <c:pt idx="7077">
                  <c:v>274.61110000000002</c:v>
                </c:pt>
                <c:pt idx="7078">
                  <c:v>274.64389999999997</c:v>
                </c:pt>
                <c:pt idx="7079">
                  <c:v>274.6773</c:v>
                </c:pt>
                <c:pt idx="7080">
                  <c:v>274.71080000000001</c:v>
                </c:pt>
                <c:pt idx="7081">
                  <c:v>274.74380000000002</c:v>
                </c:pt>
                <c:pt idx="7082">
                  <c:v>274.77699999999999</c:v>
                </c:pt>
                <c:pt idx="7083">
                  <c:v>274.81079999999997</c:v>
                </c:pt>
                <c:pt idx="7084">
                  <c:v>274.84350000000001</c:v>
                </c:pt>
                <c:pt idx="7085">
                  <c:v>274.87619999999998</c:v>
                </c:pt>
                <c:pt idx="7086">
                  <c:v>274.90980000000002</c:v>
                </c:pt>
                <c:pt idx="7087">
                  <c:v>274.94220000000001</c:v>
                </c:pt>
                <c:pt idx="7088">
                  <c:v>274.97579999999999</c:v>
                </c:pt>
                <c:pt idx="7089">
                  <c:v>275.00880000000001</c:v>
                </c:pt>
                <c:pt idx="7090">
                  <c:v>275.04199999999997</c:v>
                </c:pt>
                <c:pt idx="7091">
                  <c:v>275.0763</c:v>
                </c:pt>
                <c:pt idx="7092">
                  <c:v>275.10879999999997</c:v>
                </c:pt>
                <c:pt idx="7093">
                  <c:v>275.14170000000001</c:v>
                </c:pt>
                <c:pt idx="7094">
                  <c:v>275.17439999999999</c:v>
                </c:pt>
                <c:pt idx="7095">
                  <c:v>275.20819999999998</c:v>
                </c:pt>
                <c:pt idx="7096">
                  <c:v>275.24090000000001</c:v>
                </c:pt>
                <c:pt idx="7097">
                  <c:v>275.27429999999998</c:v>
                </c:pt>
                <c:pt idx="7098">
                  <c:v>275.30650000000003</c:v>
                </c:pt>
                <c:pt idx="7099">
                  <c:v>275.33999999999997</c:v>
                </c:pt>
                <c:pt idx="7100">
                  <c:v>275.37400000000002</c:v>
                </c:pt>
                <c:pt idx="7101">
                  <c:v>275.40699999999998</c:v>
                </c:pt>
                <c:pt idx="7102">
                  <c:v>275.43970000000002</c:v>
                </c:pt>
                <c:pt idx="7103">
                  <c:v>275.47300000000001</c:v>
                </c:pt>
                <c:pt idx="7104">
                  <c:v>275.50619999999998</c:v>
                </c:pt>
                <c:pt idx="7105">
                  <c:v>275.5403</c:v>
                </c:pt>
                <c:pt idx="7106">
                  <c:v>275.57299999999998</c:v>
                </c:pt>
                <c:pt idx="7107">
                  <c:v>275.60680000000002</c:v>
                </c:pt>
                <c:pt idx="7108">
                  <c:v>275.6388</c:v>
                </c:pt>
                <c:pt idx="7109">
                  <c:v>275.67239999999998</c:v>
                </c:pt>
                <c:pt idx="7110">
                  <c:v>275.70580000000001</c:v>
                </c:pt>
                <c:pt idx="7111">
                  <c:v>275.7389</c:v>
                </c:pt>
                <c:pt idx="7112">
                  <c:v>275.77179999999998</c:v>
                </c:pt>
                <c:pt idx="7113">
                  <c:v>275.8057</c:v>
                </c:pt>
                <c:pt idx="7114">
                  <c:v>275.8381</c:v>
                </c:pt>
                <c:pt idx="7115">
                  <c:v>275.87110000000001</c:v>
                </c:pt>
                <c:pt idx="7116">
                  <c:v>275.90390000000002</c:v>
                </c:pt>
                <c:pt idx="7117">
                  <c:v>275.93720000000002</c:v>
                </c:pt>
                <c:pt idx="7118">
                  <c:v>275.96960000000001</c:v>
                </c:pt>
                <c:pt idx="7119">
                  <c:v>276.00369999999998</c:v>
                </c:pt>
                <c:pt idx="7120">
                  <c:v>276.03640000000001</c:v>
                </c:pt>
                <c:pt idx="7121">
                  <c:v>276.06979999999999</c:v>
                </c:pt>
                <c:pt idx="7122">
                  <c:v>276.10289999999998</c:v>
                </c:pt>
                <c:pt idx="7123">
                  <c:v>276.13600000000002</c:v>
                </c:pt>
                <c:pt idx="7124">
                  <c:v>276.1696</c:v>
                </c:pt>
                <c:pt idx="7125">
                  <c:v>276.20269999999999</c:v>
                </c:pt>
                <c:pt idx="7126">
                  <c:v>276.23570000000001</c:v>
                </c:pt>
                <c:pt idx="7127">
                  <c:v>276.26940000000002</c:v>
                </c:pt>
                <c:pt idx="7128">
                  <c:v>276.30180000000001</c:v>
                </c:pt>
                <c:pt idx="7129">
                  <c:v>276.3356</c:v>
                </c:pt>
                <c:pt idx="7130">
                  <c:v>276.3673</c:v>
                </c:pt>
                <c:pt idx="7131">
                  <c:v>276.4008</c:v>
                </c:pt>
                <c:pt idx="7132">
                  <c:v>276.4348</c:v>
                </c:pt>
                <c:pt idx="7133">
                  <c:v>276.46820000000002</c:v>
                </c:pt>
                <c:pt idx="7134">
                  <c:v>276.50130000000001</c:v>
                </c:pt>
                <c:pt idx="7135">
                  <c:v>276.53449999999998</c:v>
                </c:pt>
                <c:pt idx="7136">
                  <c:v>276.56810000000002</c:v>
                </c:pt>
                <c:pt idx="7137">
                  <c:v>276.60070000000002</c:v>
                </c:pt>
                <c:pt idx="7138">
                  <c:v>276.63260000000002</c:v>
                </c:pt>
                <c:pt idx="7139">
                  <c:v>276.66699999999997</c:v>
                </c:pt>
                <c:pt idx="7140">
                  <c:v>276.70080000000002</c:v>
                </c:pt>
                <c:pt idx="7141">
                  <c:v>276.73289999999997</c:v>
                </c:pt>
                <c:pt idx="7142">
                  <c:v>276.76679999999999</c:v>
                </c:pt>
                <c:pt idx="7143">
                  <c:v>276.7998</c:v>
                </c:pt>
                <c:pt idx="7144">
                  <c:v>276.8331</c:v>
                </c:pt>
                <c:pt idx="7145">
                  <c:v>276.86680000000001</c:v>
                </c:pt>
                <c:pt idx="7146">
                  <c:v>276.89940000000001</c:v>
                </c:pt>
                <c:pt idx="7147">
                  <c:v>276.93200000000002</c:v>
                </c:pt>
                <c:pt idx="7148">
                  <c:v>276.96539999999999</c:v>
                </c:pt>
                <c:pt idx="7149">
                  <c:v>276.99900000000002</c:v>
                </c:pt>
                <c:pt idx="7150">
                  <c:v>277.03199999999998</c:v>
                </c:pt>
                <c:pt idx="7151">
                  <c:v>277.06470000000002</c:v>
                </c:pt>
                <c:pt idx="7152">
                  <c:v>277.0985</c:v>
                </c:pt>
                <c:pt idx="7153">
                  <c:v>277.13200000000001</c:v>
                </c:pt>
                <c:pt idx="7154">
                  <c:v>277.16559999999998</c:v>
                </c:pt>
                <c:pt idx="7155">
                  <c:v>277.19920000000002</c:v>
                </c:pt>
                <c:pt idx="7156">
                  <c:v>277.23289999999997</c:v>
                </c:pt>
                <c:pt idx="7157">
                  <c:v>277.26560000000001</c:v>
                </c:pt>
                <c:pt idx="7158">
                  <c:v>277.2987</c:v>
                </c:pt>
                <c:pt idx="7159">
                  <c:v>277.33159999999998</c:v>
                </c:pt>
                <c:pt idx="7160">
                  <c:v>277.36599999999999</c:v>
                </c:pt>
                <c:pt idx="7161">
                  <c:v>277.39870000000002</c:v>
                </c:pt>
                <c:pt idx="7162">
                  <c:v>277.4316</c:v>
                </c:pt>
                <c:pt idx="7163">
                  <c:v>277.46499999999997</c:v>
                </c:pt>
                <c:pt idx="7164">
                  <c:v>277.49709999999999</c:v>
                </c:pt>
                <c:pt idx="7165">
                  <c:v>277.53019999999998</c:v>
                </c:pt>
                <c:pt idx="7166">
                  <c:v>277.56319999999999</c:v>
                </c:pt>
                <c:pt idx="7167">
                  <c:v>277.59739999999999</c:v>
                </c:pt>
                <c:pt idx="7168">
                  <c:v>277.63</c:v>
                </c:pt>
                <c:pt idx="7169">
                  <c:v>277.66309999999999</c:v>
                </c:pt>
                <c:pt idx="7170">
                  <c:v>277.69600000000003</c:v>
                </c:pt>
                <c:pt idx="7171">
                  <c:v>277.72910000000002</c:v>
                </c:pt>
                <c:pt idx="7172">
                  <c:v>277.76319999999998</c:v>
                </c:pt>
                <c:pt idx="7173">
                  <c:v>277.79649999999998</c:v>
                </c:pt>
                <c:pt idx="7174">
                  <c:v>277.82940000000002</c:v>
                </c:pt>
                <c:pt idx="7175">
                  <c:v>277.86259999999999</c:v>
                </c:pt>
                <c:pt idx="7176">
                  <c:v>277.8956</c:v>
                </c:pt>
                <c:pt idx="7177">
                  <c:v>277.92910000000001</c:v>
                </c:pt>
                <c:pt idx="7178">
                  <c:v>277.96269999999998</c:v>
                </c:pt>
                <c:pt idx="7179">
                  <c:v>277.99560000000002</c:v>
                </c:pt>
                <c:pt idx="7180">
                  <c:v>278.02879999999999</c:v>
                </c:pt>
                <c:pt idx="7181">
                  <c:v>278.06270000000001</c:v>
                </c:pt>
                <c:pt idx="7182">
                  <c:v>278.09620000000001</c:v>
                </c:pt>
                <c:pt idx="7183">
                  <c:v>278.12900000000002</c:v>
                </c:pt>
                <c:pt idx="7184">
                  <c:v>278.16149999999999</c:v>
                </c:pt>
                <c:pt idx="7185">
                  <c:v>278.19529999999997</c:v>
                </c:pt>
                <c:pt idx="7186">
                  <c:v>278.22820000000002</c:v>
                </c:pt>
                <c:pt idx="7187">
                  <c:v>278.26100000000002</c:v>
                </c:pt>
                <c:pt idx="7188">
                  <c:v>278.29539999999997</c:v>
                </c:pt>
                <c:pt idx="7189">
                  <c:v>278.32859999999999</c:v>
                </c:pt>
                <c:pt idx="7190">
                  <c:v>278.36200000000002</c:v>
                </c:pt>
                <c:pt idx="7191">
                  <c:v>278.39519999999999</c:v>
                </c:pt>
                <c:pt idx="7192">
                  <c:v>278.42700000000002</c:v>
                </c:pt>
                <c:pt idx="7193">
                  <c:v>278.46140000000003</c:v>
                </c:pt>
                <c:pt idx="7194">
                  <c:v>278.49470000000002</c:v>
                </c:pt>
                <c:pt idx="7195">
                  <c:v>278.52749999999997</c:v>
                </c:pt>
                <c:pt idx="7196">
                  <c:v>278.56079999999997</c:v>
                </c:pt>
                <c:pt idx="7197">
                  <c:v>278.59399999999999</c:v>
                </c:pt>
                <c:pt idx="7198">
                  <c:v>278.6275</c:v>
                </c:pt>
                <c:pt idx="7199">
                  <c:v>278.66059999999999</c:v>
                </c:pt>
                <c:pt idx="7200">
                  <c:v>278.69490000000002</c:v>
                </c:pt>
                <c:pt idx="7201">
                  <c:v>278.72750000000002</c:v>
                </c:pt>
                <c:pt idx="7202">
                  <c:v>278.76049999999998</c:v>
                </c:pt>
                <c:pt idx="7203">
                  <c:v>278.79399999999998</c:v>
                </c:pt>
                <c:pt idx="7204">
                  <c:v>278.82760000000002</c:v>
                </c:pt>
                <c:pt idx="7205">
                  <c:v>278.86110000000002</c:v>
                </c:pt>
                <c:pt idx="7206">
                  <c:v>278.89359999999999</c:v>
                </c:pt>
                <c:pt idx="7207">
                  <c:v>278.92669999999998</c:v>
                </c:pt>
                <c:pt idx="7208">
                  <c:v>278.96039999999999</c:v>
                </c:pt>
                <c:pt idx="7209">
                  <c:v>278.99299999999999</c:v>
                </c:pt>
                <c:pt idx="7210">
                  <c:v>279.0258</c:v>
                </c:pt>
                <c:pt idx="7211">
                  <c:v>279.05959999999999</c:v>
                </c:pt>
                <c:pt idx="7212">
                  <c:v>279.09280000000001</c:v>
                </c:pt>
                <c:pt idx="7213">
                  <c:v>279.12569999999999</c:v>
                </c:pt>
                <c:pt idx="7214">
                  <c:v>279.16000000000003</c:v>
                </c:pt>
                <c:pt idx="7215">
                  <c:v>279.19290000000001</c:v>
                </c:pt>
                <c:pt idx="7216">
                  <c:v>279.226</c:v>
                </c:pt>
                <c:pt idx="7217">
                  <c:v>279.25900000000001</c:v>
                </c:pt>
                <c:pt idx="7218">
                  <c:v>279.29250000000002</c:v>
                </c:pt>
                <c:pt idx="7219">
                  <c:v>279.32580000000002</c:v>
                </c:pt>
                <c:pt idx="7220">
                  <c:v>279.35950000000003</c:v>
                </c:pt>
                <c:pt idx="7221">
                  <c:v>279.39330000000001</c:v>
                </c:pt>
                <c:pt idx="7222">
                  <c:v>279.42619999999999</c:v>
                </c:pt>
                <c:pt idx="7223">
                  <c:v>279.4588</c:v>
                </c:pt>
                <c:pt idx="7224">
                  <c:v>279.49189999999999</c:v>
                </c:pt>
                <c:pt idx="7225">
                  <c:v>279.52539999999999</c:v>
                </c:pt>
                <c:pt idx="7226">
                  <c:v>279.55919999999998</c:v>
                </c:pt>
                <c:pt idx="7227">
                  <c:v>279.59160000000003</c:v>
                </c:pt>
                <c:pt idx="7228">
                  <c:v>279.62509999999997</c:v>
                </c:pt>
                <c:pt idx="7229">
                  <c:v>279.65839999999997</c:v>
                </c:pt>
                <c:pt idx="7230">
                  <c:v>279.69130000000001</c:v>
                </c:pt>
                <c:pt idx="7231">
                  <c:v>279.72480000000002</c:v>
                </c:pt>
                <c:pt idx="7232">
                  <c:v>279.75749999999999</c:v>
                </c:pt>
                <c:pt idx="7233">
                  <c:v>279.79180000000002</c:v>
                </c:pt>
                <c:pt idx="7234">
                  <c:v>279.82499999999999</c:v>
                </c:pt>
                <c:pt idx="7235">
                  <c:v>279.8578</c:v>
                </c:pt>
                <c:pt idx="7236">
                  <c:v>279.89159999999998</c:v>
                </c:pt>
                <c:pt idx="7237">
                  <c:v>279.9246</c:v>
                </c:pt>
                <c:pt idx="7238">
                  <c:v>279.95800000000003</c:v>
                </c:pt>
                <c:pt idx="7239">
                  <c:v>279.99119999999999</c:v>
                </c:pt>
                <c:pt idx="7240">
                  <c:v>280.02480000000003</c:v>
                </c:pt>
                <c:pt idx="7241">
                  <c:v>280.05770000000001</c:v>
                </c:pt>
                <c:pt idx="7242">
                  <c:v>280.09160000000003</c:v>
                </c:pt>
                <c:pt idx="7243">
                  <c:v>280.12470000000002</c:v>
                </c:pt>
                <c:pt idx="7244">
                  <c:v>280.15800000000002</c:v>
                </c:pt>
                <c:pt idx="7245">
                  <c:v>280.19170000000003</c:v>
                </c:pt>
                <c:pt idx="7246">
                  <c:v>280.22489999999999</c:v>
                </c:pt>
                <c:pt idx="7247">
                  <c:v>280.25839999999999</c:v>
                </c:pt>
                <c:pt idx="7248">
                  <c:v>280.2912</c:v>
                </c:pt>
                <c:pt idx="7249">
                  <c:v>280.32459999999998</c:v>
                </c:pt>
                <c:pt idx="7250">
                  <c:v>280.35759999999999</c:v>
                </c:pt>
                <c:pt idx="7251">
                  <c:v>280.39109999999999</c:v>
                </c:pt>
                <c:pt idx="7252">
                  <c:v>280.42500000000001</c:v>
                </c:pt>
                <c:pt idx="7253">
                  <c:v>280.45769999999999</c:v>
                </c:pt>
                <c:pt idx="7254">
                  <c:v>280.49079999999998</c:v>
                </c:pt>
                <c:pt idx="7255">
                  <c:v>280.52440000000001</c:v>
                </c:pt>
                <c:pt idx="7256">
                  <c:v>280.55799999999999</c:v>
                </c:pt>
                <c:pt idx="7257">
                  <c:v>280.59120000000001</c:v>
                </c:pt>
                <c:pt idx="7258">
                  <c:v>280.62400000000002</c:v>
                </c:pt>
                <c:pt idx="7259">
                  <c:v>280.65789999999998</c:v>
                </c:pt>
                <c:pt idx="7260">
                  <c:v>280.69099999999997</c:v>
                </c:pt>
                <c:pt idx="7261">
                  <c:v>280.72460000000001</c:v>
                </c:pt>
                <c:pt idx="7262">
                  <c:v>280.75740000000002</c:v>
                </c:pt>
                <c:pt idx="7263">
                  <c:v>280.7912</c:v>
                </c:pt>
                <c:pt idx="7264">
                  <c:v>280.82440000000003</c:v>
                </c:pt>
                <c:pt idx="7265">
                  <c:v>280.85789999999997</c:v>
                </c:pt>
                <c:pt idx="7266">
                  <c:v>280.89060000000001</c:v>
                </c:pt>
                <c:pt idx="7267">
                  <c:v>280.92450000000002</c:v>
                </c:pt>
                <c:pt idx="7268">
                  <c:v>280.95769999999999</c:v>
                </c:pt>
                <c:pt idx="7269">
                  <c:v>280.9907</c:v>
                </c:pt>
                <c:pt idx="7270">
                  <c:v>281.024</c:v>
                </c:pt>
                <c:pt idx="7271">
                  <c:v>281.05759999999998</c:v>
                </c:pt>
                <c:pt idx="7272">
                  <c:v>281.09100000000001</c:v>
                </c:pt>
                <c:pt idx="7273">
                  <c:v>281.12389999999999</c:v>
                </c:pt>
                <c:pt idx="7274">
                  <c:v>281.15750000000003</c:v>
                </c:pt>
                <c:pt idx="7275">
                  <c:v>281.19009999999997</c:v>
                </c:pt>
                <c:pt idx="7276">
                  <c:v>281.22379999999998</c:v>
                </c:pt>
                <c:pt idx="7277">
                  <c:v>281.25650000000002</c:v>
                </c:pt>
                <c:pt idx="7278">
                  <c:v>281.29090000000002</c:v>
                </c:pt>
                <c:pt idx="7279">
                  <c:v>281.32420000000002</c:v>
                </c:pt>
                <c:pt idx="7280">
                  <c:v>281.35739999999998</c:v>
                </c:pt>
                <c:pt idx="7281">
                  <c:v>281.3913</c:v>
                </c:pt>
                <c:pt idx="7282">
                  <c:v>281.42399999999998</c:v>
                </c:pt>
                <c:pt idx="7283">
                  <c:v>281.45639999999997</c:v>
                </c:pt>
                <c:pt idx="7284">
                  <c:v>281.49079999999998</c:v>
                </c:pt>
                <c:pt idx="7285">
                  <c:v>281.52449999999999</c:v>
                </c:pt>
                <c:pt idx="7286">
                  <c:v>281.55759999999998</c:v>
                </c:pt>
                <c:pt idx="7287">
                  <c:v>281.59070000000003</c:v>
                </c:pt>
                <c:pt idx="7288">
                  <c:v>281.62479999999999</c:v>
                </c:pt>
                <c:pt idx="7289">
                  <c:v>281.65719999999999</c:v>
                </c:pt>
                <c:pt idx="7290">
                  <c:v>281.69189999999998</c:v>
                </c:pt>
                <c:pt idx="7291">
                  <c:v>281.72489999999999</c:v>
                </c:pt>
                <c:pt idx="7292">
                  <c:v>281.75700000000001</c:v>
                </c:pt>
                <c:pt idx="7293">
                  <c:v>281.79050000000001</c:v>
                </c:pt>
                <c:pt idx="7294">
                  <c:v>281.82380000000001</c:v>
                </c:pt>
                <c:pt idx="7295">
                  <c:v>281.8578</c:v>
                </c:pt>
                <c:pt idx="7296">
                  <c:v>281.89139999999998</c:v>
                </c:pt>
                <c:pt idx="7297">
                  <c:v>281.9248</c:v>
                </c:pt>
                <c:pt idx="7298">
                  <c:v>281.95839999999998</c:v>
                </c:pt>
                <c:pt idx="7299">
                  <c:v>281.9914</c:v>
                </c:pt>
                <c:pt idx="7300">
                  <c:v>282.02440000000001</c:v>
                </c:pt>
                <c:pt idx="7301">
                  <c:v>282.05709999999999</c:v>
                </c:pt>
                <c:pt idx="7302">
                  <c:v>282.09059999999999</c:v>
                </c:pt>
                <c:pt idx="7303">
                  <c:v>282.1234</c:v>
                </c:pt>
                <c:pt idx="7304">
                  <c:v>282.1574</c:v>
                </c:pt>
                <c:pt idx="7305">
                  <c:v>282.19060000000002</c:v>
                </c:pt>
                <c:pt idx="7306">
                  <c:v>282.22399999999999</c:v>
                </c:pt>
                <c:pt idx="7307">
                  <c:v>282.25700000000001</c:v>
                </c:pt>
                <c:pt idx="7308">
                  <c:v>282.29079999999999</c:v>
                </c:pt>
                <c:pt idx="7309">
                  <c:v>282.32339999999999</c:v>
                </c:pt>
                <c:pt idx="7310">
                  <c:v>282.35640000000001</c:v>
                </c:pt>
                <c:pt idx="7311">
                  <c:v>282.3897</c:v>
                </c:pt>
                <c:pt idx="7312">
                  <c:v>282.42380000000003</c:v>
                </c:pt>
                <c:pt idx="7313">
                  <c:v>282.45760000000001</c:v>
                </c:pt>
                <c:pt idx="7314">
                  <c:v>282.4898</c:v>
                </c:pt>
                <c:pt idx="7315">
                  <c:v>282.52359999999999</c:v>
                </c:pt>
                <c:pt idx="7316">
                  <c:v>282.55720000000002</c:v>
                </c:pt>
                <c:pt idx="7317">
                  <c:v>282.59010000000001</c:v>
                </c:pt>
                <c:pt idx="7318">
                  <c:v>282.62400000000002</c:v>
                </c:pt>
                <c:pt idx="7319">
                  <c:v>282.65719999999999</c:v>
                </c:pt>
                <c:pt idx="7320">
                  <c:v>282.6902</c:v>
                </c:pt>
                <c:pt idx="7321">
                  <c:v>282.7242</c:v>
                </c:pt>
                <c:pt idx="7322">
                  <c:v>282.75740000000002</c:v>
                </c:pt>
                <c:pt idx="7323">
                  <c:v>282.79140000000001</c:v>
                </c:pt>
                <c:pt idx="7324">
                  <c:v>282.82350000000002</c:v>
                </c:pt>
                <c:pt idx="7325">
                  <c:v>282.85730000000001</c:v>
                </c:pt>
                <c:pt idx="7326">
                  <c:v>282.8904</c:v>
                </c:pt>
                <c:pt idx="7327">
                  <c:v>282.92399999999998</c:v>
                </c:pt>
                <c:pt idx="7328">
                  <c:v>282.95800000000003</c:v>
                </c:pt>
                <c:pt idx="7329">
                  <c:v>282.99020000000002</c:v>
                </c:pt>
                <c:pt idx="7330">
                  <c:v>283.024</c:v>
                </c:pt>
                <c:pt idx="7331">
                  <c:v>283.05770000000001</c:v>
                </c:pt>
                <c:pt idx="7332">
                  <c:v>283.09100000000001</c:v>
                </c:pt>
                <c:pt idx="7333">
                  <c:v>283.12400000000002</c:v>
                </c:pt>
                <c:pt idx="7334">
                  <c:v>283.15839999999997</c:v>
                </c:pt>
                <c:pt idx="7335">
                  <c:v>283.19069999999999</c:v>
                </c:pt>
                <c:pt idx="7336">
                  <c:v>283.22449999999998</c:v>
                </c:pt>
                <c:pt idx="7337">
                  <c:v>283.25700000000001</c:v>
                </c:pt>
                <c:pt idx="7338">
                  <c:v>283.29050000000001</c:v>
                </c:pt>
                <c:pt idx="7339">
                  <c:v>283.32440000000003</c:v>
                </c:pt>
                <c:pt idx="7340">
                  <c:v>283.35759999999999</c:v>
                </c:pt>
                <c:pt idx="7341">
                  <c:v>283.39060000000001</c:v>
                </c:pt>
                <c:pt idx="7342">
                  <c:v>283.42419999999998</c:v>
                </c:pt>
                <c:pt idx="7343">
                  <c:v>283.4572</c:v>
                </c:pt>
                <c:pt idx="7344">
                  <c:v>283.49099999999999</c:v>
                </c:pt>
                <c:pt idx="7345">
                  <c:v>283.52370000000002</c:v>
                </c:pt>
                <c:pt idx="7346">
                  <c:v>283.55720000000002</c:v>
                </c:pt>
                <c:pt idx="7347">
                  <c:v>283.5908</c:v>
                </c:pt>
                <c:pt idx="7348">
                  <c:v>283.62430000000001</c:v>
                </c:pt>
                <c:pt idx="7349">
                  <c:v>283.6576</c:v>
                </c:pt>
                <c:pt idx="7350">
                  <c:v>283.69049999999999</c:v>
                </c:pt>
                <c:pt idx="7351">
                  <c:v>283.72370000000001</c:v>
                </c:pt>
                <c:pt idx="7352">
                  <c:v>283.75740000000002</c:v>
                </c:pt>
                <c:pt idx="7353">
                  <c:v>283.791</c:v>
                </c:pt>
                <c:pt idx="7354">
                  <c:v>283.82420000000002</c:v>
                </c:pt>
                <c:pt idx="7355">
                  <c:v>283.85750000000002</c:v>
                </c:pt>
                <c:pt idx="7356">
                  <c:v>283.89150000000001</c:v>
                </c:pt>
                <c:pt idx="7357">
                  <c:v>283.92439999999999</c:v>
                </c:pt>
                <c:pt idx="7358">
                  <c:v>283.95839999999998</c:v>
                </c:pt>
                <c:pt idx="7359">
                  <c:v>283.99160000000001</c:v>
                </c:pt>
                <c:pt idx="7360">
                  <c:v>284.0249</c:v>
                </c:pt>
                <c:pt idx="7361">
                  <c:v>284.05860000000001</c:v>
                </c:pt>
                <c:pt idx="7362">
                  <c:v>284.09140000000002</c:v>
                </c:pt>
                <c:pt idx="7363">
                  <c:v>284.12470000000002</c:v>
                </c:pt>
                <c:pt idx="7364">
                  <c:v>284.15780000000001</c:v>
                </c:pt>
                <c:pt idx="7365">
                  <c:v>284.19159999999999</c:v>
                </c:pt>
                <c:pt idx="7366">
                  <c:v>284.22460000000001</c:v>
                </c:pt>
                <c:pt idx="7367">
                  <c:v>284.25799999999998</c:v>
                </c:pt>
                <c:pt idx="7368">
                  <c:v>284.29160000000002</c:v>
                </c:pt>
                <c:pt idx="7369">
                  <c:v>284.32459999999998</c:v>
                </c:pt>
                <c:pt idx="7370">
                  <c:v>284.35789999999997</c:v>
                </c:pt>
                <c:pt idx="7371">
                  <c:v>284.3913</c:v>
                </c:pt>
                <c:pt idx="7372">
                  <c:v>284.42500000000001</c:v>
                </c:pt>
                <c:pt idx="7373">
                  <c:v>284.4579</c:v>
                </c:pt>
                <c:pt idx="7374">
                  <c:v>284.49160000000001</c:v>
                </c:pt>
                <c:pt idx="7375">
                  <c:v>284.52480000000003</c:v>
                </c:pt>
                <c:pt idx="7376">
                  <c:v>284.55779999999999</c:v>
                </c:pt>
                <c:pt idx="7377">
                  <c:v>284.59160000000003</c:v>
                </c:pt>
                <c:pt idx="7378">
                  <c:v>284.62470000000002</c:v>
                </c:pt>
                <c:pt idx="7379">
                  <c:v>284.65839999999997</c:v>
                </c:pt>
                <c:pt idx="7380">
                  <c:v>284.69260000000003</c:v>
                </c:pt>
                <c:pt idx="7381">
                  <c:v>284.72469999999998</c:v>
                </c:pt>
                <c:pt idx="7382">
                  <c:v>284.75900000000001</c:v>
                </c:pt>
                <c:pt idx="7383">
                  <c:v>284.79199999999997</c:v>
                </c:pt>
                <c:pt idx="7384">
                  <c:v>284.8252</c:v>
                </c:pt>
                <c:pt idx="7385">
                  <c:v>284.85860000000002</c:v>
                </c:pt>
                <c:pt idx="7386">
                  <c:v>284.89159999999998</c:v>
                </c:pt>
                <c:pt idx="7387">
                  <c:v>284.92559999999997</c:v>
                </c:pt>
                <c:pt idx="7388">
                  <c:v>284.9588</c:v>
                </c:pt>
                <c:pt idx="7389">
                  <c:v>284.99239999999998</c:v>
                </c:pt>
                <c:pt idx="7390">
                  <c:v>285.02530000000002</c:v>
                </c:pt>
                <c:pt idx="7391">
                  <c:v>285.05889999999999</c:v>
                </c:pt>
                <c:pt idx="7392">
                  <c:v>285.09210000000002</c:v>
                </c:pt>
                <c:pt idx="7393">
                  <c:v>285.12509999999997</c:v>
                </c:pt>
                <c:pt idx="7394">
                  <c:v>285.15839999999997</c:v>
                </c:pt>
                <c:pt idx="7395">
                  <c:v>285.19240000000002</c:v>
                </c:pt>
                <c:pt idx="7396">
                  <c:v>285.22559999999999</c:v>
                </c:pt>
                <c:pt idx="7397">
                  <c:v>285.2586</c:v>
                </c:pt>
                <c:pt idx="7398">
                  <c:v>285.29259999999999</c:v>
                </c:pt>
                <c:pt idx="7399">
                  <c:v>285.32490000000001</c:v>
                </c:pt>
                <c:pt idx="7400">
                  <c:v>285.35930000000002</c:v>
                </c:pt>
                <c:pt idx="7401">
                  <c:v>285.39240000000001</c:v>
                </c:pt>
                <c:pt idx="7402">
                  <c:v>285.42540000000002</c:v>
                </c:pt>
                <c:pt idx="7403">
                  <c:v>285.45920000000001</c:v>
                </c:pt>
                <c:pt idx="7404">
                  <c:v>285.49340000000001</c:v>
                </c:pt>
                <c:pt idx="7405">
                  <c:v>285.52589999999998</c:v>
                </c:pt>
                <c:pt idx="7406">
                  <c:v>285.56040000000002</c:v>
                </c:pt>
                <c:pt idx="7407">
                  <c:v>285.59449999999998</c:v>
                </c:pt>
                <c:pt idx="7408">
                  <c:v>285.62619999999998</c:v>
                </c:pt>
                <c:pt idx="7409">
                  <c:v>285.66059999999999</c:v>
                </c:pt>
                <c:pt idx="7410">
                  <c:v>285.69369999999998</c:v>
                </c:pt>
                <c:pt idx="7411">
                  <c:v>285.7276</c:v>
                </c:pt>
                <c:pt idx="7412">
                  <c:v>285.76029999999997</c:v>
                </c:pt>
                <c:pt idx="7413">
                  <c:v>285.79320000000001</c:v>
                </c:pt>
                <c:pt idx="7414">
                  <c:v>285.82580000000002</c:v>
                </c:pt>
                <c:pt idx="7415">
                  <c:v>285.85989999999998</c:v>
                </c:pt>
                <c:pt idx="7416">
                  <c:v>285.89249999999998</c:v>
                </c:pt>
                <c:pt idx="7417">
                  <c:v>285.92630000000003</c:v>
                </c:pt>
                <c:pt idx="7418">
                  <c:v>285.959</c:v>
                </c:pt>
                <c:pt idx="7419">
                  <c:v>285.99259999999998</c:v>
                </c:pt>
                <c:pt idx="7420">
                  <c:v>286.0258</c:v>
                </c:pt>
                <c:pt idx="7421">
                  <c:v>286.0591</c:v>
                </c:pt>
                <c:pt idx="7422">
                  <c:v>286.09320000000002</c:v>
                </c:pt>
                <c:pt idx="7423">
                  <c:v>286.12540000000001</c:v>
                </c:pt>
                <c:pt idx="7424">
                  <c:v>286.15940000000001</c:v>
                </c:pt>
                <c:pt idx="7425">
                  <c:v>286.19260000000003</c:v>
                </c:pt>
                <c:pt idx="7426">
                  <c:v>286.22620000000001</c:v>
                </c:pt>
                <c:pt idx="7427">
                  <c:v>286.26029999999997</c:v>
                </c:pt>
                <c:pt idx="7428">
                  <c:v>286.29320000000001</c:v>
                </c:pt>
                <c:pt idx="7429">
                  <c:v>286.327</c:v>
                </c:pt>
                <c:pt idx="7430">
                  <c:v>286.35899999999998</c:v>
                </c:pt>
                <c:pt idx="7431">
                  <c:v>286.39350000000002</c:v>
                </c:pt>
                <c:pt idx="7432">
                  <c:v>286.42660000000001</c:v>
                </c:pt>
                <c:pt idx="7433">
                  <c:v>286.46019999999999</c:v>
                </c:pt>
                <c:pt idx="7434">
                  <c:v>286.49270000000001</c:v>
                </c:pt>
                <c:pt idx="7435">
                  <c:v>286.52659999999997</c:v>
                </c:pt>
                <c:pt idx="7436">
                  <c:v>286.55990000000003</c:v>
                </c:pt>
                <c:pt idx="7437">
                  <c:v>286.59309999999999</c:v>
                </c:pt>
                <c:pt idx="7438">
                  <c:v>286.6266</c:v>
                </c:pt>
                <c:pt idx="7439">
                  <c:v>286.66039999999998</c:v>
                </c:pt>
                <c:pt idx="7440">
                  <c:v>286.69330000000002</c:v>
                </c:pt>
                <c:pt idx="7441">
                  <c:v>286.72719999999998</c:v>
                </c:pt>
                <c:pt idx="7442">
                  <c:v>286.76049999999998</c:v>
                </c:pt>
                <c:pt idx="7443">
                  <c:v>286.79340000000002</c:v>
                </c:pt>
                <c:pt idx="7444">
                  <c:v>286.8272</c:v>
                </c:pt>
                <c:pt idx="7445">
                  <c:v>286.86070000000001</c:v>
                </c:pt>
                <c:pt idx="7446">
                  <c:v>286.89429999999999</c:v>
                </c:pt>
                <c:pt idx="7447">
                  <c:v>286.92720000000003</c:v>
                </c:pt>
                <c:pt idx="7448">
                  <c:v>286.9606</c:v>
                </c:pt>
                <c:pt idx="7449">
                  <c:v>286.99369999999999</c:v>
                </c:pt>
                <c:pt idx="7450">
                  <c:v>287.02780000000001</c:v>
                </c:pt>
                <c:pt idx="7451">
                  <c:v>287.06040000000002</c:v>
                </c:pt>
                <c:pt idx="7452">
                  <c:v>287.09399999999999</c:v>
                </c:pt>
                <c:pt idx="7453">
                  <c:v>287.1275</c:v>
                </c:pt>
                <c:pt idx="7454">
                  <c:v>287.16120000000001</c:v>
                </c:pt>
                <c:pt idx="7455">
                  <c:v>287.19380000000001</c:v>
                </c:pt>
                <c:pt idx="7456">
                  <c:v>287.22750000000002</c:v>
                </c:pt>
                <c:pt idx="7457">
                  <c:v>287.26150000000001</c:v>
                </c:pt>
                <c:pt idx="7458">
                  <c:v>287.2944</c:v>
                </c:pt>
                <c:pt idx="7459">
                  <c:v>287.32749999999999</c:v>
                </c:pt>
                <c:pt idx="7460">
                  <c:v>287.36110000000002</c:v>
                </c:pt>
                <c:pt idx="7461">
                  <c:v>287.39499999999998</c:v>
                </c:pt>
                <c:pt idx="7462">
                  <c:v>287.42779999999999</c:v>
                </c:pt>
                <c:pt idx="7463">
                  <c:v>287.46129999999999</c:v>
                </c:pt>
                <c:pt idx="7464">
                  <c:v>287.49520000000001</c:v>
                </c:pt>
                <c:pt idx="7465">
                  <c:v>287.52839999999998</c:v>
                </c:pt>
                <c:pt idx="7466">
                  <c:v>287.56169999999997</c:v>
                </c:pt>
                <c:pt idx="7467">
                  <c:v>287.59449999999998</c:v>
                </c:pt>
                <c:pt idx="7468">
                  <c:v>287.62819999999999</c:v>
                </c:pt>
                <c:pt idx="7469">
                  <c:v>287.66210000000001</c:v>
                </c:pt>
                <c:pt idx="7470">
                  <c:v>287.69499999999999</c:v>
                </c:pt>
                <c:pt idx="7471">
                  <c:v>287.72859999999997</c:v>
                </c:pt>
                <c:pt idx="7472">
                  <c:v>287.76179999999999</c:v>
                </c:pt>
                <c:pt idx="7473">
                  <c:v>287.79500000000002</c:v>
                </c:pt>
                <c:pt idx="7474">
                  <c:v>287.82850000000002</c:v>
                </c:pt>
                <c:pt idx="7475">
                  <c:v>287.86200000000002</c:v>
                </c:pt>
                <c:pt idx="7476">
                  <c:v>287.89530000000002</c:v>
                </c:pt>
                <c:pt idx="7477">
                  <c:v>287.9282</c:v>
                </c:pt>
                <c:pt idx="7478">
                  <c:v>287.96109999999999</c:v>
                </c:pt>
                <c:pt idx="7479">
                  <c:v>287.99540000000002</c:v>
                </c:pt>
                <c:pt idx="7480">
                  <c:v>288.02859999999998</c:v>
                </c:pt>
                <c:pt idx="7481">
                  <c:v>288.06200000000001</c:v>
                </c:pt>
                <c:pt idx="7482">
                  <c:v>288.0958</c:v>
                </c:pt>
                <c:pt idx="7483">
                  <c:v>288.12860000000001</c:v>
                </c:pt>
                <c:pt idx="7484">
                  <c:v>288.16160000000002</c:v>
                </c:pt>
                <c:pt idx="7485">
                  <c:v>288.19540000000001</c:v>
                </c:pt>
                <c:pt idx="7486">
                  <c:v>288.22879999999998</c:v>
                </c:pt>
                <c:pt idx="7487">
                  <c:v>288.262</c:v>
                </c:pt>
                <c:pt idx="7488">
                  <c:v>288.2962</c:v>
                </c:pt>
                <c:pt idx="7489">
                  <c:v>288.32870000000003</c:v>
                </c:pt>
                <c:pt idx="7490">
                  <c:v>288.36259999999999</c:v>
                </c:pt>
                <c:pt idx="7491">
                  <c:v>288.39519999999999</c:v>
                </c:pt>
                <c:pt idx="7492">
                  <c:v>288.42860000000002</c:v>
                </c:pt>
                <c:pt idx="7493">
                  <c:v>288.46230000000003</c:v>
                </c:pt>
                <c:pt idx="7494">
                  <c:v>288.49599999999998</c:v>
                </c:pt>
                <c:pt idx="7495">
                  <c:v>288.5292</c:v>
                </c:pt>
                <c:pt idx="7496">
                  <c:v>288.56259999999997</c:v>
                </c:pt>
                <c:pt idx="7497">
                  <c:v>288.596</c:v>
                </c:pt>
                <c:pt idx="7498">
                  <c:v>288.62959999999998</c:v>
                </c:pt>
                <c:pt idx="7499">
                  <c:v>288.6628</c:v>
                </c:pt>
                <c:pt idx="7500">
                  <c:v>288.69560000000001</c:v>
                </c:pt>
                <c:pt idx="7501">
                  <c:v>288.7294</c:v>
                </c:pt>
                <c:pt idx="7502">
                  <c:v>288.76339999999999</c:v>
                </c:pt>
                <c:pt idx="7503">
                  <c:v>288.79640000000001</c:v>
                </c:pt>
                <c:pt idx="7504">
                  <c:v>288.82979999999998</c:v>
                </c:pt>
                <c:pt idx="7505">
                  <c:v>288.86270000000002</c:v>
                </c:pt>
                <c:pt idx="7506">
                  <c:v>288.8965</c:v>
                </c:pt>
                <c:pt idx="7507">
                  <c:v>288.93020000000001</c:v>
                </c:pt>
                <c:pt idx="7508">
                  <c:v>288.96359999999999</c:v>
                </c:pt>
                <c:pt idx="7509">
                  <c:v>288.99709999999999</c:v>
                </c:pt>
                <c:pt idx="7510">
                  <c:v>289.02980000000002</c:v>
                </c:pt>
                <c:pt idx="7511">
                  <c:v>289.06360000000001</c:v>
                </c:pt>
                <c:pt idx="7512">
                  <c:v>289.09620000000001</c:v>
                </c:pt>
                <c:pt idx="7513">
                  <c:v>289.1302</c:v>
                </c:pt>
                <c:pt idx="7514">
                  <c:v>289.16309999999999</c:v>
                </c:pt>
                <c:pt idx="7515">
                  <c:v>289.19659999999999</c:v>
                </c:pt>
                <c:pt idx="7516">
                  <c:v>289.23009999999999</c:v>
                </c:pt>
                <c:pt idx="7517">
                  <c:v>289.2629</c:v>
                </c:pt>
                <c:pt idx="7518">
                  <c:v>289.29680000000002</c:v>
                </c:pt>
                <c:pt idx="7519">
                  <c:v>289.33100000000002</c:v>
                </c:pt>
                <c:pt idx="7520">
                  <c:v>289.36399999999998</c:v>
                </c:pt>
                <c:pt idx="7521">
                  <c:v>289.3972</c:v>
                </c:pt>
                <c:pt idx="7522">
                  <c:v>289.43090000000001</c:v>
                </c:pt>
                <c:pt idx="7523">
                  <c:v>289.46379999999999</c:v>
                </c:pt>
                <c:pt idx="7524">
                  <c:v>289.49720000000002</c:v>
                </c:pt>
                <c:pt idx="7525">
                  <c:v>289.53059999999999</c:v>
                </c:pt>
                <c:pt idx="7526">
                  <c:v>289.56420000000003</c:v>
                </c:pt>
                <c:pt idx="7527">
                  <c:v>289.59739999999999</c:v>
                </c:pt>
                <c:pt idx="7528">
                  <c:v>289.6311</c:v>
                </c:pt>
                <c:pt idx="7529">
                  <c:v>289.66419999999999</c:v>
                </c:pt>
                <c:pt idx="7530">
                  <c:v>289.69799999999998</c:v>
                </c:pt>
                <c:pt idx="7531">
                  <c:v>289.73160000000001</c:v>
                </c:pt>
                <c:pt idx="7532">
                  <c:v>289.76459999999997</c:v>
                </c:pt>
                <c:pt idx="7533">
                  <c:v>289.79820000000001</c:v>
                </c:pt>
                <c:pt idx="7534">
                  <c:v>289.8313</c:v>
                </c:pt>
                <c:pt idx="7535">
                  <c:v>289.86500000000001</c:v>
                </c:pt>
                <c:pt idx="7536">
                  <c:v>289.89800000000002</c:v>
                </c:pt>
                <c:pt idx="7537">
                  <c:v>289.93209999999999</c:v>
                </c:pt>
                <c:pt idx="7538">
                  <c:v>289.96440000000001</c:v>
                </c:pt>
                <c:pt idx="7539">
                  <c:v>289.99779999999998</c:v>
                </c:pt>
                <c:pt idx="7540">
                  <c:v>290.0317</c:v>
                </c:pt>
                <c:pt idx="7541">
                  <c:v>290.06509999999997</c:v>
                </c:pt>
                <c:pt idx="7542">
                  <c:v>290.09789999999998</c:v>
                </c:pt>
                <c:pt idx="7543">
                  <c:v>290.13130000000001</c:v>
                </c:pt>
                <c:pt idx="7544">
                  <c:v>290.16460000000001</c:v>
                </c:pt>
                <c:pt idx="7545">
                  <c:v>290.19740000000002</c:v>
                </c:pt>
                <c:pt idx="7546">
                  <c:v>290.23160000000001</c:v>
                </c:pt>
                <c:pt idx="7547">
                  <c:v>290.26479999999998</c:v>
                </c:pt>
                <c:pt idx="7548">
                  <c:v>290.2978</c:v>
                </c:pt>
                <c:pt idx="7549">
                  <c:v>290.33139999999997</c:v>
                </c:pt>
                <c:pt idx="7550">
                  <c:v>290.3648</c:v>
                </c:pt>
                <c:pt idx="7551">
                  <c:v>290.39870000000002</c:v>
                </c:pt>
                <c:pt idx="7552">
                  <c:v>290.4314</c:v>
                </c:pt>
                <c:pt idx="7553">
                  <c:v>290.46499999999997</c:v>
                </c:pt>
                <c:pt idx="7554">
                  <c:v>290.4982</c:v>
                </c:pt>
                <c:pt idx="7555">
                  <c:v>290.5324</c:v>
                </c:pt>
                <c:pt idx="7556">
                  <c:v>290.56560000000002</c:v>
                </c:pt>
                <c:pt idx="7557">
                  <c:v>290.5992</c:v>
                </c:pt>
                <c:pt idx="7558">
                  <c:v>290.6318</c:v>
                </c:pt>
                <c:pt idx="7559">
                  <c:v>290.66520000000003</c:v>
                </c:pt>
                <c:pt idx="7560">
                  <c:v>290.69900000000001</c:v>
                </c:pt>
                <c:pt idx="7561">
                  <c:v>290.73250000000002</c:v>
                </c:pt>
                <c:pt idx="7562">
                  <c:v>290.76499999999999</c:v>
                </c:pt>
                <c:pt idx="7563">
                  <c:v>290.79919999999998</c:v>
                </c:pt>
                <c:pt idx="7564">
                  <c:v>290.83300000000003</c:v>
                </c:pt>
                <c:pt idx="7565">
                  <c:v>290.86599999999999</c:v>
                </c:pt>
                <c:pt idx="7566">
                  <c:v>290.89999999999998</c:v>
                </c:pt>
                <c:pt idx="7567">
                  <c:v>290.93299999999999</c:v>
                </c:pt>
                <c:pt idx="7568">
                  <c:v>290.96539999999999</c:v>
                </c:pt>
                <c:pt idx="7569">
                  <c:v>290.99919999999997</c:v>
                </c:pt>
                <c:pt idx="7570">
                  <c:v>291.03280000000001</c:v>
                </c:pt>
                <c:pt idx="7571">
                  <c:v>291.06670000000003</c:v>
                </c:pt>
                <c:pt idx="7572">
                  <c:v>291.09969999999998</c:v>
                </c:pt>
                <c:pt idx="7573">
                  <c:v>291.13310000000001</c:v>
                </c:pt>
                <c:pt idx="7574">
                  <c:v>291.16640000000001</c:v>
                </c:pt>
                <c:pt idx="7575">
                  <c:v>291.19990000000001</c:v>
                </c:pt>
                <c:pt idx="7576">
                  <c:v>291.233</c:v>
                </c:pt>
                <c:pt idx="7577">
                  <c:v>291.2663</c:v>
                </c:pt>
                <c:pt idx="7578">
                  <c:v>291.2996</c:v>
                </c:pt>
                <c:pt idx="7579">
                  <c:v>291.33319999999998</c:v>
                </c:pt>
                <c:pt idx="7580">
                  <c:v>291.36660000000001</c:v>
                </c:pt>
                <c:pt idx="7581">
                  <c:v>291.39929999999998</c:v>
                </c:pt>
                <c:pt idx="7582">
                  <c:v>291.4332</c:v>
                </c:pt>
                <c:pt idx="7583">
                  <c:v>291.46640000000002</c:v>
                </c:pt>
                <c:pt idx="7584">
                  <c:v>291.49990000000003</c:v>
                </c:pt>
                <c:pt idx="7585">
                  <c:v>291.5335</c:v>
                </c:pt>
                <c:pt idx="7586">
                  <c:v>291.56639999999999</c:v>
                </c:pt>
                <c:pt idx="7587">
                  <c:v>291.59949999999998</c:v>
                </c:pt>
                <c:pt idx="7588">
                  <c:v>291.63339999999999</c:v>
                </c:pt>
                <c:pt idx="7589">
                  <c:v>291.66640000000001</c:v>
                </c:pt>
                <c:pt idx="7590">
                  <c:v>291.70030000000003</c:v>
                </c:pt>
                <c:pt idx="7591">
                  <c:v>291.73390000000001</c:v>
                </c:pt>
                <c:pt idx="7592">
                  <c:v>291.76749999999998</c:v>
                </c:pt>
                <c:pt idx="7593">
                  <c:v>291.80029999999999</c:v>
                </c:pt>
                <c:pt idx="7594">
                  <c:v>291.83390000000003</c:v>
                </c:pt>
                <c:pt idx="7595">
                  <c:v>291.86700000000002</c:v>
                </c:pt>
                <c:pt idx="7596">
                  <c:v>291.90050000000002</c:v>
                </c:pt>
                <c:pt idx="7597">
                  <c:v>291.93380000000002</c:v>
                </c:pt>
                <c:pt idx="7598">
                  <c:v>291.9676</c:v>
                </c:pt>
                <c:pt idx="7599">
                  <c:v>292.0016</c:v>
                </c:pt>
                <c:pt idx="7600">
                  <c:v>292.03500000000003</c:v>
                </c:pt>
                <c:pt idx="7601">
                  <c:v>292.06740000000002</c:v>
                </c:pt>
                <c:pt idx="7602">
                  <c:v>292.10039999999998</c:v>
                </c:pt>
                <c:pt idx="7603">
                  <c:v>292.13470000000001</c:v>
                </c:pt>
                <c:pt idx="7604">
                  <c:v>292.16800000000001</c:v>
                </c:pt>
                <c:pt idx="7605">
                  <c:v>292.20159999999998</c:v>
                </c:pt>
                <c:pt idx="7606">
                  <c:v>292.23439999999999</c:v>
                </c:pt>
                <c:pt idx="7607">
                  <c:v>292.26740000000001</c:v>
                </c:pt>
                <c:pt idx="7608">
                  <c:v>292.30090000000001</c:v>
                </c:pt>
                <c:pt idx="7609">
                  <c:v>292.33539999999999</c:v>
                </c:pt>
                <c:pt idx="7610">
                  <c:v>292.3689</c:v>
                </c:pt>
                <c:pt idx="7611">
                  <c:v>292.40159999999997</c:v>
                </c:pt>
                <c:pt idx="7612">
                  <c:v>292.43639999999999</c:v>
                </c:pt>
                <c:pt idx="7613">
                  <c:v>292.46800000000002</c:v>
                </c:pt>
                <c:pt idx="7614">
                  <c:v>292.5018</c:v>
                </c:pt>
                <c:pt idx="7615">
                  <c:v>292.53500000000003</c:v>
                </c:pt>
                <c:pt idx="7616">
                  <c:v>292.5684</c:v>
                </c:pt>
                <c:pt idx="7617">
                  <c:v>292.6028</c:v>
                </c:pt>
                <c:pt idx="7618">
                  <c:v>292.63560000000001</c:v>
                </c:pt>
                <c:pt idx="7619">
                  <c:v>292.66950000000003</c:v>
                </c:pt>
                <c:pt idx="7620">
                  <c:v>292.70299999999997</c:v>
                </c:pt>
                <c:pt idx="7621">
                  <c:v>292.73630000000003</c:v>
                </c:pt>
                <c:pt idx="7622">
                  <c:v>292.76929999999999</c:v>
                </c:pt>
                <c:pt idx="7623">
                  <c:v>292.803</c:v>
                </c:pt>
                <c:pt idx="7624">
                  <c:v>292.83620000000002</c:v>
                </c:pt>
                <c:pt idx="7625">
                  <c:v>292.86950000000002</c:v>
                </c:pt>
                <c:pt idx="7626">
                  <c:v>292.90300000000002</c:v>
                </c:pt>
                <c:pt idx="7627">
                  <c:v>292.93560000000002</c:v>
                </c:pt>
                <c:pt idx="7628">
                  <c:v>292.96940000000001</c:v>
                </c:pt>
                <c:pt idx="7629">
                  <c:v>293.0016</c:v>
                </c:pt>
                <c:pt idx="7630">
                  <c:v>293.03489999999999</c:v>
                </c:pt>
                <c:pt idx="7631">
                  <c:v>293.06920000000002</c:v>
                </c:pt>
                <c:pt idx="7632">
                  <c:v>293.1026</c:v>
                </c:pt>
                <c:pt idx="7633">
                  <c:v>293.13560000000001</c:v>
                </c:pt>
                <c:pt idx="7634">
                  <c:v>293.16899999999998</c:v>
                </c:pt>
                <c:pt idx="7635">
                  <c:v>293.20170000000002</c:v>
                </c:pt>
                <c:pt idx="7636">
                  <c:v>293.23509999999999</c:v>
                </c:pt>
                <c:pt idx="7637">
                  <c:v>293.2688</c:v>
                </c:pt>
                <c:pt idx="7638">
                  <c:v>293.3023</c:v>
                </c:pt>
                <c:pt idx="7639">
                  <c:v>293.33589999999998</c:v>
                </c:pt>
                <c:pt idx="7640">
                  <c:v>293.36860000000001</c:v>
                </c:pt>
                <c:pt idx="7641">
                  <c:v>293.40260000000001</c:v>
                </c:pt>
                <c:pt idx="7642">
                  <c:v>293.43560000000002</c:v>
                </c:pt>
                <c:pt idx="7643">
                  <c:v>293.46980000000002</c:v>
                </c:pt>
                <c:pt idx="7644">
                  <c:v>293.50360000000001</c:v>
                </c:pt>
                <c:pt idx="7645">
                  <c:v>293.53579999999999</c:v>
                </c:pt>
                <c:pt idx="7646">
                  <c:v>293.56939999999997</c:v>
                </c:pt>
                <c:pt idx="7647">
                  <c:v>293.6028</c:v>
                </c:pt>
                <c:pt idx="7648">
                  <c:v>293.63679999999999</c:v>
                </c:pt>
                <c:pt idx="7649">
                  <c:v>293.67</c:v>
                </c:pt>
                <c:pt idx="7650">
                  <c:v>293.70299999999997</c:v>
                </c:pt>
                <c:pt idx="7651">
                  <c:v>293.73599999999999</c:v>
                </c:pt>
                <c:pt idx="7652">
                  <c:v>293.76960000000003</c:v>
                </c:pt>
                <c:pt idx="7653">
                  <c:v>293.80279999999999</c:v>
                </c:pt>
                <c:pt idx="7654">
                  <c:v>293.83629999999999</c:v>
                </c:pt>
                <c:pt idx="7655">
                  <c:v>293.86939999999998</c:v>
                </c:pt>
                <c:pt idx="7656">
                  <c:v>293.90289999999999</c:v>
                </c:pt>
                <c:pt idx="7657">
                  <c:v>293.93700000000001</c:v>
                </c:pt>
                <c:pt idx="7658">
                  <c:v>293.96940000000001</c:v>
                </c:pt>
                <c:pt idx="7659">
                  <c:v>294.00349999999997</c:v>
                </c:pt>
                <c:pt idx="7660">
                  <c:v>294.03730000000002</c:v>
                </c:pt>
                <c:pt idx="7661">
                  <c:v>294.07</c:v>
                </c:pt>
                <c:pt idx="7662">
                  <c:v>294.10340000000002</c:v>
                </c:pt>
                <c:pt idx="7663">
                  <c:v>294.13720000000001</c:v>
                </c:pt>
                <c:pt idx="7664">
                  <c:v>294.17059999999998</c:v>
                </c:pt>
                <c:pt idx="7665">
                  <c:v>294.2038</c:v>
                </c:pt>
                <c:pt idx="7666">
                  <c:v>294.23669999999998</c:v>
                </c:pt>
                <c:pt idx="7667">
                  <c:v>294.27019999999999</c:v>
                </c:pt>
                <c:pt idx="7668">
                  <c:v>294.30380000000002</c:v>
                </c:pt>
                <c:pt idx="7669">
                  <c:v>294.33749999999998</c:v>
                </c:pt>
                <c:pt idx="7670">
                  <c:v>294.37060000000002</c:v>
                </c:pt>
                <c:pt idx="7671">
                  <c:v>294.404</c:v>
                </c:pt>
                <c:pt idx="7672">
                  <c:v>294.43680000000001</c:v>
                </c:pt>
                <c:pt idx="7673">
                  <c:v>294.47120000000001</c:v>
                </c:pt>
                <c:pt idx="7674">
                  <c:v>294.50470000000001</c:v>
                </c:pt>
                <c:pt idx="7675">
                  <c:v>294.53789999999998</c:v>
                </c:pt>
                <c:pt idx="7676">
                  <c:v>294.57049999999998</c:v>
                </c:pt>
                <c:pt idx="7677">
                  <c:v>294.60449999999997</c:v>
                </c:pt>
                <c:pt idx="7678">
                  <c:v>294.63819999999998</c:v>
                </c:pt>
                <c:pt idx="7679">
                  <c:v>294.67059999999998</c:v>
                </c:pt>
                <c:pt idx="7680">
                  <c:v>294.70499999999998</c:v>
                </c:pt>
                <c:pt idx="7681">
                  <c:v>294.738</c:v>
                </c:pt>
                <c:pt idx="7682">
                  <c:v>294.77179999999998</c:v>
                </c:pt>
                <c:pt idx="7683">
                  <c:v>294.80439999999999</c:v>
                </c:pt>
                <c:pt idx="7684">
                  <c:v>294.8381</c:v>
                </c:pt>
                <c:pt idx="7685">
                  <c:v>294.87169999999998</c:v>
                </c:pt>
                <c:pt idx="7686">
                  <c:v>294.90480000000002</c:v>
                </c:pt>
                <c:pt idx="7687">
                  <c:v>294.93799999999999</c:v>
                </c:pt>
                <c:pt idx="7688">
                  <c:v>294.97140000000002</c:v>
                </c:pt>
                <c:pt idx="7689">
                  <c:v>295.0052</c:v>
                </c:pt>
                <c:pt idx="7690">
                  <c:v>295.03769999999997</c:v>
                </c:pt>
                <c:pt idx="7691">
                  <c:v>295.07299999999998</c:v>
                </c:pt>
                <c:pt idx="7692">
                  <c:v>295.1062</c:v>
                </c:pt>
                <c:pt idx="7693">
                  <c:v>295.13929999999999</c:v>
                </c:pt>
                <c:pt idx="7694">
                  <c:v>295.17200000000003</c:v>
                </c:pt>
                <c:pt idx="7695">
                  <c:v>295.20519999999999</c:v>
                </c:pt>
                <c:pt idx="7696">
                  <c:v>295.23849999999999</c:v>
                </c:pt>
                <c:pt idx="7697">
                  <c:v>295.2722</c:v>
                </c:pt>
                <c:pt idx="7698">
                  <c:v>295.30540000000002</c:v>
                </c:pt>
                <c:pt idx="7699">
                  <c:v>295.33890000000002</c:v>
                </c:pt>
                <c:pt idx="7700">
                  <c:v>295.37130000000002</c:v>
                </c:pt>
                <c:pt idx="7701">
                  <c:v>295.40600000000001</c:v>
                </c:pt>
                <c:pt idx="7702">
                  <c:v>295.43920000000003</c:v>
                </c:pt>
                <c:pt idx="7703">
                  <c:v>295.47179999999997</c:v>
                </c:pt>
                <c:pt idx="7704">
                  <c:v>295.50540000000001</c:v>
                </c:pt>
                <c:pt idx="7705">
                  <c:v>295.53809999999999</c:v>
                </c:pt>
                <c:pt idx="7706">
                  <c:v>295.572</c:v>
                </c:pt>
                <c:pt idx="7707">
                  <c:v>295.60550000000001</c:v>
                </c:pt>
                <c:pt idx="7708">
                  <c:v>295.63889999999998</c:v>
                </c:pt>
                <c:pt idx="7709">
                  <c:v>295.67239999999998</c:v>
                </c:pt>
                <c:pt idx="7710">
                  <c:v>295.7054</c:v>
                </c:pt>
                <c:pt idx="7711">
                  <c:v>295.73869999999999</c:v>
                </c:pt>
                <c:pt idx="7712">
                  <c:v>295.77249999999998</c:v>
                </c:pt>
                <c:pt idx="7713">
                  <c:v>295.80619999999999</c:v>
                </c:pt>
                <c:pt idx="7714">
                  <c:v>295.83859999999999</c:v>
                </c:pt>
                <c:pt idx="7715">
                  <c:v>295.87279999999998</c:v>
                </c:pt>
                <c:pt idx="7716">
                  <c:v>295.90640000000002</c:v>
                </c:pt>
                <c:pt idx="7717">
                  <c:v>295.93889999999999</c:v>
                </c:pt>
                <c:pt idx="7718">
                  <c:v>295.97280000000001</c:v>
                </c:pt>
                <c:pt idx="7719">
                  <c:v>296.00619999999998</c:v>
                </c:pt>
                <c:pt idx="7720">
                  <c:v>296.03949999999998</c:v>
                </c:pt>
                <c:pt idx="7721">
                  <c:v>296.07279999999997</c:v>
                </c:pt>
                <c:pt idx="7722">
                  <c:v>296.10680000000002</c:v>
                </c:pt>
                <c:pt idx="7723">
                  <c:v>296.14</c:v>
                </c:pt>
                <c:pt idx="7724">
                  <c:v>296.17329999999998</c:v>
                </c:pt>
                <c:pt idx="7725">
                  <c:v>296.20620000000002</c:v>
                </c:pt>
                <c:pt idx="7726">
                  <c:v>296.24029999999999</c:v>
                </c:pt>
                <c:pt idx="7727">
                  <c:v>296.27359999999999</c:v>
                </c:pt>
                <c:pt idx="7728">
                  <c:v>296.30700000000002</c:v>
                </c:pt>
                <c:pt idx="7729">
                  <c:v>296.34059999999999</c:v>
                </c:pt>
                <c:pt idx="7730">
                  <c:v>296.3741</c:v>
                </c:pt>
                <c:pt idx="7731">
                  <c:v>296.40699999999998</c:v>
                </c:pt>
                <c:pt idx="7732">
                  <c:v>296.43990000000002</c:v>
                </c:pt>
                <c:pt idx="7733">
                  <c:v>296.47300000000001</c:v>
                </c:pt>
                <c:pt idx="7734">
                  <c:v>296.5068</c:v>
                </c:pt>
                <c:pt idx="7735">
                  <c:v>296.54059999999998</c:v>
                </c:pt>
                <c:pt idx="7736">
                  <c:v>296.57350000000002</c:v>
                </c:pt>
                <c:pt idx="7737">
                  <c:v>296.60719999999998</c:v>
                </c:pt>
                <c:pt idx="7738">
                  <c:v>296.63979999999998</c:v>
                </c:pt>
                <c:pt idx="7739">
                  <c:v>296.67380000000003</c:v>
                </c:pt>
                <c:pt idx="7740">
                  <c:v>296.7072</c:v>
                </c:pt>
                <c:pt idx="7741">
                  <c:v>296.74040000000002</c:v>
                </c:pt>
                <c:pt idx="7742">
                  <c:v>296.774</c:v>
                </c:pt>
                <c:pt idx="7743">
                  <c:v>296.80709999999999</c:v>
                </c:pt>
                <c:pt idx="7744">
                  <c:v>296.8408</c:v>
                </c:pt>
                <c:pt idx="7745">
                  <c:v>296.87439999999998</c:v>
                </c:pt>
                <c:pt idx="7746">
                  <c:v>296.9074</c:v>
                </c:pt>
                <c:pt idx="7747">
                  <c:v>296.94159999999999</c:v>
                </c:pt>
                <c:pt idx="7748">
                  <c:v>296.97469999999998</c:v>
                </c:pt>
                <c:pt idx="7749">
                  <c:v>297.00909999999999</c:v>
                </c:pt>
                <c:pt idx="7750">
                  <c:v>297.041</c:v>
                </c:pt>
                <c:pt idx="7751">
                  <c:v>297.07440000000003</c:v>
                </c:pt>
                <c:pt idx="7752">
                  <c:v>297.07440000000003</c:v>
                </c:pt>
              </c:numCache>
            </c:numRef>
          </c:xVal>
          <c:yVal>
            <c:numRef>
              <c:f>Sheet1!$H$6:$H$7760</c:f>
              <c:numCache>
                <c:formatCode>General</c:formatCode>
                <c:ptCount val="7755"/>
                <c:pt idx="0">
                  <c:v>9.9596799399999991</c:v>
                </c:pt>
                <c:pt idx="1">
                  <c:v>9.96004808</c:v>
                </c:pt>
                <c:pt idx="2">
                  <c:v>9.9604595000000007</c:v>
                </c:pt>
                <c:pt idx="3">
                  <c:v>9.9608736400000009</c:v>
                </c:pt>
                <c:pt idx="4">
                  <c:v>9.9612531000000004</c:v>
                </c:pt>
                <c:pt idx="5">
                  <c:v>9.9616478300000004</c:v>
                </c:pt>
                <c:pt idx="6">
                  <c:v>9.9620240199999994</c:v>
                </c:pt>
                <c:pt idx="7">
                  <c:v>9.9624004399999997</c:v>
                </c:pt>
                <c:pt idx="8">
                  <c:v>9.9628033499999997</c:v>
                </c:pt>
                <c:pt idx="9">
                  <c:v>9.9632055800000003</c:v>
                </c:pt>
                <c:pt idx="10">
                  <c:v>9.9635738299999996</c:v>
                </c:pt>
                <c:pt idx="11">
                  <c:v>9.9639206399999996</c:v>
                </c:pt>
                <c:pt idx="12">
                  <c:v>9.9642815900000006</c:v>
                </c:pt>
                <c:pt idx="13">
                  <c:v>9.9646168799999995</c:v>
                </c:pt>
                <c:pt idx="14">
                  <c:v>9.9649335200000007</c:v>
                </c:pt>
                <c:pt idx="15">
                  <c:v>9.9652189999999994</c:v>
                </c:pt>
                <c:pt idx="16">
                  <c:v>9.9654558400000006</c:v>
                </c:pt>
                <c:pt idx="17">
                  <c:v>9.9656488900000006</c:v>
                </c:pt>
                <c:pt idx="18">
                  <c:v>9.9658432399999999</c:v>
                </c:pt>
                <c:pt idx="19">
                  <c:v>9.9659538699999999</c:v>
                </c:pt>
                <c:pt idx="20">
                  <c:v>9.9655712199999993</c:v>
                </c:pt>
                <c:pt idx="21">
                  <c:v>9.9635928699999994</c:v>
                </c:pt>
                <c:pt idx="22">
                  <c:v>9.9596067500000007</c:v>
                </c:pt>
                <c:pt idx="23">
                  <c:v>9.9539414500000003</c:v>
                </c:pt>
                <c:pt idx="24">
                  <c:v>9.9456803300000001</c:v>
                </c:pt>
                <c:pt idx="25">
                  <c:v>9.9342039</c:v>
                </c:pt>
                <c:pt idx="26">
                  <c:v>9.9205198200000009</c:v>
                </c:pt>
                <c:pt idx="27">
                  <c:v>9.9028531999999991</c:v>
                </c:pt>
                <c:pt idx="28">
                  <c:v>9.8835771999999995</c:v>
                </c:pt>
                <c:pt idx="29">
                  <c:v>9.8692934000000001</c:v>
                </c:pt>
                <c:pt idx="30">
                  <c:v>9.8555571000000004</c:v>
                </c:pt>
                <c:pt idx="31">
                  <c:v>9.8422947999999995</c:v>
                </c:pt>
                <c:pt idx="32">
                  <c:v>9.8265721999999993</c:v>
                </c:pt>
                <c:pt idx="33">
                  <c:v>9.8103715000000005</c:v>
                </c:pt>
                <c:pt idx="34">
                  <c:v>9.7921033000000008</c:v>
                </c:pt>
                <c:pt idx="35">
                  <c:v>9.7746955</c:v>
                </c:pt>
                <c:pt idx="36">
                  <c:v>9.7576035000000001</c:v>
                </c:pt>
                <c:pt idx="37">
                  <c:v>9.7406286000000009</c:v>
                </c:pt>
                <c:pt idx="38">
                  <c:v>9.7236512000000008</c:v>
                </c:pt>
                <c:pt idx="39">
                  <c:v>9.7054343999999997</c:v>
                </c:pt>
                <c:pt idx="40">
                  <c:v>9.6889965999999994</c:v>
                </c:pt>
                <c:pt idx="41">
                  <c:v>9.6716922000000007</c:v>
                </c:pt>
                <c:pt idx="42">
                  <c:v>9.6528220000000005</c:v>
                </c:pt>
                <c:pt idx="43">
                  <c:v>9.6332546000000008</c:v>
                </c:pt>
                <c:pt idx="44">
                  <c:v>9.6156450000000007</c:v>
                </c:pt>
                <c:pt idx="45">
                  <c:v>9.5983798</c:v>
                </c:pt>
                <c:pt idx="46">
                  <c:v>9.5818671999999996</c:v>
                </c:pt>
                <c:pt idx="47">
                  <c:v>9.5631518999999994</c:v>
                </c:pt>
                <c:pt idx="48">
                  <c:v>9.5444251999999992</c:v>
                </c:pt>
                <c:pt idx="49">
                  <c:v>9.5275452000000005</c:v>
                </c:pt>
                <c:pt idx="50">
                  <c:v>9.5107256000000007</c:v>
                </c:pt>
                <c:pt idx="51">
                  <c:v>9.4969096999999998</c:v>
                </c:pt>
                <c:pt idx="52">
                  <c:v>9.4801204000000006</c:v>
                </c:pt>
                <c:pt idx="53">
                  <c:v>9.4610409999999998</c:v>
                </c:pt>
                <c:pt idx="54">
                  <c:v>9.4411357999999996</c:v>
                </c:pt>
                <c:pt idx="55">
                  <c:v>9.4213514000000007</c:v>
                </c:pt>
                <c:pt idx="56">
                  <c:v>9.403473</c:v>
                </c:pt>
                <c:pt idx="57">
                  <c:v>9.3880649999999992</c:v>
                </c:pt>
                <c:pt idx="58">
                  <c:v>9.3698177999999999</c:v>
                </c:pt>
                <c:pt idx="59">
                  <c:v>9.3520278999999995</c:v>
                </c:pt>
                <c:pt idx="60">
                  <c:v>9.3338140999999997</c:v>
                </c:pt>
                <c:pt idx="61">
                  <c:v>9.3138128000000009</c:v>
                </c:pt>
                <c:pt idx="62">
                  <c:v>9.2966587999999994</c:v>
                </c:pt>
                <c:pt idx="63">
                  <c:v>9.2777636999999995</c:v>
                </c:pt>
                <c:pt idx="64">
                  <c:v>9.2567856000000006</c:v>
                </c:pt>
                <c:pt idx="65">
                  <c:v>9.2359474000000006</c:v>
                </c:pt>
                <c:pt idx="66">
                  <c:v>9.2170795000000005</c:v>
                </c:pt>
                <c:pt idx="67">
                  <c:v>9.1973514000000005</c:v>
                </c:pt>
                <c:pt idx="68">
                  <c:v>9.1782678000000004</c:v>
                </c:pt>
                <c:pt idx="69">
                  <c:v>9.1604416000000004</c:v>
                </c:pt>
                <c:pt idx="70">
                  <c:v>9.1406652000000008</c:v>
                </c:pt>
                <c:pt idx="71">
                  <c:v>9.1198434000000006</c:v>
                </c:pt>
                <c:pt idx="72">
                  <c:v>9.0989462000000003</c:v>
                </c:pt>
                <c:pt idx="73">
                  <c:v>9.0801949000000004</c:v>
                </c:pt>
                <c:pt idx="74">
                  <c:v>9.0638930999999996</c:v>
                </c:pt>
                <c:pt idx="75">
                  <c:v>9.0464318000000006</c:v>
                </c:pt>
                <c:pt idx="76">
                  <c:v>9.0299656000000006</c:v>
                </c:pt>
                <c:pt idx="77">
                  <c:v>9.0124005</c:v>
                </c:pt>
                <c:pt idx="78">
                  <c:v>8.9925130000000006</c:v>
                </c:pt>
                <c:pt idx="79">
                  <c:v>8.9749180000000006</c:v>
                </c:pt>
                <c:pt idx="80">
                  <c:v>8.9564459999999997</c:v>
                </c:pt>
                <c:pt idx="81">
                  <c:v>8.9357539999999993</c:v>
                </c:pt>
                <c:pt idx="82">
                  <c:v>8.9185300000000005</c:v>
                </c:pt>
                <c:pt idx="83">
                  <c:v>8.900658</c:v>
                </c:pt>
                <c:pt idx="84">
                  <c:v>8.8843029999999992</c:v>
                </c:pt>
                <c:pt idx="85">
                  <c:v>8.8698490000000003</c:v>
                </c:pt>
                <c:pt idx="86">
                  <c:v>8.8528219999999997</c:v>
                </c:pt>
                <c:pt idx="87">
                  <c:v>8.8332709999999999</c:v>
                </c:pt>
                <c:pt idx="88">
                  <c:v>8.816116000000001</c:v>
                </c:pt>
                <c:pt idx="89">
                  <c:v>8.8004490000000004</c:v>
                </c:pt>
                <c:pt idx="90">
                  <c:v>8.7864699999999996</c:v>
                </c:pt>
                <c:pt idx="91">
                  <c:v>8.7721940000000007</c:v>
                </c:pt>
                <c:pt idx="92">
                  <c:v>8.7525139999999997</c:v>
                </c:pt>
                <c:pt idx="93">
                  <c:v>8.7348230000000004</c:v>
                </c:pt>
                <c:pt idx="94">
                  <c:v>8.7200869999999995</c:v>
                </c:pt>
                <c:pt idx="95">
                  <c:v>8.7061419999999998</c:v>
                </c:pt>
                <c:pt idx="96">
                  <c:v>8.6928199999999993</c:v>
                </c:pt>
                <c:pt idx="97">
                  <c:v>8.6773740000000004</c:v>
                </c:pt>
                <c:pt idx="98">
                  <c:v>8.6578610000000005</c:v>
                </c:pt>
                <c:pt idx="99">
                  <c:v>8.6418529999999993</c:v>
                </c:pt>
                <c:pt idx="100">
                  <c:v>8.6281470000000002</c:v>
                </c:pt>
                <c:pt idx="101">
                  <c:v>8.6181350000000005</c:v>
                </c:pt>
                <c:pt idx="102">
                  <c:v>8.6043979999999998</c:v>
                </c:pt>
                <c:pt idx="103">
                  <c:v>8.591094</c:v>
                </c:pt>
                <c:pt idx="104">
                  <c:v>8.5773589999999995</c:v>
                </c:pt>
                <c:pt idx="105">
                  <c:v>8.5617850000000004</c:v>
                </c:pt>
                <c:pt idx="106">
                  <c:v>8.5484279999999995</c:v>
                </c:pt>
                <c:pt idx="107">
                  <c:v>8.535615</c:v>
                </c:pt>
                <c:pt idx="108">
                  <c:v>8.5207870000000003</c:v>
                </c:pt>
                <c:pt idx="109">
                  <c:v>8.5098739999999999</c:v>
                </c:pt>
                <c:pt idx="110">
                  <c:v>8.4955110000000005</c:v>
                </c:pt>
                <c:pt idx="111">
                  <c:v>8.480868000000001</c:v>
                </c:pt>
                <c:pt idx="112">
                  <c:v>8.4704890000000006</c:v>
                </c:pt>
                <c:pt idx="113">
                  <c:v>8.4566569999999999</c:v>
                </c:pt>
                <c:pt idx="114">
                  <c:v>8.4446189999999994</c:v>
                </c:pt>
                <c:pt idx="115">
                  <c:v>8.4347200000000004</c:v>
                </c:pt>
                <c:pt idx="116">
                  <c:v>8.4232019999999999</c:v>
                </c:pt>
                <c:pt idx="117">
                  <c:v>8.4100210000000004</c:v>
                </c:pt>
                <c:pt idx="118">
                  <c:v>8.3958980000000007</c:v>
                </c:pt>
                <c:pt idx="119">
                  <c:v>8.3819090000000003</c:v>
                </c:pt>
                <c:pt idx="120">
                  <c:v>8.3721960000000006</c:v>
                </c:pt>
                <c:pt idx="121">
                  <c:v>8.3627579999999995</c:v>
                </c:pt>
                <c:pt idx="122">
                  <c:v>8.3529140000000002</c:v>
                </c:pt>
                <c:pt idx="123">
                  <c:v>8.3436990000000009</c:v>
                </c:pt>
                <c:pt idx="124">
                  <c:v>8.3297620000000006</c:v>
                </c:pt>
                <c:pt idx="125">
                  <c:v>8.3192699999999995</c:v>
                </c:pt>
                <c:pt idx="126">
                  <c:v>8.3101920000000007</c:v>
                </c:pt>
                <c:pt idx="127">
                  <c:v>8.2990159999999999</c:v>
                </c:pt>
                <c:pt idx="128">
                  <c:v>8.2899860000000007</c:v>
                </c:pt>
                <c:pt idx="129">
                  <c:v>8.2790660000000003</c:v>
                </c:pt>
                <c:pt idx="130">
                  <c:v>8.2691090000000003</c:v>
                </c:pt>
                <c:pt idx="131">
                  <c:v>8.2581360000000004</c:v>
                </c:pt>
                <c:pt idx="132">
                  <c:v>8.2475529999999999</c:v>
                </c:pt>
                <c:pt idx="133">
                  <c:v>8.2386020000000002</c:v>
                </c:pt>
                <c:pt idx="134">
                  <c:v>8.2300190000000004</c:v>
                </c:pt>
                <c:pt idx="135">
                  <c:v>8.2218249999999991</c:v>
                </c:pt>
                <c:pt idx="136">
                  <c:v>8.2118940000000009</c:v>
                </c:pt>
                <c:pt idx="137">
                  <c:v>8.2026319999999995</c:v>
                </c:pt>
                <c:pt idx="138">
                  <c:v>8.1933520000000009</c:v>
                </c:pt>
                <c:pt idx="139">
                  <c:v>8.1855150000000005</c:v>
                </c:pt>
                <c:pt idx="140">
                  <c:v>8.1771580000000004</c:v>
                </c:pt>
                <c:pt idx="141">
                  <c:v>8.1698090000000008</c:v>
                </c:pt>
                <c:pt idx="142">
                  <c:v>8.1627550000000006</c:v>
                </c:pt>
                <c:pt idx="143">
                  <c:v>8.1530909999999999</c:v>
                </c:pt>
                <c:pt idx="144">
                  <c:v>8.143948</c:v>
                </c:pt>
                <c:pt idx="145">
                  <c:v>8.1332839999999997</c:v>
                </c:pt>
                <c:pt idx="146">
                  <c:v>8.1236239999999995</c:v>
                </c:pt>
                <c:pt idx="147">
                  <c:v>8.1170799999999996</c:v>
                </c:pt>
                <c:pt idx="148">
                  <c:v>8.1104369999999992</c:v>
                </c:pt>
                <c:pt idx="149">
                  <c:v>8.1026600000000002</c:v>
                </c:pt>
                <c:pt idx="150">
                  <c:v>8.0929420000000007</c:v>
                </c:pt>
                <c:pt idx="151">
                  <c:v>8.0851880000000005</c:v>
                </c:pt>
                <c:pt idx="152">
                  <c:v>8.0780139999999996</c:v>
                </c:pt>
                <c:pt idx="153">
                  <c:v>8.0716579999999993</c:v>
                </c:pt>
                <c:pt idx="154">
                  <c:v>8.0658659999999998</c:v>
                </c:pt>
                <c:pt idx="155">
                  <c:v>8.0580569999999998</c:v>
                </c:pt>
                <c:pt idx="156">
                  <c:v>8.0502269999999996</c:v>
                </c:pt>
                <c:pt idx="157">
                  <c:v>8.0454520000000009</c:v>
                </c:pt>
                <c:pt idx="158">
                  <c:v>8.0375800000000002</c:v>
                </c:pt>
                <c:pt idx="159">
                  <c:v>8.0313499999999998</c:v>
                </c:pt>
                <c:pt idx="160">
                  <c:v>8.0260689999999997</c:v>
                </c:pt>
                <c:pt idx="161">
                  <c:v>8.0176099999999995</c:v>
                </c:pt>
                <c:pt idx="162">
                  <c:v>8.011158</c:v>
                </c:pt>
                <c:pt idx="163">
                  <c:v>8.0041580000000003</c:v>
                </c:pt>
                <c:pt idx="164">
                  <c:v>7.9987139999999997</c:v>
                </c:pt>
                <c:pt idx="165">
                  <c:v>7.9948540000000001</c:v>
                </c:pt>
                <c:pt idx="166">
                  <c:v>7.9900609999999999</c:v>
                </c:pt>
                <c:pt idx="167">
                  <c:v>7.9841429999999995</c:v>
                </c:pt>
                <c:pt idx="168">
                  <c:v>7.9770279999999998</c:v>
                </c:pt>
                <c:pt idx="169">
                  <c:v>7.969112</c:v>
                </c:pt>
                <c:pt idx="170">
                  <c:v>7.9629289999999999</c:v>
                </c:pt>
                <c:pt idx="171">
                  <c:v>7.9560639999999996</c:v>
                </c:pt>
                <c:pt idx="172">
                  <c:v>7.9512879999999999</c:v>
                </c:pt>
                <c:pt idx="173">
                  <c:v>7.9463670000000004</c:v>
                </c:pt>
                <c:pt idx="174">
                  <c:v>7.9414899999999999</c:v>
                </c:pt>
                <c:pt idx="175">
                  <c:v>7.9362060000000003</c:v>
                </c:pt>
                <c:pt idx="176">
                  <c:v>7.9306179999999999</c:v>
                </c:pt>
                <c:pt idx="177">
                  <c:v>7.9250319999999999</c:v>
                </c:pt>
                <c:pt idx="178">
                  <c:v>7.9184830000000002</c:v>
                </c:pt>
                <c:pt idx="179">
                  <c:v>7.9125680000000003</c:v>
                </c:pt>
                <c:pt idx="180">
                  <c:v>7.9063490000000005</c:v>
                </c:pt>
                <c:pt idx="181">
                  <c:v>7.9008989999999999</c:v>
                </c:pt>
                <c:pt idx="182">
                  <c:v>7.897964</c:v>
                </c:pt>
                <c:pt idx="183">
                  <c:v>7.8950529999999999</c:v>
                </c:pt>
                <c:pt idx="184">
                  <c:v>7.8913220000000006</c:v>
                </c:pt>
                <c:pt idx="185">
                  <c:v>7.8861679999999996</c:v>
                </c:pt>
                <c:pt idx="186">
                  <c:v>7.8798779999999997</c:v>
                </c:pt>
                <c:pt idx="187">
                  <c:v>7.8735560000000007</c:v>
                </c:pt>
                <c:pt idx="188">
                  <c:v>7.8683420000000002</c:v>
                </c:pt>
                <c:pt idx="189">
                  <c:v>7.8637940000000004</c:v>
                </c:pt>
                <c:pt idx="190">
                  <c:v>7.8594249999999999</c:v>
                </c:pt>
                <c:pt idx="191">
                  <c:v>7.8558000000000003</c:v>
                </c:pt>
                <c:pt idx="192">
                  <c:v>7.8528950000000002</c:v>
                </c:pt>
                <c:pt idx="193">
                  <c:v>7.8506219999999995</c:v>
                </c:pt>
                <c:pt idx="194">
                  <c:v>7.8464930000000006</c:v>
                </c:pt>
                <c:pt idx="195">
                  <c:v>7.840382</c:v>
                </c:pt>
                <c:pt idx="196">
                  <c:v>7.8346960000000001</c:v>
                </c:pt>
                <c:pt idx="197">
                  <c:v>7.8299719999999997</c:v>
                </c:pt>
                <c:pt idx="198">
                  <c:v>7.8260819999999995</c:v>
                </c:pt>
                <c:pt idx="199">
                  <c:v>7.8230719999999998</c:v>
                </c:pt>
                <c:pt idx="200">
                  <c:v>7.8194020000000002</c:v>
                </c:pt>
                <c:pt idx="201">
                  <c:v>7.8146900000000006</c:v>
                </c:pt>
                <c:pt idx="202">
                  <c:v>7.8115369999999995</c:v>
                </c:pt>
                <c:pt idx="203">
                  <c:v>7.8089729999999999</c:v>
                </c:pt>
                <c:pt idx="204">
                  <c:v>7.8060399999999994</c:v>
                </c:pt>
                <c:pt idx="205">
                  <c:v>7.8026490000000006</c:v>
                </c:pt>
                <c:pt idx="206">
                  <c:v>7.7990240000000002</c:v>
                </c:pt>
                <c:pt idx="207">
                  <c:v>7.7948459999999997</c:v>
                </c:pt>
                <c:pt idx="208">
                  <c:v>7.7908200000000001</c:v>
                </c:pt>
                <c:pt idx="209">
                  <c:v>7.7869320000000002</c:v>
                </c:pt>
                <c:pt idx="210">
                  <c:v>7.7827660000000005</c:v>
                </c:pt>
                <c:pt idx="211">
                  <c:v>7.7790409999999994</c:v>
                </c:pt>
                <c:pt idx="212">
                  <c:v>7.7760980000000002</c:v>
                </c:pt>
                <c:pt idx="213">
                  <c:v>7.7731259999999995</c:v>
                </c:pt>
                <c:pt idx="214">
                  <c:v>7.7701580000000003</c:v>
                </c:pt>
                <c:pt idx="215">
                  <c:v>7.7670820000000003</c:v>
                </c:pt>
                <c:pt idx="216">
                  <c:v>7.7639239999999994</c:v>
                </c:pt>
                <c:pt idx="217">
                  <c:v>7.7604670000000002</c:v>
                </c:pt>
                <c:pt idx="218">
                  <c:v>7.7578659999999999</c:v>
                </c:pt>
                <c:pt idx="219">
                  <c:v>7.7551420000000002</c:v>
                </c:pt>
                <c:pt idx="220">
                  <c:v>7.7520760000000006</c:v>
                </c:pt>
                <c:pt idx="221">
                  <c:v>7.7489720000000002</c:v>
                </c:pt>
                <c:pt idx="222">
                  <c:v>7.746086</c:v>
                </c:pt>
                <c:pt idx="223">
                  <c:v>7.7431739999999998</c:v>
                </c:pt>
                <c:pt idx="224">
                  <c:v>7.7399170000000002</c:v>
                </c:pt>
                <c:pt idx="225">
                  <c:v>7.736853</c:v>
                </c:pt>
                <c:pt idx="226">
                  <c:v>7.7339400000000005</c:v>
                </c:pt>
                <c:pt idx="227">
                  <c:v>7.7310049999999997</c:v>
                </c:pt>
                <c:pt idx="228">
                  <c:v>7.728917</c:v>
                </c:pt>
                <c:pt idx="229">
                  <c:v>7.7263299999999999</c:v>
                </c:pt>
                <c:pt idx="230">
                  <c:v>7.7222100000000005</c:v>
                </c:pt>
                <c:pt idx="231">
                  <c:v>7.7189449999999997</c:v>
                </c:pt>
                <c:pt idx="232">
                  <c:v>7.7155649999999998</c:v>
                </c:pt>
                <c:pt idx="233">
                  <c:v>7.7127660000000002</c:v>
                </c:pt>
                <c:pt idx="234">
                  <c:v>7.7112720000000001</c:v>
                </c:pt>
                <c:pt idx="235">
                  <c:v>7.709816</c:v>
                </c:pt>
                <c:pt idx="236">
                  <c:v>7.7075119999999995</c:v>
                </c:pt>
                <c:pt idx="237">
                  <c:v>7.7051379999999998</c:v>
                </c:pt>
                <c:pt idx="238">
                  <c:v>7.702636</c:v>
                </c:pt>
                <c:pt idx="239">
                  <c:v>7.6996799999999999</c:v>
                </c:pt>
                <c:pt idx="240">
                  <c:v>7.6973950000000002</c:v>
                </c:pt>
                <c:pt idx="241">
                  <c:v>7.6948670000000003</c:v>
                </c:pt>
                <c:pt idx="242">
                  <c:v>7.6920950000000001</c:v>
                </c:pt>
                <c:pt idx="243">
                  <c:v>7.6897850000000005</c:v>
                </c:pt>
                <c:pt idx="244">
                  <c:v>7.6872369999999997</c:v>
                </c:pt>
                <c:pt idx="245">
                  <c:v>7.684507</c:v>
                </c:pt>
                <c:pt idx="246">
                  <c:v>7.681915</c:v>
                </c:pt>
                <c:pt idx="247">
                  <c:v>7.6785480000000002</c:v>
                </c:pt>
                <c:pt idx="248">
                  <c:v>7.6761119999999998</c:v>
                </c:pt>
                <c:pt idx="249">
                  <c:v>7.6745109999999999</c:v>
                </c:pt>
                <c:pt idx="250">
                  <c:v>7.6730149999999995</c:v>
                </c:pt>
                <c:pt idx="251">
                  <c:v>7.6714400000000005</c:v>
                </c:pt>
                <c:pt idx="252">
                  <c:v>7.6690310000000004</c:v>
                </c:pt>
                <c:pt idx="253">
                  <c:v>7.6659740000000003</c:v>
                </c:pt>
                <c:pt idx="254">
                  <c:v>7.6633239999999994</c:v>
                </c:pt>
                <c:pt idx="255">
                  <c:v>7.660755</c:v>
                </c:pt>
                <c:pt idx="256">
                  <c:v>7.6588960000000004</c:v>
                </c:pt>
                <c:pt idx="257">
                  <c:v>7.6575519999999999</c:v>
                </c:pt>
                <c:pt idx="258">
                  <c:v>7.65632</c:v>
                </c:pt>
                <c:pt idx="259">
                  <c:v>7.6546000000000003</c:v>
                </c:pt>
                <c:pt idx="260">
                  <c:v>7.6526480000000001</c:v>
                </c:pt>
                <c:pt idx="261">
                  <c:v>7.6503969999999999</c:v>
                </c:pt>
                <c:pt idx="262">
                  <c:v>7.6483360000000005</c:v>
                </c:pt>
                <c:pt idx="263">
                  <c:v>7.6466560000000001</c:v>
                </c:pt>
                <c:pt idx="264">
                  <c:v>7.6453559999999996</c:v>
                </c:pt>
                <c:pt idx="265">
                  <c:v>7.6439110000000001</c:v>
                </c:pt>
                <c:pt idx="266">
                  <c:v>7.6425130000000001</c:v>
                </c:pt>
                <c:pt idx="267">
                  <c:v>7.6409769999999995</c:v>
                </c:pt>
                <c:pt idx="268">
                  <c:v>7.638706</c:v>
                </c:pt>
                <c:pt idx="269">
                  <c:v>7.6366119999999995</c:v>
                </c:pt>
                <c:pt idx="270">
                  <c:v>7.6346439999999998</c:v>
                </c:pt>
                <c:pt idx="271">
                  <c:v>7.633114</c:v>
                </c:pt>
                <c:pt idx="272">
                  <c:v>7.6314799999999998</c:v>
                </c:pt>
                <c:pt idx="273">
                  <c:v>7.6294029999999999</c:v>
                </c:pt>
                <c:pt idx="274">
                  <c:v>7.6272640000000003</c:v>
                </c:pt>
                <c:pt idx="275">
                  <c:v>7.6250179999999999</c:v>
                </c:pt>
                <c:pt idx="276">
                  <c:v>7.6230089999999997</c:v>
                </c:pt>
                <c:pt idx="277">
                  <c:v>7.6217329999999999</c:v>
                </c:pt>
                <c:pt idx="278">
                  <c:v>7.6201819999999998</c:v>
                </c:pt>
                <c:pt idx="279">
                  <c:v>7.6181179999999999</c:v>
                </c:pt>
                <c:pt idx="280">
                  <c:v>7.616314</c:v>
                </c:pt>
                <c:pt idx="281">
                  <c:v>7.6146969999999996</c:v>
                </c:pt>
                <c:pt idx="282">
                  <c:v>7.6134179999999994</c:v>
                </c:pt>
                <c:pt idx="283">
                  <c:v>7.6127590000000005</c:v>
                </c:pt>
                <c:pt idx="284">
                  <c:v>7.6119210000000006</c:v>
                </c:pt>
                <c:pt idx="285">
                  <c:v>7.6108200000000004</c:v>
                </c:pt>
                <c:pt idx="286">
                  <c:v>7.6096459999999997</c:v>
                </c:pt>
                <c:pt idx="287">
                  <c:v>7.6079480000000004</c:v>
                </c:pt>
                <c:pt idx="288">
                  <c:v>7.6061949999999996</c:v>
                </c:pt>
                <c:pt idx="289">
                  <c:v>7.6047729999999998</c:v>
                </c:pt>
                <c:pt idx="290">
                  <c:v>7.6033109999999997</c:v>
                </c:pt>
                <c:pt idx="291">
                  <c:v>7.6014080000000002</c:v>
                </c:pt>
                <c:pt idx="292">
                  <c:v>7.599818</c:v>
                </c:pt>
                <c:pt idx="293">
                  <c:v>7.5984300000000005</c:v>
                </c:pt>
                <c:pt idx="294">
                  <c:v>7.5972469999999994</c:v>
                </c:pt>
                <c:pt idx="295">
                  <c:v>7.5961820000000007</c:v>
                </c:pt>
                <c:pt idx="296">
                  <c:v>7.5946660000000001</c:v>
                </c:pt>
                <c:pt idx="297">
                  <c:v>7.5926039999999997</c:v>
                </c:pt>
                <c:pt idx="298">
                  <c:v>7.5905659999999999</c:v>
                </c:pt>
                <c:pt idx="299">
                  <c:v>7.5893940000000004</c:v>
                </c:pt>
                <c:pt idx="300">
                  <c:v>7.5888159999999996</c:v>
                </c:pt>
                <c:pt idx="301">
                  <c:v>7.58812</c:v>
                </c:pt>
                <c:pt idx="302">
                  <c:v>7.5868850000000005</c:v>
                </c:pt>
                <c:pt idx="303">
                  <c:v>7.5852560000000002</c:v>
                </c:pt>
                <c:pt idx="304">
                  <c:v>7.5841599999999998</c:v>
                </c:pt>
                <c:pt idx="305">
                  <c:v>7.5836819999999996</c:v>
                </c:pt>
                <c:pt idx="306">
                  <c:v>7.5828340000000001</c:v>
                </c:pt>
                <c:pt idx="307">
                  <c:v>7.5814279999999998</c:v>
                </c:pt>
                <c:pt idx="308">
                  <c:v>7.5796320000000001</c:v>
                </c:pt>
                <c:pt idx="309">
                  <c:v>7.5781770000000002</c:v>
                </c:pt>
                <c:pt idx="310">
                  <c:v>7.5772449999999996</c:v>
                </c:pt>
                <c:pt idx="311">
                  <c:v>7.5763920000000002</c:v>
                </c:pt>
                <c:pt idx="312">
                  <c:v>7.5749219999999999</c:v>
                </c:pt>
                <c:pt idx="313">
                  <c:v>7.5733410000000001</c:v>
                </c:pt>
                <c:pt idx="314">
                  <c:v>7.5718110000000003</c:v>
                </c:pt>
                <c:pt idx="315">
                  <c:v>7.5708529999999996</c:v>
                </c:pt>
                <c:pt idx="316">
                  <c:v>7.5699450000000006</c:v>
                </c:pt>
                <c:pt idx="317">
                  <c:v>7.5687600000000002</c:v>
                </c:pt>
                <c:pt idx="318">
                  <c:v>7.5674760000000001</c:v>
                </c:pt>
                <c:pt idx="319">
                  <c:v>7.5661019999999999</c:v>
                </c:pt>
                <c:pt idx="320">
                  <c:v>7.5648979999999995</c:v>
                </c:pt>
                <c:pt idx="321">
                  <c:v>7.564127</c:v>
                </c:pt>
                <c:pt idx="322">
                  <c:v>7.5633879999999998</c:v>
                </c:pt>
                <c:pt idx="323">
                  <c:v>7.5623550000000002</c:v>
                </c:pt>
                <c:pt idx="324">
                  <c:v>7.561248</c:v>
                </c:pt>
                <c:pt idx="325">
                  <c:v>7.5596390000000007</c:v>
                </c:pt>
                <c:pt idx="326">
                  <c:v>7.5579920000000005</c:v>
                </c:pt>
                <c:pt idx="327">
                  <c:v>7.5566620000000002</c:v>
                </c:pt>
                <c:pt idx="328">
                  <c:v>7.5559159999999999</c:v>
                </c:pt>
                <c:pt idx="329">
                  <c:v>7.5550730000000001</c:v>
                </c:pt>
                <c:pt idx="330">
                  <c:v>7.5536200000000004</c:v>
                </c:pt>
                <c:pt idx="331">
                  <c:v>7.5521919999999998</c:v>
                </c:pt>
                <c:pt idx="332">
                  <c:v>7.5510079999999995</c:v>
                </c:pt>
                <c:pt idx="333">
                  <c:v>7.5500829999999999</c:v>
                </c:pt>
                <c:pt idx="334">
                  <c:v>7.5495160000000006</c:v>
                </c:pt>
                <c:pt idx="335">
                  <c:v>7.5488179999999998</c:v>
                </c:pt>
                <c:pt idx="336">
                  <c:v>7.5481129999999999</c:v>
                </c:pt>
                <c:pt idx="337">
                  <c:v>7.5476340000000004</c:v>
                </c:pt>
                <c:pt idx="338">
                  <c:v>7.5469780000000002</c:v>
                </c:pt>
                <c:pt idx="339">
                  <c:v>7.545884</c:v>
                </c:pt>
                <c:pt idx="340">
                  <c:v>7.5446879999999998</c:v>
                </c:pt>
                <c:pt idx="341">
                  <c:v>7.5434529999999995</c:v>
                </c:pt>
                <c:pt idx="342">
                  <c:v>7.5423349999999996</c:v>
                </c:pt>
                <c:pt idx="343">
                  <c:v>7.5411599999999996</c:v>
                </c:pt>
                <c:pt idx="344">
                  <c:v>7.5399779999999996</c:v>
                </c:pt>
                <c:pt idx="345">
                  <c:v>7.5390870000000003</c:v>
                </c:pt>
                <c:pt idx="346">
                  <c:v>7.53857</c:v>
                </c:pt>
                <c:pt idx="347">
                  <c:v>7.5380129999999994</c:v>
                </c:pt>
                <c:pt idx="348">
                  <c:v>7.5372640000000004</c:v>
                </c:pt>
                <c:pt idx="349">
                  <c:v>7.536276</c:v>
                </c:pt>
                <c:pt idx="350">
                  <c:v>7.5350339999999996</c:v>
                </c:pt>
                <c:pt idx="351">
                  <c:v>7.5340369999999997</c:v>
                </c:pt>
                <c:pt idx="352">
                  <c:v>7.5330729999999999</c:v>
                </c:pt>
                <c:pt idx="353">
                  <c:v>7.5321689999999997</c:v>
                </c:pt>
                <c:pt idx="354">
                  <c:v>7.5313160000000003</c:v>
                </c:pt>
                <c:pt idx="355">
                  <c:v>7.530494</c:v>
                </c:pt>
                <c:pt idx="356">
                  <c:v>7.5297559999999999</c:v>
                </c:pt>
                <c:pt idx="357">
                  <c:v>7.5288539999999999</c:v>
                </c:pt>
                <c:pt idx="358">
                  <c:v>7.5278520000000002</c:v>
                </c:pt>
                <c:pt idx="359">
                  <c:v>7.5267010000000001</c:v>
                </c:pt>
                <c:pt idx="360">
                  <c:v>7.5257319999999996</c:v>
                </c:pt>
                <c:pt idx="361">
                  <c:v>7.5250970000000006</c:v>
                </c:pt>
                <c:pt idx="362">
                  <c:v>7.5246409999999999</c:v>
                </c:pt>
                <c:pt idx="363">
                  <c:v>7.5242190000000004</c:v>
                </c:pt>
                <c:pt idx="364">
                  <c:v>7.5238040000000002</c:v>
                </c:pt>
                <c:pt idx="365">
                  <c:v>7.5232969999999995</c:v>
                </c:pt>
                <c:pt idx="366">
                  <c:v>7.5224989999999998</c:v>
                </c:pt>
                <c:pt idx="367">
                  <c:v>7.5214530000000002</c:v>
                </c:pt>
                <c:pt idx="368">
                  <c:v>7.5202989999999996</c:v>
                </c:pt>
                <c:pt idx="369">
                  <c:v>7.5192019999999999</c:v>
                </c:pt>
                <c:pt idx="370">
                  <c:v>7.5183219999999995</c:v>
                </c:pt>
                <c:pt idx="371">
                  <c:v>7.5176739999999995</c:v>
                </c:pt>
                <c:pt idx="372">
                  <c:v>7.5168529999999993</c:v>
                </c:pt>
                <c:pt idx="373">
                  <c:v>7.5160739999999997</c:v>
                </c:pt>
                <c:pt idx="374">
                  <c:v>7.5154719999999999</c:v>
                </c:pt>
                <c:pt idx="375">
                  <c:v>7.5143830000000005</c:v>
                </c:pt>
                <c:pt idx="376">
                  <c:v>7.51328</c:v>
                </c:pt>
                <c:pt idx="377">
                  <c:v>7.5121419999999999</c:v>
                </c:pt>
                <c:pt idx="378">
                  <c:v>7.5110279999999996</c:v>
                </c:pt>
                <c:pt idx="379">
                  <c:v>7.510033</c:v>
                </c:pt>
                <c:pt idx="380">
                  <c:v>7.5093689999999995</c:v>
                </c:pt>
                <c:pt idx="381">
                  <c:v>7.5086200000000005</c:v>
                </c:pt>
                <c:pt idx="382">
                  <c:v>7.5077999999999996</c:v>
                </c:pt>
                <c:pt idx="383">
                  <c:v>7.5070899999999998</c:v>
                </c:pt>
                <c:pt idx="384">
                  <c:v>7.5061219999999995</c:v>
                </c:pt>
                <c:pt idx="385">
                  <c:v>7.505261</c:v>
                </c:pt>
                <c:pt idx="386">
                  <c:v>7.5044179999999994</c:v>
                </c:pt>
                <c:pt idx="387">
                  <c:v>7.5039259999999999</c:v>
                </c:pt>
                <c:pt idx="388">
                  <c:v>7.5033720000000006</c:v>
                </c:pt>
                <c:pt idx="389">
                  <c:v>7.5023520000000001</c:v>
                </c:pt>
                <c:pt idx="390">
                  <c:v>7.5013769999999997</c:v>
                </c:pt>
                <c:pt idx="391">
                  <c:v>7.5005299999999995</c:v>
                </c:pt>
                <c:pt idx="392">
                  <c:v>7.4997869999999995</c:v>
                </c:pt>
                <c:pt idx="393">
                  <c:v>7.4993059999999998</c:v>
                </c:pt>
                <c:pt idx="394">
                  <c:v>7.4988139999999994</c:v>
                </c:pt>
                <c:pt idx="395">
                  <c:v>7.4983140000000006</c:v>
                </c:pt>
                <c:pt idx="396">
                  <c:v>7.4977809999999998</c:v>
                </c:pt>
                <c:pt idx="397">
                  <c:v>7.4969640000000002</c:v>
                </c:pt>
                <c:pt idx="398">
                  <c:v>7.496213</c:v>
                </c:pt>
                <c:pt idx="399">
                  <c:v>7.495158</c:v>
                </c:pt>
                <c:pt idx="400">
                  <c:v>7.4939900000000002</c:v>
                </c:pt>
                <c:pt idx="401">
                  <c:v>7.4927150000000005</c:v>
                </c:pt>
                <c:pt idx="402">
                  <c:v>7.4917429999999996</c:v>
                </c:pt>
                <c:pt idx="403">
                  <c:v>7.4909490000000005</c:v>
                </c:pt>
                <c:pt idx="404">
                  <c:v>7.4900169999999999</c:v>
                </c:pt>
                <c:pt idx="405">
                  <c:v>7.4888779999999997</c:v>
                </c:pt>
                <c:pt idx="406">
                  <c:v>7.487603</c:v>
                </c:pt>
                <c:pt idx="407">
                  <c:v>7.486548</c:v>
                </c:pt>
                <c:pt idx="408">
                  <c:v>7.4858799999999999</c:v>
                </c:pt>
                <c:pt idx="409">
                  <c:v>7.4853620000000003</c:v>
                </c:pt>
                <c:pt idx="410">
                  <c:v>7.4848499999999998</c:v>
                </c:pt>
                <c:pt idx="411">
                  <c:v>7.4843229999999998</c:v>
                </c:pt>
                <c:pt idx="412">
                  <c:v>7.4835039999999999</c:v>
                </c:pt>
                <c:pt idx="413">
                  <c:v>7.4823430000000002</c:v>
                </c:pt>
                <c:pt idx="414">
                  <c:v>7.4815249999999995</c:v>
                </c:pt>
                <c:pt idx="415">
                  <c:v>7.4808050000000001</c:v>
                </c:pt>
                <c:pt idx="416">
                  <c:v>7.4801679999999999</c:v>
                </c:pt>
                <c:pt idx="417">
                  <c:v>7.4796499999999995</c:v>
                </c:pt>
                <c:pt idx="418">
                  <c:v>7.4789300000000001</c:v>
                </c:pt>
                <c:pt idx="419">
                  <c:v>7.4778989999999999</c:v>
                </c:pt>
                <c:pt idx="420">
                  <c:v>7.477176</c:v>
                </c:pt>
                <c:pt idx="421">
                  <c:v>7.4763830000000002</c:v>
                </c:pt>
                <c:pt idx="422">
                  <c:v>7.4754260000000006</c:v>
                </c:pt>
                <c:pt idx="423">
                  <c:v>7.4748350000000006</c:v>
                </c:pt>
                <c:pt idx="424">
                  <c:v>7.4738709999999999</c:v>
                </c:pt>
                <c:pt idx="425">
                  <c:v>7.4727180000000004</c:v>
                </c:pt>
                <c:pt idx="426">
                  <c:v>7.4717020000000005</c:v>
                </c:pt>
                <c:pt idx="427">
                  <c:v>7.4710939999999999</c:v>
                </c:pt>
                <c:pt idx="428">
                  <c:v>7.4705370000000002</c:v>
                </c:pt>
                <c:pt idx="429">
                  <c:v>7.4699819999999999</c:v>
                </c:pt>
                <c:pt idx="430">
                  <c:v>7.4694310000000002</c:v>
                </c:pt>
                <c:pt idx="431">
                  <c:v>7.4688800000000004</c:v>
                </c:pt>
                <c:pt idx="432">
                  <c:v>7.4683080000000004</c:v>
                </c:pt>
                <c:pt idx="433">
                  <c:v>7.467727</c:v>
                </c:pt>
                <c:pt idx="434">
                  <c:v>7.4668410000000005</c:v>
                </c:pt>
                <c:pt idx="435">
                  <c:v>7.4659740000000001</c:v>
                </c:pt>
                <c:pt idx="436">
                  <c:v>7.4652219999999998</c:v>
                </c:pt>
                <c:pt idx="437">
                  <c:v>7.464448</c:v>
                </c:pt>
                <c:pt idx="438">
                  <c:v>7.4636940000000003</c:v>
                </c:pt>
                <c:pt idx="439">
                  <c:v>7.462828</c:v>
                </c:pt>
                <c:pt idx="440">
                  <c:v>7.4619460000000002</c:v>
                </c:pt>
                <c:pt idx="441">
                  <c:v>7.4612160000000003</c:v>
                </c:pt>
                <c:pt idx="442">
                  <c:v>7.4603000000000002</c:v>
                </c:pt>
                <c:pt idx="443">
                  <c:v>7.4593759999999998</c:v>
                </c:pt>
                <c:pt idx="444">
                  <c:v>7.4585469999999994</c:v>
                </c:pt>
                <c:pt idx="445">
                  <c:v>7.4576840000000004</c:v>
                </c:pt>
                <c:pt idx="446">
                  <c:v>7.456855</c:v>
                </c:pt>
                <c:pt idx="447">
                  <c:v>7.4561250000000001</c:v>
                </c:pt>
                <c:pt idx="448">
                  <c:v>7.455514</c:v>
                </c:pt>
                <c:pt idx="449">
                  <c:v>7.4549380000000003</c:v>
                </c:pt>
                <c:pt idx="450">
                  <c:v>7.4543599999999994</c:v>
                </c:pt>
                <c:pt idx="451">
                  <c:v>7.4533160000000001</c:v>
                </c:pt>
                <c:pt idx="452">
                  <c:v>7.4517419999999994</c:v>
                </c:pt>
                <c:pt idx="453">
                  <c:v>7.4502640000000007</c:v>
                </c:pt>
                <c:pt idx="454">
                  <c:v>7.4492370000000001</c:v>
                </c:pt>
                <c:pt idx="455">
                  <c:v>7.4486319999999999</c:v>
                </c:pt>
                <c:pt idx="456">
                  <c:v>7.4480059999999995</c:v>
                </c:pt>
                <c:pt idx="457">
                  <c:v>7.4471419999999995</c:v>
                </c:pt>
                <c:pt idx="458">
                  <c:v>7.4460940000000004</c:v>
                </c:pt>
                <c:pt idx="459">
                  <c:v>7.444642</c:v>
                </c:pt>
                <c:pt idx="460">
                  <c:v>7.4435459999999996</c:v>
                </c:pt>
                <c:pt idx="461">
                  <c:v>7.4425270000000001</c:v>
                </c:pt>
                <c:pt idx="462">
                  <c:v>7.4413200000000002</c:v>
                </c:pt>
                <c:pt idx="463">
                  <c:v>7.4400589999999998</c:v>
                </c:pt>
                <c:pt idx="464">
                  <c:v>7.4392930000000002</c:v>
                </c:pt>
                <c:pt idx="465">
                  <c:v>7.4386229999999998</c:v>
                </c:pt>
                <c:pt idx="466">
                  <c:v>7.4380120000000005</c:v>
                </c:pt>
                <c:pt idx="467">
                  <c:v>7.4372799999999994</c:v>
                </c:pt>
                <c:pt idx="468">
                  <c:v>7.435835</c:v>
                </c:pt>
                <c:pt idx="469">
                  <c:v>7.4338839999999999</c:v>
                </c:pt>
                <c:pt idx="470">
                  <c:v>7.4321459999999995</c:v>
                </c:pt>
                <c:pt idx="471">
                  <c:v>7.4305020000000006</c:v>
                </c:pt>
                <c:pt idx="472">
                  <c:v>7.429144</c:v>
                </c:pt>
                <c:pt idx="473">
                  <c:v>7.4277099999999994</c:v>
                </c:pt>
                <c:pt idx="474">
                  <c:v>7.4262619999999995</c:v>
                </c:pt>
                <c:pt idx="475">
                  <c:v>7.4252900000000004</c:v>
                </c:pt>
                <c:pt idx="476">
                  <c:v>7.4243819999999996</c:v>
                </c:pt>
                <c:pt idx="477">
                  <c:v>7.4234200000000001</c:v>
                </c:pt>
                <c:pt idx="478">
                  <c:v>7.4222529999999995</c:v>
                </c:pt>
                <c:pt idx="479">
                  <c:v>7.4206560000000001</c:v>
                </c:pt>
                <c:pt idx="480">
                  <c:v>7.418768</c:v>
                </c:pt>
                <c:pt idx="481">
                  <c:v>7.4174170000000004</c:v>
                </c:pt>
                <c:pt idx="482">
                  <c:v>7.416086</c:v>
                </c:pt>
                <c:pt idx="483">
                  <c:v>7.4149759999999993</c:v>
                </c:pt>
                <c:pt idx="484">
                  <c:v>7.4140879999999996</c:v>
                </c:pt>
                <c:pt idx="485">
                  <c:v>7.4126709999999996</c:v>
                </c:pt>
                <c:pt idx="486">
                  <c:v>7.411098</c:v>
                </c:pt>
                <c:pt idx="487">
                  <c:v>7.4095779999999998</c:v>
                </c:pt>
                <c:pt idx="488">
                  <c:v>7.4078379999999999</c:v>
                </c:pt>
                <c:pt idx="489">
                  <c:v>7.4055900000000001</c:v>
                </c:pt>
                <c:pt idx="490">
                  <c:v>7.4033309999999997</c:v>
                </c:pt>
                <c:pt idx="491">
                  <c:v>7.4011399999999998</c:v>
                </c:pt>
                <c:pt idx="492">
                  <c:v>7.3993920000000006</c:v>
                </c:pt>
                <c:pt idx="493">
                  <c:v>7.3980700000000006</c:v>
                </c:pt>
                <c:pt idx="494">
                  <c:v>7.396801</c:v>
                </c:pt>
                <c:pt idx="495">
                  <c:v>7.3951580000000003</c:v>
                </c:pt>
                <c:pt idx="496">
                  <c:v>7.3928379999999994</c:v>
                </c:pt>
                <c:pt idx="497">
                  <c:v>7.390676</c:v>
                </c:pt>
                <c:pt idx="498">
                  <c:v>7.388566</c:v>
                </c:pt>
                <c:pt idx="499">
                  <c:v>7.3866139999999998</c:v>
                </c:pt>
                <c:pt idx="500">
                  <c:v>7.3849309999999999</c:v>
                </c:pt>
                <c:pt idx="501">
                  <c:v>7.3832740000000001</c:v>
                </c:pt>
                <c:pt idx="502">
                  <c:v>7.3816480000000002</c:v>
                </c:pt>
                <c:pt idx="503">
                  <c:v>7.3795389999999994</c:v>
                </c:pt>
                <c:pt idx="504">
                  <c:v>7.3776169999999999</c:v>
                </c:pt>
                <c:pt idx="505">
                  <c:v>7.3758160000000004</c:v>
                </c:pt>
                <c:pt idx="506">
                  <c:v>7.3736040000000003</c:v>
                </c:pt>
                <c:pt idx="507">
                  <c:v>7.3715000000000002</c:v>
                </c:pt>
                <c:pt idx="508">
                  <c:v>7.3692500000000001</c:v>
                </c:pt>
                <c:pt idx="509">
                  <c:v>7.3667400000000001</c:v>
                </c:pt>
                <c:pt idx="510">
                  <c:v>7.3647619999999998</c:v>
                </c:pt>
                <c:pt idx="511">
                  <c:v>7.3625080000000001</c:v>
                </c:pt>
                <c:pt idx="512">
                  <c:v>7.3599610000000002</c:v>
                </c:pt>
                <c:pt idx="513">
                  <c:v>7.3577180000000002</c:v>
                </c:pt>
                <c:pt idx="514">
                  <c:v>7.3556299999999997</c:v>
                </c:pt>
                <c:pt idx="515">
                  <c:v>7.3535279999999998</c:v>
                </c:pt>
                <c:pt idx="516">
                  <c:v>7.3510589999999993</c:v>
                </c:pt>
                <c:pt idx="517">
                  <c:v>7.348948</c:v>
                </c:pt>
                <c:pt idx="518">
                  <c:v>7.346946</c:v>
                </c:pt>
                <c:pt idx="519">
                  <c:v>7.3453270000000002</c:v>
                </c:pt>
                <c:pt idx="520">
                  <c:v>7.3443450000000006</c:v>
                </c:pt>
                <c:pt idx="521">
                  <c:v>7.34274</c:v>
                </c:pt>
                <c:pt idx="522">
                  <c:v>7.3396559999999997</c:v>
                </c:pt>
                <c:pt idx="523">
                  <c:v>7.3364089999999997</c:v>
                </c:pt>
                <c:pt idx="524">
                  <c:v>7.3329209999999998</c:v>
                </c:pt>
                <c:pt idx="525">
                  <c:v>7.329745</c:v>
                </c:pt>
                <c:pt idx="526">
                  <c:v>7.3273390000000003</c:v>
                </c:pt>
                <c:pt idx="527">
                  <c:v>7.3242950000000002</c:v>
                </c:pt>
                <c:pt idx="528">
                  <c:v>7.3206500000000005</c:v>
                </c:pt>
                <c:pt idx="529">
                  <c:v>7.3181130000000003</c:v>
                </c:pt>
                <c:pt idx="530">
                  <c:v>7.3157379999999996</c:v>
                </c:pt>
                <c:pt idx="531">
                  <c:v>7.3137059999999998</c:v>
                </c:pt>
                <c:pt idx="532">
                  <c:v>7.3118540000000003</c:v>
                </c:pt>
                <c:pt idx="533">
                  <c:v>7.3095829999999999</c:v>
                </c:pt>
                <c:pt idx="534">
                  <c:v>7.3075640000000002</c:v>
                </c:pt>
                <c:pt idx="535">
                  <c:v>7.3054740000000002</c:v>
                </c:pt>
                <c:pt idx="536">
                  <c:v>7.302854</c:v>
                </c:pt>
                <c:pt idx="537">
                  <c:v>7.2992279999999994</c:v>
                </c:pt>
                <c:pt idx="538">
                  <c:v>7.2957869999999998</c:v>
                </c:pt>
                <c:pt idx="539">
                  <c:v>7.2933690000000002</c:v>
                </c:pt>
                <c:pt idx="540">
                  <c:v>7.290959</c:v>
                </c:pt>
                <c:pt idx="541">
                  <c:v>7.2889540000000004</c:v>
                </c:pt>
                <c:pt idx="542">
                  <c:v>7.286924</c:v>
                </c:pt>
                <c:pt idx="543">
                  <c:v>7.2838980000000006</c:v>
                </c:pt>
                <c:pt idx="544">
                  <c:v>7.281479</c:v>
                </c:pt>
                <c:pt idx="545">
                  <c:v>7.2785069999999994</c:v>
                </c:pt>
                <c:pt idx="546">
                  <c:v>7.2751109999999999</c:v>
                </c:pt>
                <c:pt idx="547">
                  <c:v>7.2717860000000005</c:v>
                </c:pt>
                <c:pt idx="548">
                  <c:v>7.267976</c:v>
                </c:pt>
                <c:pt idx="549">
                  <c:v>7.2651149999999998</c:v>
                </c:pt>
                <c:pt idx="550">
                  <c:v>7.2629719999999995</c:v>
                </c:pt>
                <c:pt idx="551">
                  <c:v>7.2612559999999995</c:v>
                </c:pt>
                <c:pt idx="552">
                  <c:v>7.2595100000000006</c:v>
                </c:pt>
                <c:pt idx="553">
                  <c:v>7.2568679999999999</c:v>
                </c:pt>
                <c:pt idx="554">
                  <c:v>7.2537500000000001</c:v>
                </c:pt>
                <c:pt idx="555">
                  <c:v>7.2505489999999995</c:v>
                </c:pt>
                <c:pt idx="556">
                  <c:v>7.2477719999999994</c:v>
                </c:pt>
                <c:pt idx="557">
                  <c:v>7.2452399999999999</c:v>
                </c:pt>
                <c:pt idx="558">
                  <c:v>7.2426029999999999</c:v>
                </c:pt>
                <c:pt idx="559">
                  <c:v>7.2395180000000003</c:v>
                </c:pt>
                <c:pt idx="560">
                  <c:v>7.2363840000000001</c:v>
                </c:pt>
                <c:pt idx="561">
                  <c:v>7.2337600000000002</c:v>
                </c:pt>
                <c:pt idx="562">
                  <c:v>7.2315260000000006</c:v>
                </c:pt>
                <c:pt idx="563">
                  <c:v>7.2296569999999996</c:v>
                </c:pt>
                <c:pt idx="564">
                  <c:v>7.2279590000000002</c:v>
                </c:pt>
                <c:pt idx="565">
                  <c:v>7.2263380000000002</c:v>
                </c:pt>
                <c:pt idx="566">
                  <c:v>7.224736</c:v>
                </c:pt>
                <c:pt idx="567">
                  <c:v>7.2228089999999998</c:v>
                </c:pt>
                <c:pt idx="568">
                  <c:v>7.2207460000000001</c:v>
                </c:pt>
                <c:pt idx="569">
                  <c:v>7.217816</c:v>
                </c:pt>
                <c:pt idx="570">
                  <c:v>7.2144729999999999</c:v>
                </c:pt>
                <c:pt idx="571">
                  <c:v>7.2112080000000001</c:v>
                </c:pt>
                <c:pt idx="572">
                  <c:v>7.2089449999999999</c:v>
                </c:pt>
                <c:pt idx="573">
                  <c:v>7.20702</c:v>
                </c:pt>
                <c:pt idx="574">
                  <c:v>7.20512</c:v>
                </c:pt>
                <c:pt idx="575">
                  <c:v>7.2023450000000002</c:v>
                </c:pt>
                <c:pt idx="576">
                  <c:v>7.1982549999999996</c:v>
                </c:pt>
                <c:pt idx="577">
                  <c:v>7.1947100000000006</c:v>
                </c:pt>
                <c:pt idx="578">
                  <c:v>7.1918000000000006</c:v>
                </c:pt>
                <c:pt idx="579">
                  <c:v>7.1890700000000001</c:v>
                </c:pt>
                <c:pt idx="580">
                  <c:v>7.1869459999999998</c:v>
                </c:pt>
                <c:pt idx="581">
                  <c:v>7.185041</c:v>
                </c:pt>
                <c:pt idx="582">
                  <c:v>7.1832519999999995</c:v>
                </c:pt>
                <c:pt idx="583">
                  <c:v>7.1818910000000002</c:v>
                </c:pt>
                <c:pt idx="584">
                  <c:v>7.180345</c:v>
                </c:pt>
                <c:pt idx="585">
                  <c:v>7.1781109999999995</c:v>
                </c:pt>
                <c:pt idx="586">
                  <c:v>7.1754379999999998</c:v>
                </c:pt>
                <c:pt idx="587">
                  <c:v>7.172809</c:v>
                </c:pt>
                <c:pt idx="588">
                  <c:v>7.1710099999999999</c:v>
                </c:pt>
                <c:pt idx="589">
                  <c:v>7.1695000000000002</c:v>
                </c:pt>
                <c:pt idx="590">
                  <c:v>7.1679779999999997</c:v>
                </c:pt>
                <c:pt idx="591">
                  <c:v>7.1656589999999998</c:v>
                </c:pt>
                <c:pt idx="592">
                  <c:v>7.1626209999999997</c:v>
                </c:pt>
                <c:pt idx="593">
                  <c:v>7.1599599999999999</c:v>
                </c:pt>
                <c:pt idx="594">
                  <c:v>7.1579280000000001</c:v>
                </c:pt>
                <c:pt idx="595">
                  <c:v>7.1561570000000003</c:v>
                </c:pt>
                <c:pt idx="596">
                  <c:v>7.1539649999999995</c:v>
                </c:pt>
                <c:pt idx="597">
                  <c:v>7.1517339999999994</c:v>
                </c:pt>
                <c:pt idx="598">
                  <c:v>7.1497289999999998</c:v>
                </c:pt>
                <c:pt idx="599">
                  <c:v>7.1480839999999999</c:v>
                </c:pt>
                <c:pt idx="600">
                  <c:v>7.1462760000000003</c:v>
                </c:pt>
                <c:pt idx="601">
                  <c:v>7.1442820000000005</c:v>
                </c:pt>
                <c:pt idx="602">
                  <c:v>7.141864</c:v>
                </c:pt>
                <c:pt idx="603">
                  <c:v>7.1401719999999997</c:v>
                </c:pt>
                <c:pt idx="604">
                  <c:v>7.1384939999999997</c:v>
                </c:pt>
                <c:pt idx="605">
                  <c:v>7.1371140000000004</c:v>
                </c:pt>
                <c:pt idx="606">
                  <c:v>7.1353360000000006</c:v>
                </c:pt>
                <c:pt idx="607">
                  <c:v>7.1333669999999998</c:v>
                </c:pt>
                <c:pt idx="608">
                  <c:v>7.1308299999999996</c:v>
                </c:pt>
                <c:pt idx="609">
                  <c:v>7.1284879999999999</c:v>
                </c:pt>
                <c:pt idx="610">
                  <c:v>7.1268799999999999</c:v>
                </c:pt>
                <c:pt idx="611">
                  <c:v>7.1256199999999996</c:v>
                </c:pt>
                <c:pt idx="612">
                  <c:v>7.1239869999999996</c:v>
                </c:pt>
                <c:pt idx="613">
                  <c:v>7.1215589999999995</c:v>
                </c:pt>
                <c:pt idx="614">
                  <c:v>7.1188020000000005</c:v>
                </c:pt>
                <c:pt idx="615">
                  <c:v>7.1166299999999998</c:v>
                </c:pt>
                <c:pt idx="616">
                  <c:v>7.1154299999999999</c:v>
                </c:pt>
                <c:pt idx="617">
                  <c:v>7.1145390000000006</c:v>
                </c:pt>
                <c:pt idx="618">
                  <c:v>7.1132799999999996</c:v>
                </c:pt>
                <c:pt idx="619">
                  <c:v>7.1115659999999998</c:v>
                </c:pt>
                <c:pt idx="620">
                  <c:v>7.10975</c:v>
                </c:pt>
                <c:pt idx="621">
                  <c:v>7.1082130000000001</c:v>
                </c:pt>
                <c:pt idx="622">
                  <c:v>7.1065880000000003</c:v>
                </c:pt>
                <c:pt idx="623">
                  <c:v>7.1051900000000003</c:v>
                </c:pt>
                <c:pt idx="624">
                  <c:v>7.1037669999999995</c:v>
                </c:pt>
                <c:pt idx="625">
                  <c:v>7.1024229999999999</c:v>
                </c:pt>
                <c:pt idx="626">
                  <c:v>7.1015820000000005</c:v>
                </c:pt>
                <c:pt idx="627">
                  <c:v>7.1007099999999994</c:v>
                </c:pt>
                <c:pt idx="628">
                  <c:v>7.0991970000000002</c:v>
                </c:pt>
                <c:pt idx="629">
                  <c:v>7.0976560000000006</c:v>
                </c:pt>
                <c:pt idx="630">
                  <c:v>7.096419</c:v>
                </c:pt>
                <c:pt idx="631">
                  <c:v>7.0956619999999999</c:v>
                </c:pt>
                <c:pt idx="632">
                  <c:v>7.094983</c:v>
                </c:pt>
                <c:pt idx="633">
                  <c:v>7.0940099999999999</c:v>
                </c:pt>
                <c:pt idx="634">
                  <c:v>7.0927539999999993</c:v>
                </c:pt>
                <c:pt idx="635">
                  <c:v>7.0913450000000005</c:v>
                </c:pt>
                <c:pt idx="636">
                  <c:v>7.0905950000000004</c:v>
                </c:pt>
                <c:pt idx="637">
                  <c:v>7.0902099999999999</c:v>
                </c:pt>
                <c:pt idx="638">
                  <c:v>7.0899140000000003</c:v>
                </c:pt>
                <c:pt idx="639">
                  <c:v>7.0894759999999994</c:v>
                </c:pt>
                <c:pt idx="640">
                  <c:v>7.0889860000000002</c:v>
                </c:pt>
                <c:pt idx="641">
                  <c:v>7.088476</c:v>
                </c:pt>
                <c:pt idx="642">
                  <c:v>7.087987</c:v>
                </c:pt>
                <c:pt idx="643">
                  <c:v>7.0875680000000001</c:v>
                </c:pt>
                <c:pt idx="644">
                  <c:v>7.0871940000000002</c:v>
                </c:pt>
                <c:pt idx="645">
                  <c:v>7.0868599999999997</c:v>
                </c:pt>
                <c:pt idx="646">
                  <c:v>7.08643</c:v>
                </c:pt>
                <c:pt idx="647">
                  <c:v>7.0858970000000001</c:v>
                </c:pt>
                <c:pt idx="648">
                  <c:v>7.0855300000000003</c:v>
                </c:pt>
                <c:pt idx="649">
                  <c:v>7.0852349999999999</c:v>
                </c:pt>
                <c:pt idx="650">
                  <c:v>7.0849600000000006</c:v>
                </c:pt>
                <c:pt idx="651">
                  <c:v>7.0847519999999999</c:v>
                </c:pt>
                <c:pt idx="652">
                  <c:v>7.0845900000000004</c:v>
                </c:pt>
                <c:pt idx="653">
                  <c:v>7.0844680000000002</c:v>
                </c:pt>
                <c:pt idx="654">
                  <c:v>7.0843660000000002</c:v>
                </c:pt>
                <c:pt idx="655">
                  <c:v>7.0842539999999996</c:v>
                </c:pt>
                <c:pt idx="656">
                  <c:v>7.0841259999999995</c:v>
                </c:pt>
                <c:pt idx="657">
                  <c:v>7.084022</c:v>
                </c:pt>
                <c:pt idx="658">
                  <c:v>7.0839759999999998</c:v>
                </c:pt>
                <c:pt idx="659">
                  <c:v>7.0839739999999995</c:v>
                </c:pt>
                <c:pt idx="660">
                  <c:v>7.0840480000000001</c:v>
                </c:pt>
                <c:pt idx="661">
                  <c:v>7.0841460000000005</c:v>
                </c:pt>
                <c:pt idx="662">
                  <c:v>7.0842689999999999</c:v>
                </c:pt>
                <c:pt idx="663">
                  <c:v>7.0845850000000006</c:v>
                </c:pt>
                <c:pt idx="664">
                  <c:v>7.0853020000000004</c:v>
                </c:pt>
                <c:pt idx="665">
                  <c:v>7.086138</c:v>
                </c:pt>
                <c:pt idx="666">
                  <c:v>7.0869780000000002</c:v>
                </c:pt>
                <c:pt idx="667">
                  <c:v>7.087885</c:v>
                </c:pt>
                <c:pt idx="668">
                  <c:v>7.0892029999999995</c:v>
                </c:pt>
                <c:pt idx="669">
                  <c:v>7.0914669999999997</c:v>
                </c:pt>
                <c:pt idx="670">
                  <c:v>7.0947139999999997</c:v>
                </c:pt>
                <c:pt idx="671">
                  <c:v>7.0977700000000006</c:v>
                </c:pt>
                <c:pt idx="672">
                  <c:v>7.1010080000000002</c:v>
                </c:pt>
                <c:pt idx="673">
                  <c:v>7.104114</c:v>
                </c:pt>
                <c:pt idx="674">
                  <c:v>7.1084580000000006</c:v>
                </c:pt>
                <c:pt idx="675">
                  <c:v>7.1135869999999999</c:v>
                </c:pt>
                <c:pt idx="676">
                  <c:v>7.1195579999999996</c:v>
                </c:pt>
                <c:pt idx="677">
                  <c:v>7.1249400000000005</c:v>
                </c:pt>
                <c:pt idx="678">
                  <c:v>7.1300140000000001</c:v>
                </c:pt>
                <c:pt idx="679">
                  <c:v>7.134258</c:v>
                </c:pt>
                <c:pt idx="680">
                  <c:v>7.1377199999999998</c:v>
                </c:pt>
                <c:pt idx="681">
                  <c:v>7.1405279999999998</c:v>
                </c:pt>
                <c:pt idx="682">
                  <c:v>7.1437939999999998</c:v>
                </c:pt>
                <c:pt idx="683">
                  <c:v>7.1489259999999994</c:v>
                </c:pt>
                <c:pt idx="684">
                  <c:v>7.155691</c:v>
                </c:pt>
                <c:pt idx="685">
                  <c:v>7.1637450000000005</c:v>
                </c:pt>
                <c:pt idx="686">
                  <c:v>7.1694969999999998</c:v>
                </c:pt>
                <c:pt idx="687">
                  <c:v>7.1726260000000002</c:v>
                </c:pt>
                <c:pt idx="688">
                  <c:v>7.1749749999999999</c:v>
                </c:pt>
                <c:pt idx="689">
                  <c:v>7.177632</c:v>
                </c:pt>
                <c:pt idx="690">
                  <c:v>7.1813199999999995</c:v>
                </c:pt>
                <c:pt idx="691">
                  <c:v>7.1861800000000002</c:v>
                </c:pt>
                <c:pt idx="692">
                  <c:v>7.1907580000000006</c:v>
                </c:pt>
                <c:pt idx="693">
                  <c:v>7.1948220000000003</c:v>
                </c:pt>
                <c:pt idx="694">
                  <c:v>7.1987779999999999</c:v>
                </c:pt>
                <c:pt idx="695">
                  <c:v>7.2032340000000001</c:v>
                </c:pt>
                <c:pt idx="696">
                  <c:v>7.2080640000000002</c:v>
                </c:pt>
                <c:pt idx="697">
                  <c:v>7.2132160000000001</c:v>
                </c:pt>
                <c:pt idx="698">
                  <c:v>7.2165750000000006</c:v>
                </c:pt>
                <c:pt idx="699">
                  <c:v>7.2193500000000004</c:v>
                </c:pt>
                <c:pt idx="700">
                  <c:v>7.2214419999999997</c:v>
                </c:pt>
                <c:pt idx="701">
                  <c:v>7.2231719999999999</c:v>
                </c:pt>
                <c:pt idx="702">
                  <c:v>7.2253480000000003</c:v>
                </c:pt>
                <c:pt idx="703">
                  <c:v>7.227309</c:v>
                </c:pt>
                <c:pt idx="704">
                  <c:v>7.2304200000000005</c:v>
                </c:pt>
                <c:pt idx="705">
                  <c:v>7.234299</c:v>
                </c:pt>
                <c:pt idx="706">
                  <c:v>7.2378599999999995</c:v>
                </c:pt>
                <c:pt idx="707">
                  <c:v>7.241066</c:v>
                </c:pt>
                <c:pt idx="708">
                  <c:v>7.2429380000000005</c:v>
                </c:pt>
                <c:pt idx="709">
                  <c:v>7.2445729999999999</c:v>
                </c:pt>
                <c:pt idx="710">
                  <c:v>7.2463680000000004</c:v>
                </c:pt>
                <c:pt idx="711">
                  <c:v>7.2491500000000002</c:v>
                </c:pt>
                <c:pt idx="712">
                  <c:v>7.2517630000000004</c:v>
                </c:pt>
                <c:pt idx="713">
                  <c:v>7.2541190000000002</c:v>
                </c:pt>
                <c:pt idx="714">
                  <c:v>7.2563759999999995</c:v>
                </c:pt>
                <c:pt idx="715">
                  <c:v>7.258572</c:v>
                </c:pt>
                <c:pt idx="716">
                  <c:v>7.2612559999999995</c:v>
                </c:pt>
                <c:pt idx="717">
                  <c:v>7.264202</c:v>
                </c:pt>
                <c:pt idx="718">
                  <c:v>7.2666219999999999</c:v>
                </c:pt>
                <c:pt idx="719">
                  <c:v>7.2678890000000003</c:v>
                </c:pt>
                <c:pt idx="720">
                  <c:v>7.2688079999999999</c:v>
                </c:pt>
                <c:pt idx="721">
                  <c:v>7.270181</c:v>
                </c:pt>
                <c:pt idx="722">
                  <c:v>7.2717650000000003</c:v>
                </c:pt>
                <c:pt idx="723">
                  <c:v>7.2738899999999997</c:v>
                </c:pt>
                <c:pt idx="724">
                  <c:v>7.2758099999999999</c:v>
                </c:pt>
                <c:pt idx="725">
                  <c:v>7.2769879999999993</c:v>
                </c:pt>
                <c:pt idx="726">
                  <c:v>7.2781129999999994</c:v>
                </c:pt>
                <c:pt idx="727">
                  <c:v>7.2793539999999997</c:v>
                </c:pt>
                <c:pt idx="728">
                  <c:v>7.2805879999999998</c:v>
                </c:pt>
                <c:pt idx="729">
                  <c:v>7.2820390000000002</c:v>
                </c:pt>
                <c:pt idx="730">
                  <c:v>7.283652</c:v>
                </c:pt>
                <c:pt idx="731">
                  <c:v>7.2851080000000001</c:v>
                </c:pt>
                <c:pt idx="732">
                  <c:v>7.2867660000000001</c:v>
                </c:pt>
                <c:pt idx="733">
                  <c:v>7.2880579999999995</c:v>
                </c:pt>
                <c:pt idx="734">
                  <c:v>7.2894000000000005</c:v>
                </c:pt>
                <c:pt idx="735">
                  <c:v>7.2908200000000001</c:v>
                </c:pt>
                <c:pt idx="736">
                  <c:v>7.2920239999999996</c:v>
                </c:pt>
                <c:pt idx="737">
                  <c:v>7.2928090000000001</c:v>
                </c:pt>
                <c:pt idx="738">
                  <c:v>7.2934420000000006</c:v>
                </c:pt>
                <c:pt idx="739">
                  <c:v>7.2942200000000001</c:v>
                </c:pt>
                <c:pt idx="740">
                  <c:v>7.2950339999999994</c:v>
                </c:pt>
                <c:pt idx="741">
                  <c:v>7.2962319999999998</c:v>
                </c:pt>
                <c:pt idx="742">
                  <c:v>7.2975639999999995</c:v>
                </c:pt>
                <c:pt idx="743">
                  <c:v>7.2984539999999996</c:v>
                </c:pt>
                <c:pt idx="744">
                  <c:v>7.2990580000000005</c:v>
                </c:pt>
                <c:pt idx="745">
                  <c:v>7.2997379999999996</c:v>
                </c:pt>
                <c:pt idx="746">
                  <c:v>7.3001909999999999</c:v>
                </c:pt>
                <c:pt idx="747">
                  <c:v>7.3007140000000001</c:v>
                </c:pt>
                <c:pt idx="748">
                  <c:v>7.30166</c:v>
                </c:pt>
                <c:pt idx="749">
                  <c:v>7.3025549999999999</c:v>
                </c:pt>
                <c:pt idx="750">
                  <c:v>7.303477</c:v>
                </c:pt>
                <c:pt idx="751">
                  <c:v>7.3042160000000003</c:v>
                </c:pt>
                <c:pt idx="752">
                  <c:v>7.304608</c:v>
                </c:pt>
                <c:pt idx="753">
                  <c:v>7.3049590000000002</c:v>
                </c:pt>
                <c:pt idx="754">
                  <c:v>7.3052279999999996</c:v>
                </c:pt>
                <c:pt idx="755">
                  <c:v>7.3055099999999999</c:v>
                </c:pt>
                <c:pt idx="756">
                  <c:v>7.3058160000000001</c:v>
                </c:pt>
                <c:pt idx="757">
                  <c:v>7.3063250000000002</c:v>
                </c:pt>
                <c:pt idx="758">
                  <c:v>7.306921</c:v>
                </c:pt>
                <c:pt idx="759">
                  <c:v>7.3076129999999999</c:v>
                </c:pt>
                <c:pt idx="760">
                  <c:v>7.3079970000000003</c:v>
                </c:pt>
                <c:pt idx="761">
                  <c:v>7.3083179999999999</c:v>
                </c:pt>
                <c:pt idx="762">
                  <c:v>7.308878</c:v>
                </c:pt>
                <c:pt idx="763">
                  <c:v>7.309399</c:v>
                </c:pt>
                <c:pt idx="764">
                  <c:v>7.3097560000000001</c:v>
                </c:pt>
                <c:pt idx="765">
                  <c:v>7.3100880000000004</c:v>
                </c:pt>
                <c:pt idx="766">
                  <c:v>7.3103829999999999</c:v>
                </c:pt>
                <c:pt idx="767">
                  <c:v>7.3106900000000001</c:v>
                </c:pt>
                <c:pt idx="768">
                  <c:v>7.3109989999999998</c:v>
                </c:pt>
                <c:pt idx="769">
                  <c:v>7.3113000000000001</c:v>
                </c:pt>
                <c:pt idx="770">
                  <c:v>7.3115920000000001</c:v>
                </c:pt>
                <c:pt idx="771">
                  <c:v>7.3119329999999998</c:v>
                </c:pt>
                <c:pt idx="772">
                  <c:v>7.3122120000000006</c:v>
                </c:pt>
                <c:pt idx="773">
                  <c:v>7.3125049999999998</c:v>
                </c:pt>
                <c:pt idx="774">
                  <c:v>7.3128099999999998</c:v>
                </c:pt>
                <c:pt idx="775">
                  <c:v>7.3131319999999995</c:v>
                </c:pt>
                <c:pt idx="776">
                  <c:v>7.3134820000000005</c:v>
                </c:pt>
                <c:pt idx="777">
                  <c:v>7.3138380000000005</c:v>
                </c:pt>
                <c:pt idx="778">
                  <c:v>7.314184</c:v>
                </c:pt>
                <c:pt idx="779">
                  <c:v>7.3145059999999997</c:v>
                </c:pt>
                <c:pt idx="780">
                  <c:v>7.3147979999999997</c:v>
                </c:pt>
                <c:pt idx="781">
                  <c:v>7.3150519999999997</c:v>
                </c:pt>
                <c:pt idx="782">
                  <c:v>7.3153100000000002</c:v>
                </c:pt>
                <c:pt idx="783">
                  <c:v>7.3155800000000006</c:v>
                </c:pt>
                <c:pt idx="784">
                  <c:v>7.3158539999999999</c:v>
                </c:pt>
                <c:pt idx="785">
                  <c:v>7.3161249999999995</c:v>
                </c:pt>
                <c:pt idx="786">
                  <c:v>7.3163859999999996</c:v>
                </c:pt>
                <c:pt idx="787">
                  <c:v>7.3166370000000001</c:v>
                </c:pt>
                <c:pt idx="788">
                  <c:v>7.3169070000000005</c:v>
                </c:pt>
                <c:pt idx="789">
                  <c:v>7.3172060000000005</c:v>
                </c:pt>
                <c:pt idx="790">
                  <c:v>7.3175109999999997</c:v>
                </c:pt>
                <c:pt idx="791">
                  <c:v>7.3177950000000003</c:v>
                </c:pt>
                <c:pt idx="792">
                  <c:v>7.3180180000000004</c:v>
                </c:pt>
                <c:pt idx="793">
                  <c:v>7.3182580000000002</c:v>
                </c:pt>
                <c:pt idx="794">
                  <c:v>7.3185079999999996</c:v>
                </c:pt>
                <c:pt idx="795">
                  <c:v>7.3187530000000001</c:v>
                </c:pt>
                <c:pt idx="796">
                  <c:v>7.3189779999999995</c:v>
                </c:pt>
                <c:pt idx="797">
                  <c:v>7.3191850000000001</c:v>
                </c:pt>
                <c:pt idx="798">
                  <c:v>7.3193590000000004</c:v>
                </c:pt>
                <c:pt idx="799">
                  <c:v>7.3195389999999998</c:v>
                </c:pt>
                <c:pt idx="800">
                  <c:v>7.3197559999999999</c:v>
                </c:pt>
                <c:pt idx="801">
                  <c:v>7.3199740000000002</c:v>
                </c:pt>
                <c:pt idx="802">
                  <c:v>7.3201839999999994</c:v>
                </c:pt>
                <c:pt idx="803">
                  <c:v>7.3204250000000002</c:v>
                </c:pt>
                <c:pt idx="804">
                  <c:v>7.3206600000000002</c:v>
                </c:pt>
                <c:pt idx="805">
                  <c:v>7.3208789999999997</c:v>
                </c:pt>
                <c:pt idx="806">
                  <c:v>7.321059</c:v>
                </c:pt>
                <c:pt idx="807">
                  <c:v>7.3212010000000003</c:v>
                </c:pt>
                <c:pt idx="808">
                  <c:v>7.3213039999999996</c:v>
                </c:pt>
                <c:pt idx="809">
                  <c:v>7.3214310000000005</c:v>
                </c:pt>
                <c:pt idx="810">
                  <c:v>7.3216020000000004</c:v>
                </c:pt>
                <c:pt idx="811">
                  <c:v>7.3217979999999994</c:v>
                </c:pt>
                <c:pt idx="812">
                  <c:v>7.3219960000000004</c:v>
                </c:pt>
                <c:pt idx="813">
                  <c:v>7.3221639999999999</c:v>
                </c:pt>
                <c:pt idx="814">
                  <c:v>7.3223159999999998</c:v>
                </c:pt>
                <c:pt idx="815">
                  <c:v>7.3224629999999999</c:v>
                </c:pt>
                <c:pt idx="816">
                  <c:v>7.3226119999999995</c:v>
                </c:pt>
                <c:pt idx="817">
                  <c:v>7.3227460000000004</c:v>
                </c:pt>
                <c:pt idx="818">
                  <c:v>7.3228569999999999</c:v>
                </c:pt>
                <c:pt idx="819">
                  <c:v>7.3229760000000006</c:v>
                </c:pt>
                <c:pt idx="820">
                  <c:v>7.3230620000000002</c:v>
                </c:pt>
                <c:pt idx="821">
                  <c:v>7.3231419999999998</c:v>
                </c:pt>
                <c:pt idx="822">
                  <c:v>7.3232330000000001</c:v>
                </c:pt>
                <c:pt idx="823">
                  <c:v>7.3233269999999999</c:v>
                </c:pt>
                <c:pt idx="824">
                  <c:v>7.3234300000000001</c:v>
                </c:pt>
                <c:pt idx="825">
                  <c:v>7.3235089999999996</c:v>
                </c:pt>
                <c:pt idx="826">
                  <c:v>7.3235519999999994</c:v>
                </c:pt>
                <c:pt idx="827">
                  <c:v>7.3235729999999997</c:v>
                </c:pt>
                <c:pt idx="828">
                  <c:v>7.3236179999999997</c:v>
                </c:pt>
                <c:pt idx="829">
                  <c:v>7.3236910000000002</c:v>
                </c:pt>
                <c:pt idx="830">
                  <c:v>7.3237839999999998</c:v>
                </c:pt>
                <c:pt idx="831">
                  <c:v>7.3238400000000006</c:v>
                </c:pt>
                <c:pt idx="832">
                  <c:v>7.323874</c:v>
                </c:pt>
                <c:pt idx="833">
                  <c:v>7.3238719999999997</c:v>
                </c:pt>
                <c:pt idx="834">
                  <c:v>7.3238520000000005</c:v>
                </c:pt>
                <c:pt idx="835">
                  <c:v>7.323855</c:v>
                </c:pt>
                <c:pt idx="836">
                  <c:v>7.3238830000000004</c:v>
                </c:pt>
                <c:pt idx="837">
                  <c:v>7.323944</c:v>
                </c:pt>
                <c:pt idx="838">
                  <c:v>7.3240409999999994</c:v>
                </c:pt>
                <c:pt idx="839">
                  <c:v>7.3241060000000004</c:v>
                </c:pt>
                <c:pt idx="840">
                  <c:v>7.3241309999999995</c:v>
                </c:pt>
                <c:pt idx="841">
                  <c:v>7.3241239999999994</c:v>
                </c:pt>
                <c:pt idx="842">
                  <c:v>7.3240800000000004</c:v>
                </c:pt>
                <c:pt idx="843">
                  <c:v>7.3240440000000007</c:v>
                </c:pt>
                <c:pt idx="844">
                  <c:v>7.3240289999999995</c:v>
                </c:pt>
                <c:pt idx="845">
                  <c:v>7.3239999999999998</c:v>
                </c:pt>
                <c:pt idx="846">
                  <c:v>7.3239739999999998</c:v>
                </c:pt>
                <c:pt idx="847">
                  <c:v>7.3239380000000001</c:v>
                </c:pt>
                <c:pt idx="848">
                  <c:v>7.3238750000000001</c:v>
                </c:pt>
                <c:pt idx="849">
                  <c:v>7.3238000000000003</c:v>
                </c:pt>
                <c:pt idx="850">
                  <c:v>7.3237269999999999</c:v>
                </c:pt>
                <c:pt idx="851">
                  <c:v>7.3236620000000006</c:v>
                </c:pt>
                <c:pt idx="852">
                  <c:v>7.3236059999999998</c:v>
                </c:pt>
                <c:pt idx="853">
                  <c:v>7.3235220000000005</c:v>
                </c:pt>
                <c:pt idx="854">
                  <c:v>7.3234240000000002</c:v>
                </c:pt>
                <c:pt idx="855">
                  <c:v>7.3233040000000003</c:v>
                </c:pt>
                <c:pt idx="856">
                  <c:v>7.3232049999999997</c:v>
                </c:pt>
                <c:pt idx="857">
                  <c:v>7.3231280000000005</c:v>
                </c:pt>
                <c:pt idx="858">
                  <c:v>7.323035</c:v>
                </c:pt>
                <c:pt idx="859">
                  <c:v>7.3229059999999997</c:v>
                </c:pt>
                <c:pt idx="860">
                  <c:v>7.3227829999999994</c:v>
                </c:pt>
                <c:pt idx="861">
                  <c:v>7.3226779999999998</c:v>
                </c:pt>
                <c:pt idx="862">
                  <c:v>7.3225800000000003</c:v>
                </c:pt>
                <c:pt idx="863">
                  <c:v>7.322451</c:v>
                </c:pt>
                <c:pt idx="864">
                  <c:v>7.3222699999999996</c:v>
                </c:pt>
                <c:pt idx="865">
                  <c:v>7.3220960000000002</c:v>
                </c:pt>
                <c:pt idx="866">
                  <c:v>7.3219399999999997</c:v>
                </c:pt>
                <c:pt idx="867">
                  <c:v>7.3218119999999995</c:v>
                </c:pt>
                <c:pt idx="868">
                  <c:v>7.3216970000000003</c:v>
                </c:pt>
                <c:pt idx="869">
                  <c:v>7.3215590000000006</c:v>
                </c:pt>
                <c:pt idx="870">
                  <c:v>7.321402</c:v>
                </c:pt>
                <c:pt idx="871">
                  <c:v>7.3212429999999999</c:v>
                </c:pt>
                <c:pt idx="872">
                  <c:v>7.3210639999999998</c:v>
                </c:pt>
                <c:pt idx="873">
                  <c:v>7.3208920000000006</c:v>
                </c:pt>
                <c:pt idx="874">
                  <c:v>7.3207140000000006</c:v>
                </c:pt>
                <c:pt idx="875">
                  <c:v>7.3204940000000001</c:v>
                </c:pt>
                <c:pt idx="876">
                  <c:v>7.3202739999999995</c:v>
                </c:pt>
                <c:pt idx="877">
                  <c:v>7.3200620000000001</c:v>
                </c:pt>
                <c:pt idx="878">
                  <c:v>7.3198690000000006</c:v>
                </c:pt>
                <c:pt idx="879">
                  <c:v>7.3196870000000001</c:v>
                </c:pt>
                <c:pt idx="880">
                  <c:v>7.3194819999999998</c:v>
                </c:pt>
                <c:pt idx="881">
                  <c:v>7.3192389999999996</c:v>
                </c:pt>
                <c:pt idx="882">
                  <c:v>7.3190059999999999</c:v>
                </c:pt>
                <c:pt idx="883">
                  <c:v>7.3187809999999995</c:v>
                </c:pt>
                <c:pt idx="884">
                  <c:v>7.3185699999999994</c:v>
                </c:pt>
                <c:pt idx="885">
                  <c:v>7.3183439999999997</c:v>
                </c:pt>
                <c:pt idx="886">
                  <c:v>7.3181240000000001</c:v>
                </c:pt>
                <c:pt idx="887">
                  <c:v>7.3179160000000003</c:v>
                </c:pt>
                <c:pt idx="888">
                  <c:v>7.317685</c:v>
                </c:pt>
                <c:pt idx="889">
                  <c:v>7.3174169999999998</c:v>
                </c:pt>
                <c:pt idx="890">
                  <c:v>7.3170719999999996</c:v>
                </c:pt>
                <c:pt idx="891">
                  <c:v>7.3166519999999995</c:v>
                </c:pt>
                <c:pt idx="892">
                  <c:v>7.3163339999999994</c:v>
                </c:pt>
                <c:pt idx="893">
                  <c:v>7.3159849999999995</c:v>
                </c:pt>
                <c:pt idx="894">
                  <c:v>7.3156479999999995</c:v>
                </c:pt>
                <c:pt idx="895">
                  <c:v>7.3153139999999999</c:v>
                </c:pt>
                <c:pt idx="896">
                  <c:v>7.3149959999999998</c:v>
                </c:pt>
                <c:pt idx="897">
                  <c:v>7.3146950000000004</c:v>
                </c:pt>
                <c:pt idx="898">
                  <c:v>7.3144349999999996</c:v>
                </c:pt>
                <c:pt idx="899">
                  <c:v>7.3141820000000006</c:v>
                </c:pt>
                <c:pt idx="900">
                  <c:v>7.3139180000000001</c:v>
                </c:pt>
                <c:pt idx="901">
                  <c:v>7.3135969999999997</c:v>
                </c:pt>
                <c:pt idx="902">
                  <c:v>7.3131839999999997</c:v>
                </c:pt>
                <c:pt idx="903">
                  <c:v>7.3127979999999999</c:v>
                </c:pt>
                <c:pt idx="904">
                  <c:v>7.3124699999999994</c:v>
                </c:pt>
                <c:pt idx="905">
                  <c:v>7.3121729999999996</c:v>
                </c:pt>
                <c:pt idx="906">
                  <c:v>7.311877</c:v>
                </c:pt>
                <c:pt idx="907">
                  <c:v>7.311566</c:v>
                </c:pt>
                <c:pt idx="908">
                  <c:v>7.3111420000000003</c:v>
                </c:pt>
                <c:pt idx="909">
                  <c:v>7.3106249999999999</c:v>
                </c:pt>
                <c:pt idx="910">
                  <c:v>7.3102490000000007</c:v>
                </c:pt>
                <c:pt idx="911">
                  <c:v>7.3098640000000001</c:v>
                </c:pt>
                <c:pt idx="912">
                  <c:v>7.3094909999999995</c:v>
                </c:pt>
                <c:pt idx="913">
                  <c:v>7.3091400000000002</c:v>
                </c:pt>
                <c:pt idx="914">
                  <c:v>7.3087770000000001</c:v>
                </c:pt>
                <c:pt idx="915">
                  <c:v>7.308414</c:v>
                </c:pt>
                <c:pt idx="916">
                  <c:v>7.3080540000000003</c:v>
                </c:pt>
                <c:pt idx="917">
                  <c:v>7.3076740000000004</c:v>
                </c:pt>
                <c:pt idx="918">
                  <c:v>7.3072750000000006</c:v>
                </c:pt>
                <c:pt idx="919">
                  <c:v>7.3068860000000004</c:v>
                </c:pt>
                <c:pt idx="920">
                  <c:v>7.3064549999999997</c:v>
                </c:pt>
                <c:pt idx="921">
                  <c:v>7.305993</c:v>
                </c:pt>
                <c:pt idx="922">
                  <c:v>7.3055760000000003</c:v>
                </c:pt>
                <c:pt idx="923">
                  <c:v>7.3051599999999999</c:v>
                </c:pt>
                <c:pt idx="924">
                  <c:v>7.3047699999999995</c:v>
                </c:pt>
                <c:pt idx="925">
                  <c:v>7.3043800000000001</c:v>
                </c:pt>
                <c:pt idx="926">
                  <c:v>7.3039399999999999</c:v>
                </c:pt>
                <c:pt idx="927">
                  <c:v>7.3035130000000006</c:v>
                </c:pt>
                <c:pt idx="928">
                  <c:v>7.3030939999999998</c:v>
                </c:pt>
                <c:pt idx="929">
                  <c:v>7.3026619999999998</c:v>
                </c:pt>
                <c:pt idx="930">
                  <c:v>7.3022460000000002</c:v>
                </c:pt>
                <c:pt idx="931">
                  <c:v>7.3018390000000002</c:v>
                </c:pt>
                <c:pt idx="932">
                  <c:v>7.3014200000000002</c:v>
                </c:pt>
                <c:pt idx="933">
                  <c:v>7.3010109999999999</c:v>
                </c:pt>
                <c:pt idx="934">
                  <c:v>7.3005719999999998</c:v>
                </c:pt>
                <c:pt idx="935">
                  <c:v>7.2999650000000003</c:v>
                </c:pt>
                <c:pt idx="936">
                  <c:v>7.2994380000000003</c:v>
                </c:pt>
                <c:pt idx="937">
                  <c:v>7.2989639999999998</c:v>
                </c:pt>
                <c:pt idx="938">
                  <c:v>7.2985340000000001</c:v>
                </c:pt>
                <c:pt idx="939">
                  <c:v>7.2981119999999997</c:v>
                </c:pt>
                <c:pt idx="940">
                  <c:v>7.2976089999999996</c:v>
                </c:pt>
                <c:pt idx="941">
                  <c:v>7.2968840000000004</c:v>
                </c:pt>
                <c:pt idx="942">
                  <c:v>7.2962550000000004</c:v>
                </c:pt>
                <c:pt idx="943">
                  <c:v>7.2957590000000003</c:v>
                </c:pt>
                <c:pt idx="944">
                  <c:v>7.2953100000000006</c:v>
                </c:pt>
                <c:pt idx="945">
                  <c:v>7.2948780000000006</c:v>
                </c:pt>
                <c:pt idx="946">
                  <c:v>7.294435</c:v>
                </c:pt>
                <c:pt idx="947">
                  <c:v>7.2939829999999999</c:v>
                </c:pt>
                <c:pt idx="948">
                  <c:v>7.2935040000000004</c:v>
                </c:pt>
                <c:pt idx="949">
                  <c:v>7.2929399999999998</c:v>
                </c:pt>
                <c:pt idx="950">
                  <c:v>7.2921119999999995</c:v>
                </c:pt>
                <c:pt idx="951">
                  <c:v>7.2913820000000005</c:v>
                </c:pt>
                <c:pt idx="952">
                  <c:v>7.2908749999999998</c:v>
                </c:pt>
                <c:pt idx="953">
                  <c:v>7.2903959999999994</c:v>
                </c:pt>
                <c:pt idx="954">
                  <c:v>7.2899440000000002</c:v>
                </c:pt>
                <c:pt idx="955">
                  <c:v>7.2895000000000003</c:v>
                </c:pt>
                <c:pt idx="956">
                  <c:v>7.28904</c:v>
                </c:pt>
                <c:pt idx="957">
                  <c:v>7.2885439999999999</c:v>
                </c:pt>
                <c:pt idx="958">
                  <c:v>7.287776</c:v>
                </c:pt>
                <c:pt idx="959">
                  <c:v>7.2870059999999999</c:v>
                </c:pt>
                <c:pt idx="960">
                  <c:v>7.2865140000000004</c:v>
                </c:pt>
                <c:pt idx="961">
                  <c:v>7.2860309999999995</c:v>
                </c:pt>
                <c:pt idx="962">
                  <c:v>7.285558</c:v>
                </c:pt>
                <c:pt idx="963">
                  <c:v>7.2850820000000001</c:v>
                </c:pt>
                <c:pt idx="964">
                  <c:v>7.2845960000000005</c:v>
                </c:pt>
                <c:pt idx="965">
                  <c:v>7.28409</c:v>
                </c:pt>
                <c:pt idx="966">
                  <c:v>7.2835859999999997</c:v>
                </c:pt>
                <c:pt idx="967">
                  <c:v>7.2830940000000002</c:v>
                </c:pt>
                <c:pt idx="968">
                  <c:v>7.2825980000000001</c:v>
                </c:pt>
                <c:pt idx="969">
                  <c:v>7.2820990000000005</c:v>
                </c:pt>
                <c:pt idx="970">
                  <c:v>7.2815940000000001</c:v>
                </c:pt>
                <c:pt idx="971">
                  <c:v>7.2810690000000005</c:v>
                </c:pt>
                <c:pt idx="972">
                  <c:v>7.2805540000000004</c:v>
                </c:pt>
                <c:pt idx="973">
                  <c:v>7.2800510000000003</c:v>
                </c:pt>
                <c:pt idx="974">
                  <c:v>7.2795579999999998</c:v>
                </c:pt>
                <c:pt idx="975">
                  <c:v>7.2790680000000005</c:v>
                </c:pt>
                <c:pt idx="976">
                  <c:v>7.2785500000000001</c:v>
                </c:pt>
                <c:pt idx="977">
                  <c:v>7.2779210000000001</c:v>
                </c:pt>
                <c:pt idx="978">
                  <c:v>7.2771179999999998</c:v>
                </c:pt>
                <c:pt idx="979">
                  <c:v>7.2765089999999999</c:v>
                </c:pt>
                <c:pt idx="980">
                  <c:v>7.2760030000000002</c:v>
                </c:pt>
                <c:pt idx="981">
                  <c:v>7.2754840000000005</c:v>
                </c:pt>
                <c:pt idx="982">
                  <c:v>7.2749649999999999</c:v>
                </c:pt>
                <c:pt idx="983">
                  <c:v>7.2744420000000005</c:v>
                </c:pt>
                <c:pt idx="984">
                  <c:v>7.2739159999999998</c:v>
                </c:pt>
                <c:pt idx="985">
                  <c:v>7.2734030000000001</c:v>
                </c:pt>
                <c:pt idx="986">
                  <c:v>7.2729049999999997</c:v>
                </c:pt>
                <c:pt idx="987">
                  <c:v>7.2723750000000003</c:v>
                </c:pt>
                <c:pt idx="988">
                  <c:v>7.2717869999999998</c:v>
                </c:pt>
                <c:pt idx="989">
                  <c:v>7.2711550000000003</c:v>
                </c:pt>
                <c:pt idx="990">
                  <c:v>7.2705579999999994</c:v>
                </c:pt>
                <c:pt idx="991">
                  <c:v>7.2697400000000005</c:v>
                </c:pt>
                <c:pt idx="992">
                  <c:v>7.2689180000000002</c:v>
                </c:pt>
                <c:pt idx="993">
                  <c:v>7.2682979999999997</c:v>
                </c:pt>
                <c:pt idx="994">
                  <c:v>7.2677320000000005</c:v>
                </c:pt>
                <c:pt idx="995">
                  <c:v>7.2671729999999997</c:v>
                </c:pt>
                <c:pt idx="996">
                  <c:v>7.2666579999999996</c:v>
                </c:pt>
                <c:pt idx="997">
                  <c:v>7.266108</c:v>
                </c:pt>
                <c:pt idx="998">
                  <c:v>7.2654580000000006</c:v>
                </c:pt>
                <c:pt idx="999">
                  <c:v>7.2648000000000001</c:v>
                </c:pt>
                <c:pt idx="1000">
                  <c:v>7.2638060000000007</c:v>
                </c:pt>
                <c:pt idx="1001">
                  <c:v>7.2630739999999996</c:v>
                </c:pt>
                <c:pt idx="1002">
                  <c:v>7.2625080000000004</c:v>
                </c:pt>
                <c:pt idx="1003">
                  <c:v>7.2619600000000002</c:v>
                </c:pt>
                <c:pt idx="1004">
                  <c:v>7.2614320000000001</c:v>
                </c:pt>
                <c:pt idx="1005">
                  <c:v>7.2609130000000004</c:v>
                </c:pt>
                <c:pt idx="1006">
                  <c:v>7.260383</c:v>
                </c:pt>
                <c:pt idx="1007">
                  <c:v>7.2597969999999998</c:v>
                </c:pt>
                <c:pt idx="1008">
                  <c:v>7.258972</c:v>
                </c:pt>
                <c:pt idx="1009">
                  <c:v>7.2580520000000002</c:v>
                </c:pt>
                <c:pt idx="1010">
                  <c:v>7.2574610000000002</c:v>
                </c:pt>
                <c:pt idx="1011">
                  <c:v>7.256901</c:v>
                </c:pt>
                <c:pt idx="1012">
                  <c:v>7.2563320000000004</c:v>
                </c:pt>
                <c:pt idx="1013">
                  <c:v>7.2557299999999998</c:v>
                </c:pt>
                <c:pt idx="1014">
                  <c:v>7.2551199999999998</c:v>
                </c:pt>
                <c:pt idx="1015">
                  <c:v>7.2545450000000002</c:v>
                </c:pt>
                <c:pt idx="1016">
                  <c:v>7.2537219999999998</c:v>
                </c:pt>
                <c:pt idx="1017">
                  <c:v>7.2525309999999994</c:v>
                </c:pt>
                <c:pt idx="1018">
                  <c:v>7.2516970000000001</c:v>
                </c:pt>
                <c:pt idx="1019">
                  <c:v>7.2510700000000003</c:v>
                </c:pt>
                <c:pt idx="1020">
                  <c:v>7.2504919999999995</c:v>
                </c:pt>
                <c:pt idx="1021">
                  <c:v>7.2498779999999998</c:v>
                </c:pt>
                <c:pt idx="1022">
                  <c:v>7.2493219999999994</c:v>
                </c:pt>
                <c:pt idx="1023">
                  <c:v>7.2487910000000007</c:v>
                </c:pt>
                <c:pt idx="1024">
                  <c:v>7.2482470000000001</c:v>
                </c:pt>
                <c:pt idx="1025">
                  <c:v>7.2476799999999999</c:v>
                </c:pt>
                <c:pt idx="1026">
                  <c:v>7.2470439999999998</c:v>
                </c:pt>
                <c:pt idx="1027">
                  <c:v>7.2460959999999996</c:v>
                </c:pt>
                <c:pt idx="1028">
                  <c:v>7.2451919999999994</c:v>
                </c:pt>
                <c:pt idx="1029">
                  <c:v>7.2443679999999997</c:v>
                </c:pt>
                <c:pt idx="1030">
                  <c:v>7.2437769999999997</c:v>
                </c:pt>
                <c:pt idx="1031">
                  <c:v>7.24322</c:v>
                </c:pt>
                <c:pt idx="1032">
                  <c:v>7.242686</c:v>
                </c:pt>
                <c:pt idx="1033">
                  <c:v>7.2421139999999999</c:v>
                </c:pt>
                <c:pt idx="1034">
                  <c:v>7.2413939999999997</c:v>
                </c:pt>
                <c:pt idx="1035">
                  <c:v>7.2407640000000004</c:v>
                </c:pt>
                <c:pt idx="1036">
                  <c:v>7.2402160000000002</c:v>
                </c:pt>
                <c:pt idx="1037">
                  <c:v>7.2396739999999999</c:v>
                </c:pt>
                <c:pt idx="1038">
                  <c:v>7.2391240000000003</c:v>
                </c:pt>
                <c:pt idx="1039">
                  <c:v>7.2385619999999999</c:v>
                </c:pt>
                <c:pt idx="1040">
                  <c:v>7.2378739999999997</c:v>
                </c:pt>
                <c:pt idx="1041">
                  <c:v>7.2371789999999994</c:v>
                </c:pt>
                <c:pt idx="1042">
                  <c:v>7.2363879999999998</c:v>
                </c:pt>
                <c:pt idx="1043">
                  <c:v>7.2354959999999995</c:v>
                </c:pt>
                <c:pt idx="1044">
                  <c:v>7.2348300000000005</c:v>
                </c:pt>
                <c:pt idx="1045">
                  <c:v>7.2342399999999998</c:v>
                </c:pt>
                <c:pt idx="1046">
                  <c:v>7.2336320000000001</c:v>
                </c:pt>
                <c:pt idx="1047">
                  <c:v>7.2329659999999993</c:v>
                </c:pt>
                <c:pt idx="1048">
                  <c:v>7.2323140000000006</c:v>
                </c:pt>
                <c:pt idx="1049">
                  <c:v>7.2314860000000003</c:v>
                </c:pt>
                <c:pt idx="1050">
                  <c:v>7.2308560000000002</c:v>
                </c:pt>
                <c:pt idx="1051">
                  <c:v>7.2302719999999994</c:v>
                </c:pt>
                <c:pt idx="1052">
                  <c:v>7.2297099999999999</c:v>
                </c:pt>
                <c:pt idx="1053">
                  <c:v>7.2291850000000002</c:v>
                </c:pt>
                <c:pt idx="1054">
                  <c:v>7.2286760000000001</c:v>
                </c:pt>
                <c:pt idx="1055">
                  <c:v>7.2281460000000006</c:v>
                </c:pt>
                <c:pt idx="1056">
                  <c:v>7.227525</c:v>
                </c:pt>
                <c:pt idx="1057">
                  <c:v>7.2267109999999999</c:v>
                </c:pt>
                <c:pt idx="1058">
                  <c:v>7.2258420000000001</c:v>
                </c:pt>
                <c:pt idx="1059">
                  <c:v>7.2251139999999996</c:v>
                </c:pt>
                <c:pt idx="1060">
                  <c:v>7.2245220000000003</c:v>
                </c:pt>
                <c:pt idx="1061">
                  <c:v>7.2239520000000006</c:v>
                </c:pt>
                <c:pt idx="1062">
                  <c:v>7.2233859999999996</c:v>
                </c:pt>
                <c:pt idx="1063">
                  <c:v>7.2227800000000002</c:v>
                </c:pt>
                <c:pt idx="1064">
                  <c:v>7.2221669999999998</c:v>
                </c:pt>
                <c:pt idx="1065">
                  <c:v>7.2215720000000001</c:v>
                </c:pt>
                <c:pt idx="1066">
                  <c:v>7.2209620000000001</c:v>
                </c:pt>
                <c:pt idx="1067">
                  <c:v>7.2203619999999997</c:v>
                </c:pt>
                <c:pt idx="1068">
                  <c:v>7.2197010000000006</c:v>
                </c:pt>
                <c:pt idx="1069">
                  <c:v>7.2189770000000006</c:v>
                </c:pt>
                <c:pt idx="1070">
                  <c:v>7.2183869999999999</c:v>
                </c:pt>
                <c:pt idx="1071">
                  <c:v>7.2178279999999999</c:v>
                </c:pt>
                <c:pt idx="1072">
                  <c:v>7.2172869999999998</c:v>
                </c:pt>
                <c:pt idx="1073">
                  <c:v>7.2167180000000002</c:v>
                </c:pt>
                <c:pt idx="1074">
                  <c:v>7.2159569999999995</c:v>
                </c:pt>
                <c:pt idx="1075">
                  <c:v>7.2150219999999994</c:v>
                </c:pt>
                <c:pt idx="1076">
                  <c:v>7.214404</c:v>
                </c:pt>
                <c:pt idx="1077">
                  <c:v>7.2138279999999995</c:v>
                </c:pt>
                <c:pt idx="1078">
                  <c:v>7.213279</c:v>
                </c:pt>
                <c:pt idx="1079">
                  <c:v>7.2127169999999996</c:v>
                </c:pt>
                <c:pt idx="1080">
                  <c:v>7.2121279999999999</c:v>
                </c:pt>
                <c:pt idx="1081">
                  <c:v>7.211195</c:v>
                </c:pt>
                <c:pt idx="1082">
                  <c:v>7.210515</c:v>
                </c:pt>
                <c:pt idx="1083">
                  <c:v>7.2096800000000005</c:v>
                </c:pt>
                <c:pt idx="1084">
                  <c:v>7.208869</c:v>
                </c:pt>
                <c:pt idx="1085">
                  <c:v>7.2082189999999997</c:v>
                </c:pt>
                <c:pt idx="1086">
                  <c:v>7.2075529999999999</c:v>
                </c:pt>
                <c:pt idx="1087">
                  <c:v>7.2068840000000005</c:v>
                </c:pt>
                <c:pt idx="1088">
                  <c:v>7.2062849999999994</c:v>
                </c:pt>
                <c:pt idx="1089">
                  <c:v>7.2056930000000001</c:v>
                </c:pt>
                <c:pt idx="1090">
                  <c:v>7.2051180000000006</c:v>
                </c:pt>
                <c:pt idx="1091">
                  <c:v>7.2045349999999999</c:v>
                </c:pt>
                <c:pt idx="1092">
                  <c:v>7.2039059999999999</c:v>
                </c:pt>
                <c:pt idx="1093">
                  <c:v>7.2031619999999998</c:v>
                </c:pt>
                <c:pt idx="1094">
                  <c:v>7.2024039999999996</c:v>
                </c:pt>
                <c:pt idx="1095">
                  <c:v>7.2017609999999994</c:v>
                </c:pt>
                <c:pt idx="1096">
                  <c:v>7.2011479999999999</c:v>
                </c:pt>
                <c:pt idx="1097">
                  <c:v>7.200558</c:v>
                </c:pt>
                <c:pt idx="1098">
                  <c:v>7.1999599999999999</c:v>
                </c:pt>
                <c:pt idx="1099">
                  <c:v>7.1993819999999999</c:v>
                </c:pt>
                <c:pt idx="1100">
                  <c:v>7.1988120000000002</c:v>
                </c:pt>
                <c:pt idx="1101">
                  <c:v>7.198226</c:v>
                </c:pt>
                <c:pt idx="1102">
                  <c:v>7.1975990000000003</c:v>
                </c:pt>
                <c:pt idx="1103">
                  <c:v>7.1969880000000002</c:v>
                </c:pt>
                <c:pt idx="1104">
                  <c:v>7.1963200000000001</c:v>
                </c:pt>
                <c:pt idx="1105">
                  <c:v>7.1955439999999999</c:v>
                </c:pt>
                <c:pt idx="1106">
                  <c:v>7.1945820000000005</c:v>
                </c:pt>
                <c:pt idx="1107">
                  <c:v>7.1938420000000001</c:v>
                </c:pt>
                <c:pt idx="1108">
                  <c:v>7.1932290000000005</c:v>
                </c:pt>
                <c:pt idx="1109">
                  <c:v>7.1926260000000006</c:v>
                </c:pt>
                <c:pt idx="1110">
                  <c:v>7.1919360000000001</c:v>
                </c:pt>
                <c:pt idx="1111">
                  <c:v>7.1911930000000002</c:v>
                </c:pt>
                <c:pt idx="1112">
                  <c:v>7.1902539999999995</c:v>
                </c:pt>
                <c:pt idx="1113">
                  <c:v>7.1896240000000002</c:v>
                </c:pt>
                <c:pt idx="1114">
                  <c:v>7.1890350000000005</c:v>
                </c:pt>
                <c:pt idx="1115">
                  <c:v>7.1884379999999997</c:v>
                </c:pt>
                <c:pt idx="1116">
                  <c:v>7.187824</c:v>
                </c:pt>
                <c:pt idx="1117">
                  <c:v>7.1872039999999995</c:v>
                </c:pt>
                <c:pt idx="1118">
                  <c:v>7.186585</c:v>
                </c:pt>
                <c:pt idx="1119">
                  <c:v>7.1859020000000005</c:v>
                </c:pt>
                <c:pt idx="1120">
                  <c:v>7.1851380000000002</c:v>
                </c:pt>
                <c:pt idx="1121">
                  <c:v>7.1844359999999998</c:v>
                </c:pt>
                <c:pt idx="1122">
                  <c:v>7.1837119999999999</c:v>
                </c:pt>
                <c:pt idx="1123">
                  <c:v>7.1830099999999995</c:v>
                </c:pt>
                <c:pt idx="1124">
                  <c:v>7.1824060000000003</c:v>
                </c:pt>
                <c:pt idx="1125">
                  <c:v>7.1817840000000004</c:v>
                </c:pt>
                <c:pt idx="1126">
                  <c:v>7.181146</c:v>
                </c:pt>
                <c:pt idx="1127">
                  <c:v>7.1804079999999999</c:v>
                </c:pt>
                <c:pt idx="1128">
                  <c:v>7.1790830000000003</c:v>
                </c:pt>
                <c:pt idx="1129">
                  <c:v>7.1774839999999998</c:v>
                </c:pt>
                <c:pt idx="1130">
                  <c:v>7.176342</c:v>
                </c:pt>
                <c:pt idx="1131">
                  <c:v>7.1757010000000001</c:v>
                </c:pt>
                <c:pt idx="1132">
                  <c:v>7.1750850000000002</c:v>
                </c:pt>
                <c:pt idx="1133">
                  <c:v>7.1744750000000002</c:v>
                </c:pt>
                <c:pt idx="1134">
                  <c:v>7.1738800000000005</c:v>
                </c:pt>
                <c:pt idx="1135">
                  <c:v>7.1732700000000005</c:v>
                </c:pt>
                <c:pt idx="1136">
                  <c:v>7.1726489999999998</c:v>
                </c:pt>
                <c:pt idx="1137">
                  <c:v>7.1720039999999994</c:v>
                </c:pt>
                <c:pt idx="1138">
                  <c:v>7.1711919999999996</c:v>
                </c:pt>
                <c:pt idx="1139">
                  <c:v>7.1705299999999994</c:v>
                </c:pt>
                <c:pt idx="1140">
                  <c:v>7.1699219999999997</c:v>
                </c:pt>
                <c:pt idx="1141">
                  <c:v>7.169314</c:v>
                </c:pt>
                <c:pt idx="1142">
                  <c:v>7.1686680000000003</c:v>
                </c:pt>
                <c:pt idx="1143">
                  <c:v>7.1678389999999998</c:v>
                </c:pt>
                <c:pt idx="1144">
                  <c:v>7.1670400000000001</c:v>
                </c:pt>
                <c:pt idx="1145">
                  <c:v>7.166093</c:v>
                </c:pt>
                <c:pt idx="1146">
                  <c:v>7.1653830000000003</c:v>
                </c:pt>
                <c:pt idx="1147">
                  <c:v>7.1645349999999999</c:v>
                </c:pt>
                <c:pt idx="1148">
                  <c:v>7.1634690000000001</c:v>
                </c:pt>
                <c:pt idx="1149">
                  <c:v>7.1627390000000002</c:v>
                </c:pt>
                <c:pt idx="1150">
                  <c:v>7.1621069999999998</c:v>
                </c:pt>
                <c:pt idx="1151">
                  <c:v>7.161359</c:v>
                </c:pt>
                <c:pt idx="1152">
                  <c:v>7.1605740000000004</c:v>
                </c:pt>
                <c:pt idx="1153">
                  <c:v>7.1597580000000001</c:v>
                </c:pt>
                <c:pt idx="1154">
                  <c:v>7.1586479999999995</c:v>
                </c:pt>
                <c:pt idx="1155">
                  <c:v>7.1574399999999994</c:v>
                </c:pt>
                <c:pt idx="1156">
                  <c:v>7.1565440000000002</c:v>
                </c:pt>
                <c:pt idx="1157">
                  <c:v>7.1555660000000003</c:v>
                </c:pt>
                <c:pt idx="1158">
                  <c:v>7.1548790000000002</c:v>
                </c:pt>
                <c:pt idx="1159">
                  <c:v>7.1542620000000001</c:v>
                </c:pt>
                <c:pt idx="1160">
                  <c:v>7.1536419999999996</c:v>
                </c:pt>
                <c:pt idx="1161">
                  <c:v>7.1530170000000002</c:v>
                </c:pt>
                <c:pt idx="1162">
                  <c:v>7.152234</c:v>
                </c:pt>
                <c:pt idx="1163">
                  <c:v>7.1511420000000001</c:v>
                </c:pt>
                <c:pt idx="1164">
                  <c:v>7.1501280000000005</c:v>
                </c:pt>
                <c:pt idx="1165">
                  <c:v>7.1492439999999995</c:v>
                </c:pt>
                <c:pt idx="1166">
                  <c:v>7.1486219999999996</c:v>
                </c:pt>
                <c:pt idx="1167">
                  <c:v>7.1479999999999997</c:v>
                </c:pt>
                <c:pt idx="1168">
                  <c:v>7.1473560000000003</c:v>
                </c:pt>
                <c:pt idx="1169">
                  <c:v>7.1466709999999996</c:v>
                </c:pt>
                <c:pt idx="1170">
                  <c:v>7.1455839999999995</c:v>
                </c:pt>
                <c:pt idx="1171">
                  <c:v>7.1444980000000005</c:v>
                </c:pt>
                <c:pt idx="1172">
                  <c:v>7.1438280000000001</c:v>
                </c:pt>
                <c:pt idx="1173">
                  <c:v>7.1429999999999998</c:v>
                </c:pt>
                <c:pt idx="1174">
                  <c:v>7.1413820000000001</c:v>
                </c:pt>
                <c:pt idx="1175">
                  <c:v>7.1402800000000006</c:v>
                </c:pt>
                <c:pt idx="1176">
                  <c:v>7.1391520000000002</c:v>
                </c:pt>
                <c:pt idx="1177">
                  <c:v>7.1380280000000003</c:v>
                </c:pt>
                <c:pt idx="1178">
                  <c:v>7.1373180000000005</c:v>
                </c:pt>
                <c:pt idx="1179">
                  <c:v>7.1363900000000005</c:v>
                </c:pt>
                <c:pt idx="1180">
                  <c:v>7.1353480000000005</c:v>
                </c:pt>
                <c:pt idx="1181">
                  <c:v>7.1345999999999998</c:v>
                </c:pt>
                <c:pt idx="1182">
                  <c:v>7.1338600000000003</c:v>
                </c:pt>
                <c:pt idx="1183">
                  <c:v>7.1327980000000002</c:v>
                </c:pt>
                <c:pt idx="1184">
                  <c:v>7.1320649999999999</c:v>
                </c:pt>
                <c:pt idx="1185">
                  <c:v>7.1314060000000001</c:v>
                </c:pt>
                <c:pt idx="1186">
                  <c:v>7.1307499999999999</c:v>
                </c:pt>
                <c:pt idx="1187">
                  <c:v>7.1301100000000002</c:v>
                </c:pt>
                <c:pt idx="1188">
                  <c:v>7.1293240000000004</c:v>
                </c:pt>
                <c:pt idx="1189">
                  <c:v>7.1281499999999998</c:v>
                </c:pt>
                <c:pt idx="1190">
                  <c:v>7.1270100000000003</c:v>
                </c:pt>
                <c:pt idx="1191">
                  <c:v>7.1263329999999998</c:v>
                </c:pt>
                <c:pt idx="1192">
                  <c:v>7.1256560000000002</c:v>
                </c:pt>
                <c:pt idx="1193">
                  <c:v>7.1249830000000003</c:v>
                </c:pt>
                <c:pt idx="1194">
                  <c:v>7.124142</c:v>
                </c:pt>
                <c:pt idx="1195">
                  <c:v>7.1225640000000006</c:v>
                </c:pt>
                <c:pt idx="1196">
                  <c:v>7.1205859999999994</c:v>
                </c:pt>
                <c:pt idx="1197">
                  <c:v>7.1189020000000003</c:v>
                </c:pt>
                <c:pt idx="1198">
                  <c:v>7.118004</c:v>
                </c:pt>
                <c:pt idx="1199">
                  <c:v>7.1173640000000002</c:v>
                </c:pt>
                <c:pt idx="1200">
                  <c:v>7.1167499999999997</c:v>
                </c:pt>
                <c:pt idx="1201">
                  <c:v>7.116098</c:v>
                </c:pt>
                <c:pt idx="1202">
                  <c:v>7.1154500000000001</c:v>
                </c:pt>
                <c:pt idx="1203">
                  <c:v>7.1147559999999999</c:v>
                </c:pt>
                <c:pt idx="1204">
                  <c:v>7.114001</c:v>
                </c:pt>
                <c:pt idx="1205">
                  <c:v>7.1131060000000002</c:v>
                </c:pt>
                <c:pt idx="1206">
                  <c:v>7.1117860000000004</c:v>
                </c:pt>
                <c:pt idx="1207">
                  <c:v>7.1105369999999999</c:v>
                </c:pt>
                <c:pt idx="1208">
                  <c:v>7.109642</c:v>
                </c:pt>
                <c:pt idx="1209">
                  <c:v>7.1087199999999999</c:v>
                </c:pt>
                <c:pt idx="1210">
                  <c:v>7.1079930000000004</c:v>
                </c:pt>
                <c:pt idx="1211">
                  <c:v>7.10724</c:v>
                </c:pt>
                <c:pt idx="1212">
                  <c:v>7.1062779999999997</c:v>
                </c:pt>
                <c:pt idx="1213">
                  <c:v>7.1054550000000001</c:v>
                </c:pt>
                <c:pt idx="1214">
                  <c:v>7.1047790000000006</c:v>
                </c:pt>
                <c:pt idx="1215">
                  <c:v>7.1039899999999996</c:v>
                </c:pt>
                <c:pt idx="1216">
                  <c:v>7.1028060000000002</c:v>
                </c:pt>
                <c:pt idx="1217">
                  <c:v>7.1012880000000003</c:v>
                </c:pt>
                <c:pt idx="1218">
                  <c:v>7.0998359999999998</c:v>
                </c:pt>
                <c:pt idx="1219">
                  <c:v>7.0985800000000001</c:v>
                </c:pt>
                <c:pt idx="1220">
                  <c:v>7.0978060000000003</c:v>
                </c:pt>
                <c:pt idx="1221">
                  <c:v>7.0970370000000003</c:v>
                </c:pt>
                <c:pt idx="1222">
                  <c:v>7.0960749999999999</c:v>
                </c:pt>
                <c:pt idx="1223">
                  <c:v>7.0951059999999995</c:v>
                </c:pt>
                <c:pt idx="1224">
                  <c:v>7.0944649999999996</c:v>
                </c:pt>
                <c:pt idx="1225">
                  <c:v>7.0937970000000004</c:v>
                </c:pt>
                <c:pt idx="1226">
                  <c:v>7.0927939999999996</c:v>
                </c:pt>
                <c:pt idx="1227">
                  <c:v>7.0917110000000001</c:v>
                </c:pt>
                <c:pt idx="1228">
                  <c:v>7.090344</c:v>
                </c:pt>
                <c:pt idx="1229">
                  <c:v>7.0894159999999999</c:v>
                </c:pt>
                <c:pt idx="1230">
                  <c:v>7.0888179999999998</c:v>
                </c:pt>
                <c:pt idx="1231">
                  <c:v>7.0880700000000001</c:v>
                </c:pt>
                <c:pt idx="1232">
                  <c:v>7.0865900000000002</c:v>
                </c:pt>
                <c:pt idx="1233">
                  <c:v>7.0848580000000005</c:v>
                </c:pt>
                <c:pt idx="1234">
                  <c:v>7.0833240000000002</c:v>
                </c:pt>
                <c:pt idx="1235">
                  <c:v>7.0821079999999998</c:v>
                </c:pt>
                <c:pt idx="1236">
                  <c:v>7.0810430000000002</c:v>
                </c:pt>
                <c:pt idx="1237">
                  <c:v>7.0799649999999996</c:v>
                </c:pt>
                <c:pt idx="1238">
                  <c:v>7.0784640000000003</c:v>
                </c:pt>
                <c:pt idx="1239">
                  <c:v>7.077134</c:v>
                </c:pt>
                <c:pt idx="1240">
                  <c:v>7.0760290000000001</c:v>
                </c:pt>
                <c:pt idx="1241">
                  <c:v>7.0745959999999997</c:v>
                </c:pt>
                <c:pt idx="1242">
                  <c:v>7.0731489999999999</c:v>
                </c:pt>
                <c:pt idx="1243">
                  <c:v>7.0716520000000003</c:v>
                </c:pt>
                <c:pt idx="1244">
                  <c:v>7.0703519999999997</c:v>
                </c:pt>
                <c:pt idx="1245">
                  <c:v>7.069375</c:v>
                </c:pt>
                <c:pt idx="1246">
                  <c:v>7.0687540000000002</c:v>
                </c:pt>
                <c:pt idx="1247">
                  <c:v>7.0677780000000006</c:v>
                </c:pt>
                <c:pt idx="1248">
                  <c:v>7.0666960000000003</c:v>
                </c:pt>
                <c:pt idx="1249">
                  <c:v>7.0653179999999995</c:v>
                </c:pt>
                <c:pt idx="1250">
                  <c:v>7.063714</c:v>
                </c:pt>
                <c:pt idx="1251">
                  <c:v>7.0620370000000001</c:v>
                </c:pt>
                <c:pt idx="1252">
                  <c:v>7.0609719999999996</c:v>
                </c:pt>
                <c:pt idx="1253">
                  <c:v>7.0598270000000003</c:v>
                </c:pt>
                <c:pt idx="1254">
                  <c:v>7.0586350000000007</c:v>
                </c:pt>
                <c:pt idx="1255">
                  <c:v>7.0575080000000003</c:v>
                </c:pt>
                <c:pt idx="1256">
                  <c:v>7.0564939999999998</c:v>
                </c:pt>
                <c:pt idx="1257">
                  <c:v>7.0551949999999994</c:v>
                </c:pt>
                <c:pt idx="1258">
                  <c:v>7.0539319999999996</c:v>
                </c:pt>
                <c:pt idx="1259">
                  <c:v>7.0527280000000001</c:v>
                </c:pt>
                <c:pt idx="1260">
                  <c:v>7.0513919999999999</c:v>
                </c:pt>
                <c:pt idx="1261">
                  <c:v>7.0503739999999997</c:v>
                </c:pt>
                <c:pt idx="1262">
                  <c:v>7.049512</c:v>
                </c:pt>
                <c:pt idx="1263">
                  <c:v>7.0486699999999995</c:v>
                </c:pt>
                <c:pt idx="1264">
                  <c:v>7.0474829999999997</c:v>
                </c:pt>
                <c:pt idx="1265">
                  <c:v>7.0461600000000004</c:v>
                </c:pt>
                <c:pt idx="1266">
                  <c:v>7.0448319999999995</c:v>
                </c:pt>
                <c:pt idx="1267">
                  <c:v>7.0437979999999998</c:v>
                </c:pt>
                <c:pt idx="1268">
                  <c:v>7.0427119999999999</c:v>
                </c:pt>
                <c:pt idx="1269">
                  <c:v>7.0412859999999995</c:v>
                </c:pt>
                <c:pt idx="1270">
                  <c:v>7.0394040000000002</c:v>
                </c:pt>
                <c:pt idx="1271">
                  <c:v>7.0378749999999997</c:v>
                </c:pt>
                <c:pt idx="1272">
                  <c:v>7.0371570000000006</c:v>
                </c:pt>
                <c:pt idx="1273">
                  <c:v>7.0366300000000006</c:v>
                </c:pt>
                <c:pt idx="1274">
                  <c:v>7.0360860000000001</c:v>
                </c:pt>
                <c:pt idx="1275">
                  <c:v>7.0353259999999995</c:v>
                </c:pt>
                <c:pt idx="1276">
                  <c:v>7.0338419999999999</c:v>
                </c:pt>
                <c:pt idx="1277">
                  <c:v>7.0318249999999995</c:v>
                </c:pt>
                <c:pt idx="1278">
                  <c:v>7.0299649999999998</c:v>
                </c:pt>
                <c:pt idx="1279">
                  <c:v>7.0280040000000001</c:v>
                </c:pt>
                <c:pt idx="1280">
                  <c:v>7.0260199999999999</c:v>
                </c:pt>
                <c:pt idx="1281">
                  <c:v>7.02447</c:v>
                </c:pt>
                <c:pt idx="1282">
                  <c:v>7.0235459999999996</c:v>
                </c:pt>
                <c:pt idx="1283">
                  <c:v>7.0229780000000002</c:v>
                </c:pt>
                <c:pt idx="1284">
                  <c:v>7.0224659999999997</c:v>
                </c:pt>
                <c:pt idx="1285">
                  <c:v>7.0218660000000002</c:v>
                </c:pt>
                <c:pt idx="1286">
                  <c:v>7.0205730000000006</c:v>
                </c:pt>
                <c:pt idx="1287">
                  <c:v>7.0186030000000006</c:v>
                </c:pt>
                <c:pt idx="1288">
                  <c:v>7.0171549999999998</c:v>
                </c:pt>
                <c:pt idx="1289">
                  <c:v>7.016025</c:v>
                </c:pt>
                <c:pt idx="1290">
                  <c:v>7.0149609999999996</c:v>
                </c:pt>
                <c:pt idx="1291">
                  <c:v>7.0143719999999998</c:v>
                </c:pt>
                <c:pt idx="1292">
                  <c:v>7.0136050000000001</c:v>
                </c:pt>
                <c:pt idx="1293">
                  <c:v>7.0121310000000001</c:v>
                </c:pt>
                <c:pt idx="1294">
                  <c:v>7.0106079999999995</c:v>
                </c:pt>
                <c:pt idx="1295">
                  <c:v>7.0086399999999998</c:v>
                </c:pt>
                <c:pt idx="1296">
                  <c:v>7.0069099999999995</c:v>
                </c:pt>
                <c:pt idx="1297">
                  <c:v>7.0056259999999995</c:v>
                </c:pt>
                <c:pt idx="1298">
                  <c:v>7.004918</c:v>
                </c:pt>
                <c:pt idx="1299">
                  <c:v>7.0043740000000003</c:v>
                </c:pt>
                <c:pt idx="1300">
                  <c:v>7.0035740000000004</c:v>
                </c:pt>
                <c:pt idx="1301">
                  <c:v>7.0021939999999994</c:v>
                </c:pt>
                <c:pt idx="1302">
                  <c:v>7.0005500000000005</c:v>
                </c:pt>
                <c:pt idx="1303">
                  <c:v>6.998996</c:v>
                </c:pt>
                <c:pt idx="1304">
                  <c:v>6.9981720000000003</c:v>
                </c:pt>
                <c:pt idx="1305">
                  <c:v>6.9976850000000006</c:v>
                </c:pt>
                <c:pt idx="1306">
                  <c:v>6.9968669999999999</c:v>
                </c:pt>
                <c:pt idx="1307">
                  <c:v>6.9954719999999995</c:v>
                </c:pt>
                <c:pt idx="1308">
                  <c:v>6.9935939999999999</c:v>
                </c:pt>
                <c:pt idx="1309">
                  <c:v>6.9920410000000004</c:v>
                </c:pt>
                <c:pt idx="1310">
                  <c:v>6.9909300000000005</c:v>
                </c:pt>
                <c:pt idx="1311">
                  <c:v>6.9901800000000005</c:v>
                </c:pt>
                <c:pt idx="1312">
                  <c:v>6.9889159999999997</c:v>
                </c:pt>
                <c:pt idx="1313">
                  <c:v>6.9871479999999995</c:v>
                </c:pt>
                <c:pt idx="1314">
                  <c:v>6.9857320000000005</c:v>
                </c:pt>
                <c:pt idx="1315">
                  <c:v>6.9843289999999998</c:v>
                </c:pt>
                <c:pt idx="1316">
                  <c:v>6.9833599999999993</c:v>
                </c:pt>
                <c:pt idx="1317">
                  <c:v>6.9826759999999997</c:v>
                </c:pt>
                <c:pt idx="1318">
                  <c:v>6.9815640000000005</c:v>
                </c:pt>
                <c:pt idx="1319">
                  <c:v>6.9805279999999996</c:v>
                </c:pt>
                <c:pt idx="1320">
                  <c:v>6.9794679999999998</c:v>
                </c:pt>
                <c:pt idx="1321">
                  <c:v>6.9778719999999996</c:v>
                </c:pt>
                <c:pt idx="1322">
                  <c:v>6.9764599999999994</c:v>
                </c:pt>
                <c:pt idx="1323">
                  <c:v>6.9753550000000004</c:v>
                </c:pt>
                <c:pt idx="1324">
                  <c:v>6.9744399999999995</c:v>
                </c:pt>
                <c:pt idx="1325">
                  <c:v>6.9738570000000006</c:v>
                </c:pt>
                <c:pt idx="1326">
                  <c:v>6.9727359999999994</c:v>
                </c:pt>
                <c:pt idx="1327">
                  <c:v>6.9710140000000003</c:v>
                </c:pt>
                <c:pt idx="1328">
                  <c:v>6.969786</c:v>
                </c:pt>
                <c:pt idx="1329">
                  <c:v>6.9680999999999997</c:v>
                </c:pt>
                <c:pt idx="1330">
                  <c:v>6.9665160000000004</c:v>
                </c:pt>
                <c:pt idx="1331">
                  <c:v>6.9650080000000001</c:v>
                </c:pt>
                <c:pt idx="1332">
                  <c:v>6.9638100000000005</c:v>
                </c:pt>
                <c:pt idx="1333">
                  <c:v>6.9630080000000003</c:v>
                </c:pt>
                <c:pt idx="1334">
                  <c:v>6.9625319999999995</c:v>
                </c:pt>
                <c:pt idx="1335">
                  <c:v>6.9615960000000001</c:v>
                </c:pt>
                <c:pt idx="1336">
                  <c:v>6.9601980000000001</c:v>
                </c:pt>
                <c:pt idx="1337">
                  <c:v>6.9583529999999998</c:v>
                </c:pt>
                <c:pt idx="1338">
                  <c:v>6.9562600000000003</c:v>
                </c:pt>
                <c:pt idx="1339">
                  <c:v>6.9544940000000004</c:v>
                </c:pt>
                <c:pt idx="1340">
                  <c:v>6.9533040000000002</c:v>
                </c:pt>
                <c:pt idx="1341">
                  <c:v>6.9518420000000001</c:v>
                </c:pt>
                <c:pt idx="1342">
                  <c:v>6.9505730000000003</c:v>
                </c:pt>
                <c:pt idx="1343">
                  <c:v>6.9495019999999998</c:v>
                </c:pt>
                <c:pt idx="1344">
                  <c:v>6.9485399999999995</c:v>
                </c:pt>
                <c:pt idx="1345">
                  <c:v>6.9477980000000006</c:v>
                </c:pt>
                <c:pt idx="1346">
                  <c:v>6.9469779999999997</c:v>
                </c:pt>
                <c:pt idx="1347">
                  <c:v>6.9456380000000006</c:v>
                </c:pt>
                <c:pt idx="1348">
                  <c:v>6.9441709999999999</c:v>
                </c:pt>
                <c:pt idx="1349">
                  <c:v>6.9427940000000001</c:v>
                </c:pt>
                <c:pt idx="1350">
                  <c:v>6.9418540000000002</c:v>
                </c:pt>
                <c:pt idx="1351">
                  <c:v>6.9410240000000005</c:v>
                </c:pt>
                <c:pt idx="1352">
                  <c:v>6.9400879999999994</c:v>
                </c:pt>
                <c:pt idx="1353">
                  <c:v>6.9389599999999998</c:v>
                </c:pt>
                <c:pt idx="1354">
                  <c:v>6.9377049999999993</c:v>
                </c:pt>
                <c:pt idx="1355">
                  <c:v>6.9364629999999998</c:v>
                </c:pt>
                <c:pt idx="1356">
                  <c:v>6.9352099999999997</c:v>
                </c:pt>
                <c:pt idx="1357">
                  <c:v>6.9342299999999994</c:v>
                </c:pt>
                <c:pt idx="1358">
                  <c:v>6.9331079999999998</c:v>
                </c:pt>
                <c:pt idx="1359">
                  <c:v>6.932086</c:v>
                </c:pt>
                <c:pt idx="1360">
                  <c:v>6.9312480000000001</c:v>
                </c:pt>
                <c:pt idx="1361">
                  <c:v>6.9305789999999998</c:v>
                </c:pt>
                <c:pt idx="1362">
                  <c:v>6.9298710000000003</c:v>
                </c:pt>
                <c:pt idx="1363">
                  <c:v>6.928922</c:v>
                </c:pt>
                <c:pt idx="1364">
                  <c:v>6.9273120000000006</c:v>
                </c:pt>
                <c:pt idx="1365">
                  <c:v>6.9253200000000001</c:v>
                </c:pt>
                <c:pt idx="1366">
                  <c:v>6.9232040000000001</c:v>
                </c:pt>
                <c:pt idx="1367">
                  <c:v>6.9215280000000003</c:v>
                </c:pt>
                <c:pt idx="1368">
                  <c:v>6.9200999999999997</c:v>
                </c:pt>
                <c:pt idx="1369">
                  <c:v>6.9183500000000002</c:v>
                </c:pt>
                <c:pt idx="1370">
                  <c:v>6.9172469999999997</c:v>
                </c:pt>
                <c:pt idx="1371">
                  <c:v>6.9162160000000004</c:v>
                </c:pt>
                <c:pt idx="1372">
                  <c:v>6.9149259999999995</c:v>
                </c:pt>
                <c:pt idx="1373">
                  <c:v>6.913856</c:v>
                </c:pt>
                <c:pt idx="1374">
                  <c:v>6.9128949999999998</c:v>
                </c:pt>
                <c:pt idx="1375">
                  <c:v>6.9120200000000001</c:v>
                </c:pt>
                <c:pt idx="1376">
                  <c:v>6.911524</c:v>
                </c:pt>
                <c:pt idx="1377">
                  <c:v>6.9107599999999998</c:v>
                </c:pt>
                <c:pt idx="1378">
                  <c:v>6.9096539999999997</c:v>
                </c:pt>
                <c:pt idx="1379">
                  <c:v>6.9085140000000003</c:v>
                </c:pt>
                <c:pt idx="1380">
                  <c:v>6.9069060000000002</c:v>
                </c:pt>
                <c:pt idx="1381">
                  <c:v>6.9056350000000002</c:v>
                </c:pt>
                <c:pt idx="1382">
                  <c:v>6.9048850000000002</c:v>
                </c:pt>
                <c:pt idx="1383">
                  <c:v>6.9038940000000002</c:v>
                </c:pt>
                <c:pt idx="1384">
                  <c:v>6.9032490000000006</c:v>
                </c:pt>
                <c:pt idx="1385">
                  <c:v>6.9021020000000002</c:v>
                </c:pt>
                <c:pt idx="1386">
                  <c:v>6.9005830000000001</c:v>
                </c:pt>
                <c:pt idx="1387">
                  <c:v>6.8990330000000002</c:v>
                </c:pt>
                <c:pt idx="1388">
                  <c:v>6.897392</c:v>
                </c:pt>
                <c:pt idx="1389">
                  <c:v>6.8958080000000006</c:v>
                </c:pt>
                <c:pt idx="1390">
                  <c:v>6.8943240000000001</c:v>
                </c:pt>
                <c:pt idx="1391">
                  <c:v>6.8926490000000005</c:v>
                </c:pt>
                <c:pt idx="1392">
                  <c:v>6.891921</c:v>
                </c:pt>
                <c:pt idx="1393">
                  <c:v>6.8912890000000004</c:v>
                </c:pt>
                <c:pt idx="1394">
                  <c:v>6.8904809999999994</c:v>
                </c:pt>
                <c:pt idx="1395">
                  <c:v>6.8897680000000001</c:v>
                </c:pt>
                <c:pt idx="1396">
                  <c:v>6.8884869999999996</c:v>
                </c:pt>
                <c:pt idx="1397">
                  <c:v>6.886997</c:v>
                </c:pt>
                <c:pt idx="1398">
                  <c:v>6.8857629999999999</c:v>
                </c:pt>
                <c:pt idx="1399">
                  <c:v>6.8842840000000001</c:v>
                </c:pt>
                <c:pt idx="1400">
                  <c:v>6.8824070000000006</c:v>
                </c:pt>
                <c:pt idx="1401">
                  <c:v>6.880738</c:v>
                </c:pt>
                <c:pt idx="1402">
                  <c:v>6.8797030000000001</c:v>
                </c:pt>
                <c:pt idx="1403">
                  <c:v>6.8789940000000005</c:v>
                </c:pt>
                <c:pt idx="1404">
                  <c:v>6.8783310000000002</c:v>
                </c:pt>
                <c:pt idx="1405">
                  <c:v>6.8777340000000002</c:v>
                </c:pt>
                <c:pt idx="1406">
                  <c:v>6.8768159999999998</c:v>
                </c:pt>
                <c:pt idx="1407">
                  <c:v>6.8761659999999996</c:v>
                </c:pt>
                <c:pt idx="1408">
                  <c:v>6.8754530000000003</c:v>
                </c:pt>
                <c:pt idx="1409">
                  <c:v>6.8745700000000003</c:v>
                </c:pt>
                <c:pt idx="1410">
                  <c:v>6.8728899999999999</c:v>
                </c:pt>
                <c:pt idx="1411">
                  <c:v>6.8705250000000007</c:v>
                </c:pt>
                <c:pt idx="1412">
                  <c:v>6.8689239999999998</c:v>
                </c:pt>
                <c:pt idx="1413">
                  <c:v>6.8682979999999993</c:v>
                </c:pt>
                <c:pt idx="1414">
                  <c:v>6.8678220000000003</c:v>
                </c:pt>
                <c:pt idx="1415">
                  <c:v>6.8673609999999998</c:v>
                </c:pt>
                <c:pt idx="1416">
                  <c:v>6.8665839999999996</c:v>
                </c:pt>
                <c:pt idx="1417">
                  <c:v>6.8656540000000001</c:v>
                </c:pt>
                <c:pt idx="1418">
                  <c:v>6.8647070000000001</c:v>
                </c:pt>
                <c:pt idx="1419">
                  <c:v>6.8639589999999995</c:v>
                </c:pt>
                <c:pt idx="1420">
                  <c:v>6.8634000000000004</c:v>
                </c:pt>
                <c:pt idx="1421">
                  <c:v>6.8626769999999997</c:v>
                </c:pt>
                <c:pt idx="1422">
                  <c:v>6.86111</c:v>
                </c:pt>
                <c:pt idx="1423">
                  <c:v>6.8594419999999996</c:v>
                </c:pt>
                <c:pt idx="1424">
                  <c:v>6.858117</c:v>
                </c:pt>
                <c:pt idx="1425">
                  <c:v>6.8574789999999997</c:v>
                </c:pt>
                <c:pt idx="1426">
                  <c:v>6.8569810000000002</c:v>
                </c:pt>
                <c:pt idx="1427">
                  <c:v>6.8561719999999999</c:v>
                </c:pt>
                <c:pt idx="1428">
                  <c:v>6.8552400000000002</c:v>
                </c:pt>
                <c:pt idx="1429">
                  <c:v>6.8543450000000004</c:v>
                </c:pt>
                <c:pt idx="1430">
                  <c:v>6.8536710000000003</c:v>
                </c:pt>
                <c:pt idx="1431">
                  <c:v>6.8531899999999997</c:v>
                </c:pt>
                <c:pt idx="1432">
                  <c:v>6.8525980000000004</c:v>
                </c:pt>
                <c:pt idx="1433">
                  <c:v>6.8518699999999999</c:v>
                </c:pt>
                <c:pt idx="1434">
                  <c:v>6.8509019999999996</c:v>
                </c:pt>
                <c:pt idx="1435">
                  <c:v>6.8498579999999993</c:v>
                </c:pt>
                <c:pt idx="1436">
                  <c:v>6.8490389999999994</c:v>
                </c:pt>
                <c:pt idx="1437">
                  <c:v>6.8481810000000003</c:v>
                </c:pt>
                <c:pt idx="1438">
                  <c:v>6.8472170000000006</c:v>
                </c:pt>
                <c:pt idx="1439">
                  <c:v>6.8464030000000005</c:v>
                </c:pt>
                <c:pt idx="1440">
                  <c:v>6.8456359999999998</c:v>
                </c:pt>
                <c:pt idx="1441">
                  <c:v>6.8445900000000002</c:v>
                </c:pt>
                <c:pt idx="1442">
                  <c:v>6.8433980000000005</c:v>
                </c:pt>
                <c:pt idx="1443">
                  <c:v>6.8423540000000003</c:v>
                </c:pt>
                <c:pt idx="1444">
                  <c:v>6.8416259999999998</c:v>
                </c:pt>
                <c:pt idx="1445">
                  <c:v>6.8410500000000001</c:v>
                </c:pt>
                <c:pt idx="1446">
                  <c:v>6.8405360000000002</c:v>
                </c:pt>
                <c:pt idx="1447">
                  <c:v>6.84002</c:v>
                </c:pt>
                <c:pt idx="1448">
                  <c:v>6.8395060000000001</c:v>
                </c:pt>
                <c:pt idx="1449">
                  <c:v>6.8389190000000006</c:v>
                </c:pt>
                <c:pt idx="1450">
                  <c:v>6.8383649999999996</c:v>
                </c:pt>
                <c:pt idx="1451">
                  <c:v>6.8378100000000002</c:v>
                </c:pt>
                <c:pt idx="1452">
                  <c:v>6.8372700000000002</c:v>
                </c:pt>
                <c:pt idx="1453">
                  <c:v>6.8367209999999998</c:v>
                </c:pt>
                <c:pt idx="1454">
                  <c:v>6.8360180000000001</c:v>
                </c:pt>
                <c:pt idx="1455">
                  <c:v>6.8353799999999998</c:v>
                </c:pt>
                <c:pt idx="1456">
                  <c:v>6.8348390000000006</c:v>
                </c:pt>
                <c:pt idx="1457">
                  <c:v>6.8343159999999994</c:v>
                </c:pt>
                <c:pt idx="1458">
                  <c:v>6.8337919999999999</c:v>
                </c:pt>
                <c:pt idx="1459">
                  <c:v>6.833272</c:v>
                </c:pt>
                <c:pt idx="1460">
                  <c:v>6.8327070000000001</c:v>
                </c:pt>
                <c:pt idx="1461">
                  <c:v>6.8321439999999996</c:v>
                </c:pt>
                <c:pt idx="1462">
                  <c:v>6.8316169999999996</c:v>
                </c:pt>
                <c:pt idx="1463">
                  <c:v>6.8310969999999998</c:v>
                </c:pt>
                <c:pt idx="1464">
                  <c:v>6.830584</c:v>
                </c:pt>
                <c:pt idx="1465">
                  <c:v>6.8300540000000005</c:v>
                </c:pt>
                <c:pt idx="1466">
                  <c:v>6.82944</c:v>
                </c:pt>
                <c:pt idx="1467">
                  <c:v>6.8289109999999997</c:v>
                </c:pt>
                <c:pt idx="1468">
                  <c:v>6.8283930000000002</c:v>
                </c:pt>
                <c:pt idx="1469">
                  <c:v>6.8278870000000005</c:v>
                </c:pt>
                <c:pt idx="1470">
                  <c:v>6.8273820000000001</c:v>
                </c:pt>
                <c:pt idx="1471">
                  <c:v>6.8268839999999997</c:v>
                </c:pt>
                <c:pt idx="1472">
                  <c:v>6.8264089999999999</c:v>
                </c:pt>
                <c:pt idx="1473">
                  <c:v>6.8259670000000003</c:v>
                </c:pt>
                <c:pt idx="1474">
                  <c:v>6.82552</c:v>
                </c:pt>
                <c:pt idx="1475">
                  <c:v>6.8250720000000005</c:v>
                </c:pt>
                <c:pt idx="1476">
                  <c:v>6.8246190000000002</c:v>
                </c:pt>
                <c:pt idx="1477">
                  <c:v>6.8241689999999995</c:v>
                </c:pt>
                <c:pt idx="1478">
                  <c:v>6.8237299999999994</c:v>
                </c:pt>
                <c:pt idx="1479">
                  <c:v>6.8233100000000002</c:v>
                </c:pt>
                <c:pt idx="1480">
                  <c:v>6.8228819999999999</c:v>
                </c:pt>
                <c:pt idx="1481">
                  <c:v>6.8224230000000006</c:v>
                </c:pt>
                <c:pt idx="1482">
                  <c:v>6.8219669999999999</c:v>
                </c:pt>
                <c:pt idx="1483">
                  <c:v>6.8215349999999999</c:v>
                </c:pt>
                <c:pt idx="1484">
                  <c:v>6.8211539999999999</c:v>
                </c:pt>
                <c:pt idx="1485">
                  <c:v>6.820818</c:v>
                </c:pt>
                <c:pt idx="1486">
                  <c:v>6.8204729999999998</c:v>
                </c:pt>
                <c:pt idx="1487">
                  <c:v>6.8200830000000003</c:v>
                </c:pt>
                <c:pt idx="1488">
                  <c:v>6.8196840000000005</c:v>
                </c:pt>
                <c:pt idx="1489">
                  <c:v>6.8193389999999994</c:v>
                </c:pt>
                <c:pt idx="1490">
                  <c:v>6.8190600000000003</c:v>
                </c:pt>
                <c:pt idx="1491">
                  <c:v>6.8188010000000006</c:v>
                </c:pt>
                <c:pt idx="1492">
                  <c:v>6.8185219999999997</c:v>
                </c:pt>
                <c:pt idx="1493">
                  <c:v>6.8181969999999996</c:v>
                </c:pt>
                <c:pt idx="1494">
                  <c:v>6.8178710000000002</c:v>
                </c:pt>
                <c:pt idx="1495">
                  <c:v>6.8175620000000006</c:v>
                </c:pt>
                <c:pt idx="1496">
                  <c:v>6.8172829999999998</c:v>
                </c:pt>
                <c:pt idx="1497">
                  <c:v>6.8169959999999996</c:v>
                </c:pt>
                <c:pt idx="1498">
                  <c:v>6.8167270000000002</c:v>
                </c:pt>
                <c:pt idx="1499">
                  <c:v>6.8164999999999996</c:v>
                </c:pt>
                <c:pt idx="1500">
                  <c:v>6.8162799999999999</c:v>
                </c:pt>
                <c:pt idx="1501">
                  <c:v>6.8160869999999996</c:v>
                </c:pt>
                <c:pt idx="1502">
                  <c:v>6.8158960000000004</c:v>
                </c:pt>
                <c:pt idx="1503">
                  <c:v>6.8156819999999998</c:v>
                </c:pt>
                <c:pt idx="1504">
                  <c:v>6.8154880000000002</c:v>
                </c:pt>
                <c:pt idx="1505">
                  <c:v>6.8153299999999994</c:v>
                </c:pt>
                <c:pt idx="1506">
                  <c:v>6.8151659999999996</c:v>
                </c:pt>
                <c:pt idx="1507">
                  <c:v>6.8150139999999997</c:v>
                </c:pt>
                <c:pt idx="1508">
                  <c:v>6.8148759999999999</c:v>
                </c:pt>
                <c:pt idx="1509">
                  <c:v>6.8147280000000006</c:v>
                </c:pt>
                <c:pt idx="1510">
                  <c:v>6.8146070000000005</c:v>
                </c:pt>
                <c:pt idx="1511">
                  <c:v>6.8145360000000004</c:v>
                </c:pt>
                <c:pt idx="1512">
                  <c:v>6.8144939999999998</c:v>
                </c:pt>
                <c:pt idx="1513">
                  <c:v>6.8144779999999994</c:v>
                </c:pt>
                <c:pt idx="1514">
                  <c:v>6.8144439999999999</c:v>
                </c:pt>
                <c:pt idx="1515">
                  <c:v>6.8143799999999999</c:v>
                </c:pt>
                <c:pt idx="1516">
                  <c:v>6.8142879999999995</c:v>
                </c:pt>
                <c:pt idx="1517">
                  <c:v>6.8142060000000004</c:v>
                </c:pt>
                <c:pt idx="1518">
                  <c:v>6.8141389999999999</c:v>
                </c:pt>
                <c:pt idx="1519">
                  <c:v>6.8140780000000003</c:v>
                </c:pt>
                <c:pt idx="1520">
                  <c:v>6.8140079999999994</c:v>
                </c:pt>
                <c:pt idx="1521">
                  <c:v>6.8139780000000005</c:v>
                </c:pt>
                <c:pt idx="1522">
                  <c:v>6.8139880000000002</c:v>
                </c:pt>
                <c:pt idx="1523">
                  <c:v>6.8140160000000005</c:v>
                </c:pt>
                <c:pt idx="1524">
                  <c:v>6.8140619999999998</c:v>
                </c:pt>
                <c:pt idx="1525">
                  <c:v>6.814076</c:v>
                </c:pt>
                <c:pt idx="1526">
                  <c:v>6.8140900000000002</c:v>
                </c:pt>
                <c:pt idx="1527">
                  <c:v>6.8141230000000004</c:v>
                </c:pt>
                <c:pt idx="1528">
                  <c:v>6.8141639999999999</c:v>
                </c:pt>
                <c:pt idx="1529">
                  <c:v>6.8142160000000001</c:v>
                </c:pt>
                <c:pt idx="1530">
                  <c:v>6.8142809999999994</c:v>
                </c:pt>
                <c:pt idx="1531">
                  <c:v>6.8143500000000001</c:v>
                </c:pt>
                <c:pt idx="1532">
                  <c:v>6.814438</c:v>
                </c:pt>
                <c:pt idx="1533">
                  <c:v>6.8145220000000002</c:v>
                </c:pt>
                <c:pt idx="1534">
                  <c:v>6.8145819999999997</c:v>
                </c:pt>
                <c:pt idx="1535">
                  <c:v>6.8146380000000004</c:v>
                </c:pt>
                <c:pt idx="1536">
                  <c:v>6.8146800000000001</c:v>
                </c:pt>
                <c:pt idx="1537">
                  <c:v>6.8146959999999996</c:v>
                </c:pt>
                <c:pt idx="1538">
                  <c:v>6.81473</c:v>
                </c:pt>
                <c:pt idx="1539">
                  <c:v>6.8147909999999996</c:v>
                </c:pt>
                <c:pt idx="1540">
                  <c:v>6.8148859999999996</c:v>
                </c:pt>
                <c:pt idx="1541">
                  <c:v>6.8150219999999999</c:v>
                </c:pt>
                <c:pt idx="1542">
                  <c:v>6.8151700000000002</c:v>
                </c:pt>
                <c:pt idx="1543">
                  <c:v>6.8152919999999995</c:v>
                </c:pt>
                <c:pt idx="1544">
                  <c:v>6.8153649999999999</c:v>
                </c:pt>
                <c:pt idx="1545">
                  <c:v>6.8154240000000001</c:v>
                </c:pt>
                <c:pt idx="1546">
                  <c:v>6.8154839999999997</c:v>
                </c:pt>
                <c:pt idx="1547">
                  <c:v>6.8155640000000002</c:v>
                </c:pt>
                <c:pt idx="1548">
                  <c:v>6.8156639999999999</c:v>
                </c:pt>
                <c:pt idx="1549">
                  <c:v>6.815785</c:v>
                </c:pt>
                <c:pt idx="1550">
                  <c:v>6.8158910000000006</c:v>
                </c:pt>
                <c:pt idx="1551">
                  <c:v>6.8159919999999996</c:v>
                </c:pt>
                <c:pt idx="1552">
                  <c:v>6.8160850000000002</c:v>
                </c:pt>
                <c:pt idx="1553">
                  <c:v>6.8161489999999993</c:v>
                </c:pt>
                <c:pt idx="1554">
                  <c:v>6.8162099999999999</c:v>
                </c:pt>
                <c:pt idx="1555">
                  <c:v>6.8162889999999994</c:v>
                </c:pt>
                <c:pt idx="1556">
                  <c:v>6.8163549999999997</c:v>
                </c:pt>
                <c:pt idx="1557">
                  <c:v>6.8164090000000002</c:v>
                </c:pt>
                <c:pt idx="1558">
                  <c:v>6.816452</c:v>
                </c:pt>
                <c:pt idx="1559">
                  <c:v>6.816484</c:v>
                </c:pt>
                <c:pt idx="1560">
                  <c:v>6.816522</c:v>
                </c:pt>
                <c:pt idx="1561">
                  <c:v>6.8165740000000001</c:v>
                </c:pt>
                <c:pt idx="1562">
                  <c:v>6.8166139999999995</c:v>
                </c:pt>
                <c:pt idx="1563">
                  <c:v>6.8166479999999998</c:v>
                </c:pt>
                <c:pt idx="1564">
                  <c:v>6.8167</c:v>
                </c:pt>
                <c:pt idx="1565">
                  <c:v>6.816738</c:v>
                </c:pt>
                <c:pt idx="1566">
                  <c:v>6.8167650000000002</c:v>
                </c:pt>
                <c:pt idx="1567">
                  <c:v>6.8168059999999997</c:v>
                </c:pt>
                <c:pt idx="1568">
                  <c:v>6.8168120000000005</c:v>
                </c:pt>
                <c:pt idx="1569">
                  <c:v>6.8168090000000001</c:v>
                </c:pt>
                <c:pt idx="1570">
                  <c:v>6.8168000000000006</c:v>
                </c:pt>
                <c:pt idx="1571">
                  <c:v>6.8167720000000003</c:v>
                </c:pt>
                <c:pt idx="1572">
                  <c:v>6.8167419999999996</c:v>
                </c:pt>
                <c:pt idx="1573">
                  <c:v>6.816719</c:v>
                </c:pt>
                <c:pt idx="1574">
                  <c:v>6.8166799999999999</c:v>
                </c:pt>
                <c:pt idx="1575">
                  <c:v>6.8166270000000004</c:v>
                </c:pt>
                <c:pt idx="1576">
                  <c:v>6.8165740000000001</c:v>
                </c:pt>
                <c:pt idx="1577">
                  <c:v>6.8165259999999996</c:v>
                </c:pt>
                <c:pt idx="1578">
                  <c:v>6.816484</c:v>
                </c:pt>
                <c:pt idx="1579">
                  <c:v>6.8164300000000004</c:v>
                </c:pt>
                <c:pt idx="1580">
                  <c:v>6.8163640000000001</c:v>
                </c:pt>
                <c:pt idx="1581">
                  <c:v>6.8162529999999997</c:v>
                </c:pt>
                <c:pt idx="1582">
                  <c:v>6.8161319999999996</c:v>
                </c:pt>
                <c:pt idx="1583">
                  <c:v>6.8160059999999998</c:v>
                </c:pt>
                <c:pt idx="1584">
                  <c:v>6.8158700000000003</c:v>
                </c:pt>
                <c:pt idx="1585">
                  <c:v>6.8157269999999999</c:v>
                </c:pt>
                <c:pt idx="1586">
                  <c:v>6.8155850000000004</c:v>
                </c:pt>
                <c:pt idx="1587">
                  <c:v>6.8154400000000006</c:v>
                </c:pt>
                <c:pt idx="1588">
                  <c:v>6.8153030000000001</c:v>
                </c:pt>
                <c:pt idx="1589">
                  <c:v>6.8151449999999993</c:v>
                </c:pt>
                <c:pt idx="1590">
                  <c:v>6.8150080000000006</c:v>
                </c:pt>
                <c:pt idx="1591">
                  <c:v>6.814838</c:v>
                </c:pt>
                <c:pt idx="1592">
                  <c:v>6.8146680000000002</c:v>
                </c:pt>
                <c:pt idx="1593">
                  <c:v>6.8144919999999995</c:v>
                </c:pt>
                <c:pt idx="1594">
                  <c:v>6.8140839999999994</c:v>
                </c:pt>
                <c:pt idx="1595">
                  <c:v>6.8136100000000006</c:v>
                </c:pt>
                <c:pt idx="1596">
                  <c:v>6.81332</c:v>
                </c:pt>
                <c:pt idx="1597">
                  <c:v>6.8129499999999998</c:v>
                </c:pt>
                <c:pt idx="1598">
                  <c:v>6.8126859999999994</c:v>
                </c:pt>
                <c:pt idx="1599">
                  <c:v>6.8124409999999997</c:v>
                </c:pt>
                <c:pt idx="1600">
                  <c:v>6.8121139999999993</c:v>
                </c:pt>
                <c:pt idx="1601">
                  <c:v>6.8117900000000002</c:v>
                </c:pt>
                <c:pt idx="1602">
                  <c:v>6.8114720000000002</c:v>
                </c:pt>
                <c:pt idx="1603">
                  <c:v>6.8109380000000002</c:v>
                </c:pt>
                <c:pt idx="1604">
                  <c:v>6.8104550000000001</c:v>
                </c:pt>
                <c:pt idx="1605">
                  <c:v>6.8100019999999999</c:v>
                </c:pt>
                <c:pt idx="1606">
                  <c:v>6.8096130000000006</c:v>
                </c:pt>
                <c:pt idx="1607">
                  <c:v>6.8093310000000002</c:v>
                </c:pt>
                <c:pt idx="1608">
                  <c:v>6.8090440000000001</c:v>
                </c:pt>
                <c:pt idx="1609">
                  <c:v>6.8087280000000003</c:v>
                </c:pt>
                <c:pt idx="1610">
                  <c:v>6.8084120000000006</c:v>
                </c:pt>
                <c:pt idx="1611">
                  <c:v>6.8079299999999998</c:v>
                </c:pt>
                <c:pt idx="1612">
                  <c:v>6.8074180000000002</c:v>
                </c:pt>
                <c:pt idx="1613">
                  <c:v>6.8066370000000003</c:v>
                </c:pt>
                <c:pt idx="1614">
                  <c:v>6.8056679999999998</c:v>
                </c:pt>
                <c:pt idx="1615">
                  <c:v>6.8048229999999998</c:v>
                </c:pt>
                <c:pt idx="1616">
                  <c:v>6.8040560000000001</c:v>
                </c:pt>
                <c:pt idx="1617">
                  <c:v>6.803331</c:v>
                </c:pt>
                <c:pt idx="1618">
                  <c:v>6.8024520000000006</c:v>
                </c:pt>
                <c:pt idx="1619">
                  <c:v>6.8012829999999997</c:v>
                </c:pt>
                <c:pt idx="1620">
                  <c:v>6.8004040000000003</c:v>
                </c:pt>
                <c:pt idx="1621">
                  <c:v>6.7996999999999996</c:v>
                </c:pt>
                <c:pt idx="1622">
                  <c:v>6.7990750000000002</c:v>
                </c:pt>
                <c:pt idx="1623">
                  <c:v>6.7982689999999995</c:v>
                </c:pt>
                <c:pt idx="1624">
                  <c:v>6.7971129999999995</c:v>
                </c:pt>
                <c:pt idx="1625">
                  <c:v>6.7957869999999998</c:v>
                </c:pt>
                <c:pt idx="1626">
                  <c:v>6.794473</c:v>
                </c:pt>
                <c:pt idx="1627">
                  <c:v>6.7933629999999994</c:v>
                </c:pt>
                <c:pt idx="1628">
                  <c:v>6.7926400000000005</c:v>
                </c:pt>
                <c:pt idx="1629">
                  <c:v>6.7919939999999999</c:v>
                </c:pt>
                <c:pt idx="1630">
                  <c:v>6.7913649999999999</c:v>
                </c:pt>
                <c:pt idx="1631">
                  <c:v>6.790432</c:v>
                </c:pt>
                <c:pt idx="1632">
                  <c:v>6.7887079999999997</c:v>
                </c:pt>
                <c:pt idx="1633">
                  <c:v>6.7864959999999996</c:v>
                </c:pt>
                <c:pt idx="1634">
                  <c:v>6.7846299999999999</c:v>
                </c:pt>
                <c:pt idx="1635">
                  <c:v>6.782953</c:v>
                </c:pt>
                <c:pt idx="1636">
                  <c:v>6.7818439999999995</c:v>
                </c:pt>
                <c:pt idx="1637">
                  <c:v>6.7808060000000001</c:v>
                </c:pt>
                <c:pt idx="1638">
                  <c:v>6.7795059999999996</c:v>
                </c:pt>
                <c:pt idx="1639">
                  <c:v>6.7785220000000006</c:v>
                </c:pt>
                <c:pt idx="1640">
                  <c:v>6.777158</c:v>
                </c:pt>
                <c:pt idx="1641">
                  <c:v>6.775512</c:v>
                </c:pt>
                <c:pt idx="1642">
                  <c:v>6.7737099999999995</c:v>
                </c:pt>
                <c:pt idx="1643">
                  <c:v>6.7720699999999994</c:v>
                </c:pt>
                <c:pt idx="1644">
                  <c:v>6.7707220000000001</c:v>
                </c:pt>
                <c:pt idx="1645">
                  <c:v>6.7695539999999994</c:v>
                </c:pt>
                <c:pt idx="1646">
                  <c:v>6.7682280000000006</c:v>
                </c:pt>
                <c:pt idx="1647">
                  <c:v>6.767055</c:v>
                </c:pt>
                <c:pt idx="1648">
                  <c:v>6.7657210000000001</c:v>
                </c:pt>
                <c:pt idx="1649">
                  <c:v>6.7644440000000001</c:v>
                </c:pt>
                <c:pt idx="1650">
                  <c:v>6.7624630000000003</c:v>
                </c:pt>
                <c:pt idx="1651">
                  <c:v>6.7602899999999995</c:v>
                </c:pt>
                <c:pt idx="1652">
                  <c:v>6.7587089999999996</c:v>
                </c:pt>
                <c:pt idx="1653">
                  <c:v>6.7572460000000003</c:v>
                </c:pt>
                <c:pt idx="1654">
                  <c:v>6.7558449999999999</c:v>
                </c:pt>
                <c:pt idx="1655">
                  <c:v>6.7541340000000005</c:v>
                </c:pt>
                <c:pt idx="1656">
                  <c:v>6.7523020000000002</c:v>
                </c:pt>
                <c:pt idx="1657">
                  <c:v>6.7508119999999998</c:v>
                </c:pt>
                <c:pt idx="1658">
                  <c:v>6.7498140000000006</c:v>
                </c:pt>
                <c:pt idx="1659">
                  <c:v>6.7485719999999993</c:v>
                </c:pt>
                <c:pt idx="1660">
                  <c:v>6.7473450000000001</c:v>
                </c:pt>
                <c:pt idx="1661">
                  <c:v>6.7458619999999998</c:v>
                </c:pt>
                <c:pt idx="1662">
                  <c:v>6.7443109999999997</c:v>
                </c:pt>
                <c:pt idx="1663">
                  <c:v>6.7423310000000001</c:v>
                </c:pt>
                <c:pt idx="1664">
                  <c:v>6.740056</c:v>
                </c:pt>
                <c:pt idx="1665">
                  <c:v>6.7379689999999997</c:v>
                </c:pt>
                <c:pt idx="1666">
                  <c:v>6.7369009999999996</c:v>
                </c:pt>
                <c:pt idx="1667">
                  <c:v>6.7360530000000001</c:v>
                </c:pt>
                <c:pt idx="1668">
                  <c:v>6.7348759999999999</c:v>
                </c:pt>
                <c:pt idx="1669">
                  <c:v>6.7330899999999998</c:v>
                </c:pt>
                <c:pt idx="1670">
                  <c:v>6.7304759999999995</c:v>
                </c:pt>
                <c:pt idx="1671">
                  <c:v>6.728567</c:v>
                </c:pt>
                <c:pt idx="1672">
                  <c:v>6.7273960000000006</c:v>
                </c:pt>
                <c:pt idx="1673">
                  <c:v>6.7266309999999994</c:v>
                </c:pt>
                <c:pt idx="1674">
                  <c:v>6.7257879999999997</c:v>
                </c:pt>
                <c:pt idx="1675">
                  <c:v>6.7243750000000002</c:v>
                </c:pt>
                <c:pt idx="1676">
                  <c:v>6.7224339999999998</c:v>
                </c:pt>
                <c:pt idx="1677">
                  <c:v>6.7207279999999994</c:v>
                </c:pt>
                <c:pt idx="1678">
                  <c:v>6.7192319999999999</c:v>
                </c:pt>
                <c:pt idx="1679">
                  <c:v>6.7178830000000005</c:v>
                </c:pt>
                <c:pt idx="1680">
                  <c:v>6.7159060000000004</c:v>
                </c:pt>
                <c:pt idx="1681">
                  <c:v>6.7139369999999996</c:v>
                </c:pt>
                <c:pt idx="1682">
                  <c:v>6.7124179999999996</c:v>
                </c:pt>
                <c:pt idx="1683">
                  <c:v>6.7116009999999999</c:v>
                </c:pt>
                <c:pt idx="1684">
                  <c:v>6.7110500000000002</c:v>
                </c:pt>
                <c:pt idx="1685">
                  <c:v>6.7101199999999999</c:v>
                </c:pt>
                <c:pt idx="1686">
                  <c:v>6.7080409999999997</c:v>
                </c:pt>
                <c:pt idx="1687">
                  <c:v>6.7057959999999994</c:v>
                </c:pt>
                <c:pt idx="1688">
                  <c:v>6.7038589999999996</c:v>
                </c:pt>
                <c:pt idx="1689">
                  <c:v>6.702197</c:v>
                </c:pt>
                <c:pt idx="1690">
                  <c:v>6.7004000000000001</c:v>
                </c:pt>
                <c:pt idx="1691">
                  <c:v>6.6979160000000002</c:v>
                </c:pt>
                <c:pt idx="1692">
                  <c:v>6.6946960000000004</c:v>
                </c:pt>
                <c:pt idx="1693">
                  <c:v>6.6918030000000002</c:v>
                </c:pt>
                <c:pt idx="1694">
                  <c:v>6.6894309999999999</c:v>
                </c:pt>
                <c:pt idx="1695">
                  <c:v>6.6880249999999997</c:v>
                </c:pt>
                <c:pt idx="1696">
                  <c:v>6.6868239999999997</c:v>
                </c:pt>
                <c:pt idx="1697">
                  <c:v>6.6859769999999994</c:v>
                </c:pt>
                <c:pt idx="1698">
                  <c:v>6.6849780000000001</c:v>
                </c:pt>
                <c:pt idx="1699">
                  <c:v>6.6837730000000004</c:v>
                </c:pt>
                <c:pt idx="1700">
                  <c:v>6.6823480000000002</c:v>
                </c:pt>
                <c:pt idx="1701">
                  <c:v>6.6808300000000003</c:v>
                </c:pt>
                <c:pt idx="1702">
                  <c:v>6.6792569999999998</c:v>
                </c:pt>
                <c:pt idx="1703">
                  <c:v>6.6779639999999993</c:v>
                </c:pt>
                <c:pt idx="1704">
                  <c:v>6.6768599999999996</c:v>
                </c:pt>
                <c:pt idx="1705">
                  <c:v>6.675548</c:v>
                </c:pt>
                <c:pt idx="1706">
                  <c:v>6.674042</c:v>
                </c:pt>
                <c:pt idx="1707">
                  <c:v>6.6724370000000004</c:v>
                </c:pt>
                <c:pt idx="1708">
                  <c:v>6.6709700000000005</c:v>
                </c:pt>
                <c:pt idx="1709">
                  <c:v>6.6692130000000001</c:v>
                </c:pt>
                <c:pt idx="1710">
                  <c:v>6.6678300000000004</c:v>
                </c:pt>
                <c:pt idx="1711">
                  <c:v>6.6660089999999999</c:v>
                </c:pt>
                <c:pt idx="1712">
                  <c:v>6.6639020000000002</c:v>
                </c:pt>
                <c:pt idx="1713">
                  <c:v>6.6626180000000002</c:v>
                </c:pt>
                <c:pt idx="1714">
                  <c:v>6.6617879999999996</c:v>
                </c:pt>
                <c:pt idx="1715">
                  <c:v>6.6605759999999998</c:v>
                </c:pt>
                <c:pt idx="1716">
                  <c:v>6.6588799999999999</c:v>
                </c:pt>
                <c:pt idx="1717">
                  <c:v>6.6569440000000002</c:v>
                </c:pt>
                <c:pt idx="1718">
                  <c:v>6.6553149999999999</c:v>
                </c:pt>
                <c:pt idx="1719">
                  <c:v>6.6545290000000001</c:v>
                </c:pt>
                <c:pt idx="1720">
                  <c:v>6.654058</c:v>
                </c:pt>
                <c:pt idx="1721">
                  <c:v>6.6531079999999996</c:v>
                </c:pt>
                <c:pt idx="1722">
                  <c:v>6.6514319999999998</c:v>
                </c:pt>
                <c:pt idx="1723">
                  <c:v>6.649413</c:v>
                </c:pt>
                <c:pt idx="1724">
                  <c:v>6.6470280000000006</c:v>
                </c:pt>
                <c:pt idx="1725">
                  <c:v>6.645124</c:v>
                </c:pt>
                <c:pt idx="1726">
                  <c:v>6.6433179999999998</c:v>
                </c:pt>
                <c:pt idx="1727">
                  <c:v>6.6414220000000004</c:v>
                </c:pt>
                <c:pt idx="1728">
                  <c:v>6.6399189999999999</c:v>
                </c:pt>
                <c:pt idx="1729">
                  <c:v>6.6387459999999994</c:v>
                </c:pt>
                <c:pt idx="1730">
                  <c:v>6.6375580000000003</c:v>
                </c:pt>
                <c:pt idx="1731">
                  <c:v>6.6360049999999999</c:v>
                </c:pt>
                <c:pt idx="1732">
                  <c:v>6.6331740000000003</c:v>
                </c:pt>
                <c:pt idx="1733">
                  <c:v>6.6303649999999994</c:v>
                </c:pt>
                <c:pt idx="1734">
                  <c:v>6.6280470000000005</c:v>
                </c:pt>
                <c:pt idx="1735">
                  <c:v>6.6266379999999998</c:v>
                </c:pt>
                <c:pt idx="1736">
                  <c:v>6.6255679999999995</c:v>
                </c:pt>
                <c:pt idx="1737">
                  <c:v>6.6244300000000003</c:v>
                </c:pt>
                <c:pt idx="1738">
                  <c:v>6.6229279999999999</c:v>
                </c:pt>
                <c:pt idx="1739">
                  <c:v>6.6212219999999995</c:v>
                </c:pt>
                <c:pt idx="1740">
                  <c:v>6.6187129999999996</c:v>
                </c:pt>
                <c:pt idx="1741">
                  <c:v>6.6160309999999996</c:v>
                </c:pt>
                <c:pt idx="1742">
                  <c:v>6.6135809999999999</c:v>
                </c:pt>
                <c:pt idx="1743">
                  <c:v>6.611675</c:v>
                </c:pt>
                <c:pt idx="1744">
                  <c:v>6.610214</c:v>
                </c:pt>
                <c:pt idx="1745">
                  <c:v>6.6089319999999994</c:v>
                </c:pt>
                <c:pt idx="1746">
                  <c:v>6.6072839999999999</c:v>
                </c:pt>
                <c:pt idx="1747">
                  <c:v>6.6055080000000004</c:v>
                </c:pt>
                <c:pt idx="1748">
                  <c:v>6.6037020000000002</c:v>
                </c:pt>
                <c:pt idx="1749">
                  <c:v>6.6021090000000004</c:v>
                </c:pt>
                <c:pt idx="1750">
                  <c:v>6.6007160000000002</c:v>
                </c:pt>
                <c:pt idx="1751">
                  <c:v>6.5995109999999997</c:v>
                </c:pt>
                <c:pt idx="1752">
                  <c:v>6.5984949999999998</c:v>
                </c:pt>
                <c:pt idx="1753">
                  <c:v>6.5971120000000001</c:v>
                </c:pt>
                <c:pt idx="1754">
                  <c:v>6.595097</c:v>
                </c:pt>
                <c:pt idx="1755">
                  <c:v>6.5930549999999997</c:v>
                </c:pt>
                <c:pt idx="1756">
                  <c:v>6.5916220000000001</c:v>
                </c:pt>
                <c:pt idx="1757">
                  <c:v>6.5898760000000003</c:v>
                </c:pt>
                <c:pt idx="1758">
                  <c:v>6.5885800000000003</c:v>
                </c:pt>
                <c:pt idx="1759">
                  <c:v>6.5873569999999999</c:v>
                </c:pt>
                <c:pt idx="1760">
                  <c:v>6.5857270000000003</c:v>
                </c:pt>
                <c:pt idx="1761">
                  <c:v>6.5840139999999998</c:v>
                </c:pt>
                <c:pt idx="1762">
                  <c:v>6.5822310000000002</c:v>
                </c:pt>
                <c:pt idx="1763">
                  <c:v>6.5801499999999997</c:v>
                </c:pt>
                <c:pt idx="1764">
                  <c:v>6.5784419999999999</c:v>
                </c:pt>
                <c:pt idx="1765">
                  <c:v>6.5770629999999999</c:v>
                </c:pt>
                <c:pt idx="1766">
                  <c:v>6.5752839999999999</c:v>
                </c:pt>
                <c:pt idx="1767">
                  <c:v>6.5732080000000002</c:v>
                </c:pt>
                <c:pt idx="1768">
                  <c:v>6.5709549999999997</c:v>
                </c:pt>
                <c:pt idx="1769">
                  <c:v>6.5692560000000002</c:v>
                </c:pt>
                <c:pt idx="1770">
                  <c:v>6.5677190000000003</c:v>
                </c:pt>
                <c:pt idx="1771">
                  <c:v>6.56562</c:v>
                </c:pt>
                <c:pt idx="1772">
                  <c:v>6.5633800000000004</c:v>
                </c:pt>
                <c:pt idx="1773">
                  <c:v>6.5606559999999998</c:v>
                </c:pt>
                <c:pt idx="1774">
                  <c:v>6.5580680000000005</c:v>
                </c:pt>
                <c:pt idx="1775">
                  <c:v>6.5562909999999999</c:v>
                </c:pt>
                <c:pt idx="1776">
                  <c:v>6.554856</c:v>
                </c:pt>
                <c:pt idx="1777">
                  <c:v>6.5534759999999999</c:v>
                </c:pt>
                <c:pt idx="1778">
                  <c:v>6.5522150000000003</c:v>
                </c:pt>
                <c:pt idx="1779">
                  <c:v>6.5506469999999997</c:v>
                </c:pt>
                <c:pt idx="1780">
                  <c:v>6.5492520000000001</c:v>
                </c:pt>
                <c:pt idx="1781">
                  <c:v>6.5480400000000003</c:v>
                </c:pt>
                <c:pt idx="1782">
                  <c:v>6.5465960000000001</c:v>
                </c:pt>
                <c:pt idx="1783">
                  <c:v>6.5452259999999995</c:v>
                </c:pt>
                <c:pt idx="1784">
                  <c:v>6.54305</c:v>
                </c:pt>
                <c:pt idx="1785">
                  <c:v>6.5404970000000002</c:v>
                </c:pt>
                <c:pt idx="1786">
                  <c:v>6.5380950000000002</c:v>
                </c:pt>
                <c:pt idx="1787">
                  <c:v>6.5358580000000002</c:v>
                </c:pt>
                <c:pt idx="1788">
                  <c:v>6.5340670000000003</c:v>
                </c:pt>
                <c:pt idx="1789">
                  <c:v>6.5327630000000001</c:v>
                </c:pt>
                <c:pt idx="1790">
                  <c:v>6.5315599999999998</c:v>
                </c:pt>
                <c:pt idx="1791">
                  <c:v>6.530443</c:v>
                </c:pt>
                <c:pt idx="1792">
                  <c:v>6.5289820000000001</c:v>
                </c:pt>
                <c:pt idx="1793">
                  <c:v>6.5273620000000001</c:v>
                </c:pt>
                <c:pt idx="1794">
                  <c:v>6.5254810000000001</c:v>
                </c:pt>
                <c:pt idx="1795">
                  <c:v>6.5228760000000001</c:v>
                </c:pt>
                <c:pt idx="1796">
                  <c:v>6.5205900000000003</c:v>
                </c:pt>
                <c:pt idx="1797">
                  <c:v>6.5186229999999998</c:v>
                </c:pt>
                <c:pt idx="1798">
                  <c:v>6.5172720000000002</c:v>
                </c:pt>
                <c:pt idx="1799">
                  <c:v>6.5157949999999998</c:v>
                </c:pt>
                <c:pt idx="1800">
                  <c:v>6.5136529999999997</c:v>
                </c:pt>
                <c:pt idx="1801">
                  <c:v>6.5107460000000001</c:v>
                </c:pt>
                <c:pt idx="1802">
                  <c:v>6.5086329999999997</c:v>
                </c:pt>
                <c:pt idx="1803">
                  <c:v>6.5071870000000001</c:v>
                </c:pt>
                <c:pt idx="1804">
                  <c:v>6.5061749999999998</c:v>
                </c:pt>
                <c:pt idx="1805">
                  <c:v>6.5050410000000003</c:v>
                </c:pt>
                <c:pt idx="1806">
                  <c:v>6.5033219999999998</c:v>
                </c:pt>
                <c:pt idx="1807">
                  <c:v>6.5012819999999998</c:v>
                </c:pt>
                <c:pt idx="1808">
                  <c:v>6.4990199999999998</c:v>
                </c:pt>
                <c:pt idx="1809">
                  <c:v>6.4969789999999996</c:v>
                </c:pt>
                <c:pt idx="1810">
                  <c:v>6.4952209999999999</c:v>
                </c:pt>
                <c:pt idx="1811">
                  <c:v>6.493665</c:v>
                </c:pt>
                <c:pt idx="1812">
                  <c:v>6.4923799999999998</c:v>
                </c:pt>
                <c:pt idx="1813">
                  <c:v>6.4910320000000006</c:v>
                </c:pt>
                <c:pt idx="1814">
                  <c:v>6.4894449999999999</c:v>
                </c:pt>
                <c:pt idx="1815">
                  <c:v>6.4875939999999996</c:v>
                </c:pt>
                <c:pt idx="1816">
                  <c:v>6.4862820000000001</c:v>
                </c:pt>
                <c:pt idx="1817">
                  <c:v>6.484585</c:v>
                </c:pt>
                <c:pt idx="1818">
                  <c:v>6.4824289999999998</c:v>
                </c:pt>
                <c:pt idx="1819">
                  <c:v>6.4803239999999995</c:v>
                </c:pt>
                <c:pt idx="1820">
                  <c:v>6.4781379999999995</c:v>
                </c:pt>
                <c:pt idx="1821">
                  <c:v>6.4762110000000002</c:v>
                </c:pt>
                <c:pt idx="1822">
                  <c:v>6.4748020000000004</c:v>
                </c:pt>
                <c:pt idx="1823">
                  <c:v>6.4730500000000006</c:v>
                </c:pt>
                <c:pt idx="1824">
                  <c:v>6.4717090000000006</c:v>
                </c:pt>
                <c:pt idx="1825">
                  <c:v>6.4702909999999996</c:v>
                </c:pt>
                <c:pt idx="1826">
                  <c:v>6.46915</c:v>
                </c:pt>
                <c:pt idx="1827">
                  <c:v>6.4673759999999998</c:v>
                </c:pt>
                <c:pt idx="1828">
                  <c:v>6.4650439999999998</c:v>
                </c:pt>
                <c:pt idx="1829">
                  <c:v>6.4633579999999995</c:v>
                </c:pt>
                <c:pt idx="1830">
                  <c:v>6.4617430000000002</c:v>
                </c:pt>
                <c:pt idx="1831">
                  <c:v>6.4601500000000005</c:v>
                </c:pt>
                <c:pt idx="1832">
                  <c:v>6.4583200000000005</c:v>
                </c:pt>
                <c:pt idx="1833">
                  <c:v>6.4560909999999998</c:v>
                </c:pt>
                <c:pt idx="1834">
                  <c:v>6.4540920000000002</c:v>
                </c:pt>
                <c:pt idx="1835">
                  <c:v>6.4524980000000003</c:v>
                </c:pt>
                <c:pt idx="1836">
                  <c:v>6.4513470000000002</c:v>
                </c:pt>
                <c:pt idx="1837">
                  <c:v>6.450126</c:v>
                </c:pt>
                <c:pt idx="1838">
                  <c:v>6.4485440000000001</c:v>
                </c:pt>
                <c:pt idx="1839">
                  <c:v>6.4462519999999994</c:v>
                </c:pt>
                <c:pt idx="1840">
                  <c:v>6.4437499999999996</c:v>
                </c:pt>
                <c:pt idx="1841">
                  <c:v>6.4417290000000005</c:v>
                </c:pt>
                <c:pt idx="1842">
                  <c:v>6.44034</c:v>
                </c:pt>
                <c:pt idx="1843">
                  <c:v>6.4389380000000003</c:v>
                </c:pt>
                <c:pt idx="1844">
                  <c:v>6.4373369999999994</c:v>
                </c:pt>
                <c:pt idx="1845">
                  <c:v>6.4356869999999997</c:v>
                </c:pt>
                <c:pt idx="1846">
                  <c:v>6.4337990000000005</c:v>
                </c:pt>
                <c:pt idx="1847">
                  <c:v>6.43222</c:v>
                </c:pt>
                <c:pt idx="1848">
                  <c:v>6.430199</c:v>
                </c:pt>
                <c:pt idx="1849">
                  <c:v>6.4281559999999995</c:v>
                </c:pt>
                <c:pt idx="1850">
                  <c:v>6.4259769999999996</c:v>
                </c:pt>
                <c:pt idx="1851">
                  <c:v>6.4236520000000006</c:v>
                </c:pt>
                <c:pt idx="1852">
                  <c:v>6.421716</c:v>
                </c:pt>
                <c:pt idx="1853">
                  <c:v>6.420096</c:v>
                </c:pt>
                <c:pt idx="1854">
                  <c:v>6.4185470000000002</c:v>
                </c:pt>
                <c:pt idx="1855">
                  <c:v>6.4173919999999995</c:v>
                </c:pt>
                <c:pt idx="1856">
                  <c:v>6.4161020000000004</c:v>
                </c:pt>
                <c:pt idx="1857">
                  <c:v>6.4147959999999999</c:v>
                </c:pt>
                <c:pt idx="1858">
                  <c:v>6.4137040000000001</c:v>
                </c:pt>
                <c:pt idx="1859">
                  <c:v>6.4124239999999997</c:v>
                </c:pt>
                <c:pt idx="1860">
                  <c:v>6.4108909999999995</c:v>
                </c:pt>
                <c:pt idx="1861">
                  <c:v>6.4091529999999999</c:v>
                </c:pt>
                <c:pt idx="1862">
                  <c:v>6.4071250000000006</c:v>
                </c:pt>
                <c:pt idx="1863">
                  <c:v>6.4050469999999997</c:v>
                </c:pt>
                <c:pt idx="1864">
                  <c:v>6.4023000000000003</c:v>
                </c:pt>
                <c:pt idx="1865">
                  <c:v>6.3997340000000005</c:v>
                </c:pt>
                <c:pt idx="1866">
                  <c:v>6.3976150000000001</c:v>
                </c:pt>
                <c:pt idx="1867">
                  <c:v>6.3964270000000001</c:v>
                </c:pt>
                <c:pt idx="1868">
                  <c:v>6.395448</c:v>
                </c:pt>
                <c:pt idx="1869">
                  <c:v>6.3936969999999995</c:v>
                </c:pt>
                <c:pt idx="1870">
                  <c:v>6.3916149999999998</c:v>
                </c:pt>
                <c:pt idx="1871">
                  <c:v>6.3888549999999995</c:v>
                </c:pt>
                <c:pt idx="1872">
                  <c:v>6.3868119999999999</c:v>
                </c:pt>
                <c:pt idx="1873">
                  <c:v>6.3845650000000003</c:v>
                </c:pt>
                <c:pt idx="1874">
                  <c:v>6.3818250000000001</c:v>
                </c:pt>
                <c:pt idx="1875">
                  <c:v>6.3794979999999999</c:v>
                </c:pt>
                <c:pt idx="1876">
                  <c:v>6.3772839999999995</c:v>
                </c:pt>
                <c:pt idx="1877">
                  <c:v>6.3758800000000004</c:v>
                </c:pt>
                <c:pt idx="1878">
                  <c:v>6.3746799999999997</c:v>
                </c:pt>
                <c:pt idx="1879">
                  <c:v>6.3727580000000001</c:v>
                </c:pt>
                <c:pt idx="1880">
                  <c:v>6.370304</c:v>
                </c:pt>
                <c:pt idx="1881">
                  <c:v>6.3678740000000005</c:v>
                </c:pt>
                <c:pt idx="1882">
                  <c:v>6.3661500000000002</c:v>
                </c:pt>
                <c:pt idx="1883">
                  <c:v>6.364903</c:v>
                </c:pt>
                <c:pt idx="1884">
                  <c:v>6.3635619999999999</c:v>
                </c:pt>
                <c:pt idx="1885">
                  <c:v>6.3620590000000004</c:v>
                </c:pt>
                <c:pt idx="1886">
                  <c:v>6.3597039999999998</c:v>
                </c:pt>
                <c:pt idx="1887">
                  <c:v>6.3574029999999997</c:v>
                </c:pt>
                <c:pt idx="1888">
                  <c:v>6.3552140000000001</c:v>
                </c:pt>
                <c:pt idx="1889">
                  <c:v>6.3524320000000003</c:v>
                </c:pt>
                <c:pt idx="1890">
                  <c:v>6.3501089999999998</c:v>
                </c:pt>
                <c:pt idx="1891">
                  <c:v>6.3479100000000006</c:v>
                </c:pt>
                <c:pt idx="1892">
                  <c:v>6.345612</c:v>
                </c:pt>
                <c:pt idx="1893">
                  <c:v>6.3441349999999996</c:v>
                </c:pt>
                <c:pt idx="1894">
                  <c:v>6.3428800000000001</c:v>
                </c:pt>
                <c:pt idx="1895">
                  <c:v>6.3409519999999997</c:v>
                </c:pt>
                <c:pt idx="1896">
                  <c:v>6.337936</c:v>
                </c:pt>
                <c:pt idx="1897">
                  <c:v>6.3346960000000001</c:v>
                </c:pt>
                <c:pt idx="1898">
                  <c:v>6.3324220000000002</c:v>
                </c:pt>
                <c:pt idx="1899">
                  <c:v>6.3310909999999998</c:v>
                </c:pt>
                <c:pt idx="1900">
                  <c:v>6.3295700000000004</c:v>
                </c:pt>
                <c:pt idx="1901">
                  <c:v>6.3271600000000001</c:v>
                </c:pt>
                <c:pt idx="1902">
                  <c:v>6.3237050000000004</c:v>
                </c:pt>
                <c:pt idx="1903">
                  <c:v>6.320818</c:v>
                </c:pt>
                <c:pt idx="1904">
                  <c:v>6.3188089999999999</c:v>
                </c:pt>
                <c:pt idx="1905">
                  <c:v>6.3169649999999997</c:v>
                </c:pt>
                <c:pt idx="1906">
                  <c:v>6.3149800000000003</c:v>
                </c:pt>
                <c:pt idx="1907">
                  <c:v>6.3128720000000005</c:v>
                </c:pt>
                <c:pt idx="1908">
                  <c:v>6.3103379999999998</c:v>
                </c:pt>
                <c:pt idx="1909">
                  <c:v>6.3079140000000002</c:v>
                </c:pt>
                <c:pt idx="1910">
                  <c:v>6.3054800000000002</c:v>
                </c:pt>
                <c:pt idx="1911">
                  <c:v>6.3024019999999998</c:v>
                </c:pt>
                <c:pt idx="1912">
                  <c:v>6.2992419999999996</c:v>
                </c:pt>
                <c:pt idx="1913">
                  <c:v>6.2968209999999996</c:v>
                </c:pt>
                <c:pt idx="1914">
                  <c:v>6.2955160000000001</c:v>
                </c:pt>
                <c:pt idx="1915">
                  <c:v>6.2944429999999993</c:v>
                </c:pt>
                <c:pt idx="1916">
                  <c:v>6.2933300000000001</c:v>
                </c:pt>
                <c:pt idx="1917">
                  <c:v>6.2910940000000002</c:v>
                </c:pt>
                <c:pt idx="1918">
                  <c:v>6.2878980000000002</c:v>
                </c:pt>
                <c:pt idx="1919">
                  <c:v>6.2837429999999994</c:v>
                </c:pt>
                <c:pt idx="1920">
                  <c:v>6.2798850000000002</c:v>
                </c:pt>
                <c:pt idx="1921">
                  <c:v>6.2766690000000001</c:v>
                </c:pt>
                <c:pt idx="1922">
                  <c:v>6.2742279999999999</c:v>
                </c:pt>
                <c:pt idx="1923">
                  <c:v>6.2724220000000006</c:v>
                </c:pt>
                <c:pt idx="1924">
                  <c:v>6.2709220000000006</c:v>
                </c:pt>
                <c:pt idx="1925">
                  <c:v>6.2689620000000001</c:v>
                </c:pt>
                <c:pt idx="1926">
                  <c:v>6.2670539999999999</c:v>
                </c:pt>
                <c:pt idx="1927">
                  <c:v>6.2649799999999995</c:v>
                </c:pt>
                <c:pt idx="1928">
                  <c:v>6.2625580000000003</c:v>
                </c:pt>
                <c:pt idx="1929">
                  <c:v>6.2607730000000004</c:v>
                </c:pt>
                <c:pt idx="1930">
                  <c:v>6.2587869999999999</c:v>
                </c:pt>
                <c:pt idx="1931">
                  <c:v>6.2563630000000003</c:v>
                </c:pt>
                <c:pt idx="1932">
                  <c:v>6.2537529999999997</c:v>
                </c:pt>
                <c:pt idx="1933">
                  <c:v>6.250578</c:v>
                </c:pt>
                <c:pt idx="1934">
                  <c:v>6.2468000000000004</c:v>
                </c:pt>
                <c:pt idx="1935">
                  <c:v>6.244656</c:v>
                </c:pt>
                <c:pt idx="1936">
                  <c:v>6.2428379999999999</c:v>
                </c:pt>
                <c:pt idx="1937">
                  <c:v>6.2405720000000002</c:v>
                </c:pt>
                <c:pt idx="1938">
                  <c:v>6.2382439999999999</c:v>
                </c:pt>
                <c:pt idx="1939">
                  <c:v>6.2354430000000001</c:v>
                </c:pt>
                <c:pt idx="1940">
                  <c:v>6.2324320000000002</c:v>
                </c:pt>
                <c:pt idx="1941">
                  <c:v>6.2296390000000006</c:v>
                </c:pt>
                <c:pt idx="1942">
                  <c:v>6.2273480000000001</c:v>
                </c:pt>
                <c:pt idx="1943">
                  <c:v>6.2251279999999998</c:v>
                </c:pt>
                <c:pt idx="1944">
                  <c:v>6.2225820000000001</c:v>
                </c:pt>
                <c:pt idx="1945">
                  <c:v>6.2196099999999994</c:v>
                </c:pt>
                <c:pt idx="1946">
                  <c:v>6.2165590000000002</c:v>
                </c:pt>
                <c:pt idx="1947">
                  <c:v>6.2138919999999995</c:v>
                </c:pt>
                <c:pt idx="1948">
                  <c:v>6.2110839999999996</c:v>
                </c:pt>
                <c:pt idx="1949">
                  <c:v>6.2077749999999998</c:v>
                </c:pt>
                <c:pt idx="1950">
                  <c:v>6.2047600000000003</c:v>
                </c:pt>
                <c:pt idx="1951">
                  <c:v>6.20214</c:v>
                </c:pt>
                <c:pt idx="1952">
                  <c:v>6.1999759999999995</c:v>
                </c:pt>
                <c:pt idx="1953">
                  <c:v>6.1978980000000004</c:v>
                </c:pt>
                <c:pt idx="1954">
                  <c:v>6.1957170000000001</c:v>
                </c:pt>
                <c:pt idx="1955">
                  <c:v>6.1927029999999998</c:v>
                </c:pt>
                <c:pt idx="1956">
                  <c:v>6.1891739999999995</c:v>
                </c:pt>
                <c:pt idx="1957">
                  <c:v>6.1848329999999994</c:v>
                </c:pt>
                <c:pt idx="1958">
                  <c:v>6.1810900000000002</c:v>
                </c:pt>
                <c:pt idx="1959">
                  <c:v>6.1782520000000005</c:v>
                </c:pt>
                <c:pt idx="1960">
                  <c:v>6.174995</c:v>
                </c:pt>
                <c:pt idx="1961">
                  <c:v>6.1719419999999996</c:v>
                </c:pt>
                <c:pt idx="1962">
                  <c:v>6.1693579999999999</c:v>
                </c:pt>
                <c:pt idx="1963">
                  <c:v>6.1666629999999998</c:v>
                </c:pt>
                <c:pt idx="1964">
                  <c:v>6.1645120000000002</c:v>
                </c:pt>
                <c:pt idx="1965">
                  <c:v>6.16195</c:v>
                </c:pt>
                <c:pt idx="1966">
                  <c:v>6.158792</c:v>
                </c:pt>
                <c:pt idx="1967">
                  <c:v>6.1552639999999998</c:v>
                </c:pt>
                <c:pt idx="1968">
                  <c:v>6.152031</c:v>
                </c:pt>
                <c:pt idx="1969">
                  <c:v>6.149248</c:v>
                </c:pt>
                <c:pt idx="1970">
                  <c:v>6.1463719999999995</c:v>
                </c:pt>
                <c:pt idx="1971">
                  <c:v>6.1434180000000005</c:v>
                </c:pt>
                <c:pt idx="1972">
                  <c:v>6.1401000000000003</c:v>
                </c:pt>
                <c:pt idx="1973">
                  <c:v>6.1358519999999999</c:v>
                </c:pt>
                <c:pt idx="1974">
                  <c:v>6.1318679999999999</c:v>
                </c:pt>
                <c:pt idx="1975">
                  <c:v>6.1278199999999998</c:v>
                </c:pt>
                <c:pt idx="1976">
                  <c:v>6.1249579999999995</c:v>
                </c:pt>
                <c:pt idx="1977">
                  <c:v>6.122846</c:v>
                </c:pt>
                <c:pt idx="1978">
                  <c:v>6.1204520000000002</c:v>
                </c:pt>
                <c:pt idx="1979">
                  <c:v>6.117267</c:v>
                </c:pt>
                <c:pt idx="1980">
                  <c:v>6.1127159999999998</c:v>
                </c:pt>
                <c:pt idx="1981">
                  <c:v>6.1076630000000005</c:v>
                </c:pt>
                <c:pt idx="1982">
                  <c:v>6.1034899999999999</c:v>
                </c:pt>
                <c:pt idx="1983">
                  <c:v>6.1003039999999995</c:v>
                </c:pt>
                <c:pt idx="1984">
                  <c:v>6.0971639999999994</c:v>
                </c:pt>
                <c:pt idx="1985">
                  <c:v>6.0937619999999999</c:v>
                </c:pt>
                <c:pt idx="1986">
                  <c:v>6.0900270000000001</c:v>
                </c:pt>
                <c:pt idx="1987">
                  <c:v>6.0856279999999998</c:v>
                </c:pt>
                <c:pt idx="1988">
                  <c:v>6.0819670000000006</c:v>
                </c:pt>
                <c:pt idx="1989">
                  <c:v>6.0792959999999994</c:v>
                </c:pt>
                <c:pt idx="1990">
                  <c:v>6.0765929999999999</c:v>
                </c:pt>
                <c:pt idx="1991">
                  <c:v>6.073626</c:v>
                </c:pt>
                <c:pt idx="1992">
                  <c:v>6.069013</c:v>
                </c:pt>
                <c:pt idx="1993">
                  <c:v>6.064012</c:v>
                </c:pt>
                <c:pt idx="1994">
                  <c:v>6.0587119999999999</c:v>
                </c:pt>
                <c:pt idx="1995">
                  <c:v>6.0541149999999995</c:v>
                </c:pt>
                <c:pt idx="1996">
                  <c:v>6.0497529999999999</c:v>
                </c:pt>
                <c:pt idx="1997">
                  <c:v>6.0462920000000002</c:v>
                </c:pt>
                <c:pt idx="1998">
                  <c:v>6.0423879999999999</c:v>
                </c:pt>
                <c:pt idx="1999">
                  <c:v>6.03721</c:v>
                </c:pt>
                <c:pt idx="2000">
                  <c:v>6.031269</c:v>
                </c:pt>
                <c:pt idx="2001">
                  <c:v>6.0256980000000002</c:v>
                </c:pt>
                <c:pt idx="2002">
                  <c:v>6.0204950000000004</c:v>
                </c:pt>
                <c:pt idx="2003">
                  <c:v>6.0172620000000006</c:v>
                </c:pt>
                <c:pt idx="2004">
                  <c:v>6.0148589999999995</c:v>
                </c:pt>
                <c:pt idx="2005">
                  <c:v>6.0125039999999998</c:v>
                </c:pt>
                <c:pt idx="2006">
                  <c:v>6.0097589999999999</c:v>
                </c:pt>
                <c:pt idx="2007">
                  <c:v>6.0058799999999994</c:v>
                </c:pt>
                <c:pt idx="2008">
                  <c:v>5.9994490000000003</c:v>
                </c:pt>
                <c:pt idx="2009">
                  <c:v>5.9925680000000003</c:v>
                </c:pt>
                <c:pt idx="2010">
                  <c:v>5.9888209999999997</c:v>
                </c:pt>
                <c:pt idx="2011">
                  <c:v>5.9859119999999999</c:v>
                </c:pt>
                <c:pt idx="2012">
                  <c:v>5.982602</c:v>
                </c:pt>
                <c:pt idx="2013">
                  <c:v>5.9778690000000001</c:v>
                </c:pt>
                <c:pt idx="2014">
                  <c:v>5.9718099999999996</c:v>
                </c:pt>
                <c:pt idx="2015">
                  <c:v>5.9660149999999996</c:v>
                </c:pt>
                <c:pt idx="2016">
                  <c:v>5.9624560000000004</c:v>
                </c:pt>
                <c:pt idx="2017">
                  <c:v>5.9586139999999999</c:v>
                </c:pt>
                <c:pt idx="2018">
                  <c:v>5.9539330000000001</c:v>
                </c:pt>
                <c:pt idx="2019">
                  <c:v>5.949408</c:v>
                </c:pt>
                <c:pt idx="2020">
                  <c:v>5.9441689999999996</c:v>
                </c:pt>
                <c:pt idx="2021">
                  <c:v>5.9388459999999998</c:v>
                </c:pt>
                <c:pt idx="2022">
                  <c:v>5.9331820000000004</c:v>
                </c:pt>
                <c:pt idx="2023">
                  <c:v>5.9268559999999999</c:v>
                </c:pt>
                <c:pt idx="2024">
                  <c:v>5.9209300000000002</c:v>
                </c:pt>
                <c:pt idx="2025">
                  <c:v>5.915184</c:v>
                </c:pt>
                <c:pt idx="2026">
                  <c:v>5.9092580000000003</c:v>
                </c:pt>
                <c:pt idx="2027">
                  <c:v>5.9038180000000002</c:v>
                </c:pt>
                <c:pt idx="2028">
                  <c:v>5.8991129999999998</c:v>
                </c:pt>
                <c:pt idx="2029">
                  <c:v>5.8955539999999997</c:v>
                </c:pt>
                <c:pt idx="2030">
                  <c:v>5.889958</c:v>
                </c:pt>
                <c:pt idx="2031">
                  <c:v>5.8832240000000002</c:v>
                </c:pt>
                <c:pt idx="2032">
                  <c:v>5.875928</c:v>
                </c:pt>
                <c:pt idx="2033">
                  <c:v>5.8699260000000004</c:v>
                </c:pt>
                <c:pt idx="2034">
                  <c:v>5.8663420000000004</c:v>
                </c:pt>
                <c:pt idx="2035">
                  <c:v>5.8627130000000003</c:v>
                </c:pt>
                <c:pt idx="2036">
                  <c:v>5.8575780000000002</c:v>
                </c:pt>
                <c:pt idx="2037">
                  <c:v>5.8483720000000003</c:v>
                </c:pt>
                <c:pt idx="2038">
                  <c:v>5.8399799999999997</c:v>
                </c:pt>
                <c:pt idx="2039">
                  <c:v>5.8345549999999999</c:v>
                </c:pt>
                <c:pt idx="2040">
                  <c:v>5.8305879999999997</c:v>
                </c:pt>
                <c:pt idx="2041">
                  <c:v>5.8265079999999996</c:v>
                </c:pt>
                <c:pt idx="2042">
                  <c:v>5.8210459999999999</c:v>
                </c:pt>
                <c:pt idx="2043">
                  <c:v>5.8129369999999998</c:v>
                </c:pt>
                <c:pt idx="2044">
                  <c:v>5.8062459999999998</c:v>
                </c:pt>
                <c:pt idx="2045">
                  <c:v>5.8008540000000002</c:v>
                </c:pt>
                <c:pt idx="2046">
                  <c:v>5.7957520000000002</c:v>
                </c:pt>
                <c:pt idx="2047">
                  <c:v>5.7903130000000003</c:v>
                </c:pt>
                <c:pt idx="2048">
                  <c:v>5.7840740000000004</c:v>
                </c:pt>
                <c:pt idx="2049">
                  <c:v>5.7761800000000001</c:v>
                </c:pt>
                <c:pt idx="2050">
                  <c:v>5.7707480000000002</c:v>
                </c:pt>
                <c:pt idx="2051">
                  <c:v>5.7638400000000001</c:v>
                </c:pt>
                <c:pt idx="2052">
                  <c:v>5.7562179999999996</c:v>
                </c:pt>
                <c:pt idx="2053">
                  <c:v>5.7484060000000001</c:v>
                </c:pt>
                <c:pt idx="2054">
                  <c:v>5.7393770000000002</c:v>
                </c:pt>
                <c:pt idx="2055">
                  <c:v>5.7329220000000003</c:v>
                </c:pt>
                <c:pt idx="2056">
                  <c:v>5.7277699999999996</c:v>
                </c:pt>
                <c:pt idx="2057">
                  <c:v>5.7218400000000003</c:v>
                </c:pt>
                <c:pt idx="2058">
                  <c:v>5.7144399999999997</c:v>
                </c:pt>
                <c:pt idx="2059">
                  <c:v>5.7060740000000001</c:v>
                </c:pt>
                <c:pt idx="2060">
                  <c:v>5.6982939999999997</c:v>
                </c:pt>
                <c:pt idx="2061">
                  <c:v>5.6926680000000003</c:v>
                </c:pt>
                <c:pt idx="2062">
                  <c:v>5.6848700000000001</c:v>
                </c:pt>
                <c:pt idx="2063">
                  <c:v>5.6767940000000001</c:v>
                </c:pt>
                <c:pt idx="2064">
                  <c:v>5.6669749999999999</c:v>
                </c:pt>
                <c:pt idx="2065">
                  <c:v>5.6558650000000004</c:v>
                </c:pt>
                <c:pt idx="2066">
                  <c:v>5.6466079999999996</c:v>
                </c:pt>
                <c:pt idx="2067">
                  <c:v>5.6421000000000001</c:v>
                </c:pt>
                <c:pt idx="2068">
                  <c:v>5.6344000000000003</c:v>
                </c:pt>
                <c:pt idx="2069">
                  <c:v>5.6277920000000003</c:v>
                </c:pt>
                <c:pt idx="2070">
                  <c:v>5.6211320000000002</c:v>
                </c:pt>
                <c:pt idx="2071">
                  <c:v>5.6141199999999998</c:v>
                </c:pt>
                <c:pt idx="2072">
                  <c:v>5.6048</c:v>
                </c:pt>
                <c:pt idx="2073">
                  <c:v>5.5958920000000001</c:v>
                </c:pt>
                <c:pt idx="2074">
                  <c:v>5.5840329999999998</c:v>
                </c:pt>
                <c:pt idx="2075">
                  <c:v>5.5759629999999998</c:v>
                </c:pt>
                <c:pt idx="2076">
                  <c:v>5.5695309999999996</c:v>
                </c:pt>
                <c:pt idx="2077">
                  <c:v>5.5642319999999996</c:v>
                </c:pt>
                <c:pt idx="2078">
                  <c:v>5.556279</c:v>
                </c:pt>
                <c:pt idx="2079">
                  <c:v>5.5433479999999999</c:v>
                </c:pt>
                <c:pt idx="2080">
                  <c:v>5.5320679999999998</c:v>
                </c:pt>
                <c:pt idx="2081">
                  <c:v>5.52095</c:v>
                </c:pt>
                <c:pt idx="2082">
                  <c:v>5.5136000000000003</c:v>
                </c:pt>
                <c:pt idx="2083">
                  <c:v>5.505846</c:v>
                </c:pt>
                <c:pt idx="2084">
                  <c:v>5.4959980000000002</c:v>
                </c:pt>
                <c:pt idx="2085">
                  <c:v>5.4879889999999998</c:v>
                </c:pt>
                <c:pt idx="2086">
                  <c:v>5.4769129999999997</c:v>
                </c:pt>
                <c:pt idx="2087">
                  <c:v>5.4684980000000003</c:v>
                </c:pt>
                <c:pt idx="2088">
                  <c:v>5.4598649999999997</c:v>
                </c:pt>
                <c:pt idx="2089">
                  <c:v>5.4476399999999998</c:v>
                </c:pt>
                <c:pt idx="2090">
                  <c:v>5.4370310000000002</c:v>
                </c:pt>
                <c:pt idx="2091">
                  <c:v>5.4267050000000001</c:v>
                </c:pt>
                <c:pt idx="2092">
                  <c:v>5.4169850000000004</c:v>
                </c:pt>
                <c:pt idx="2093">
                  <c:v>5.407</c:v>
                </c:pt>
                <c:pt idx="2094">
                  <c:v>5.3973380000000004</c:v>
                </c:pt>
                <c:pt idx="2095">
                  <c:v>5.3837580000000003</c:v>
                </c:pt>
                <c:pt idx="2096">
                  <c:v>5.3710599999999999</c:v>
                </c:pt>
                <c:pt idx="2097">
                  <c:v>5.3613109999999997</c:v>
                </c:pt>
                <c:pt idx="2098">
                  <c:v>5.3533299999999997</c:v>
                </c:pt>
                <c:pt idx="2099">
                  <c:v>5.343216</c:v>
                </c:pt>
                <c:pt idx="2100">
                  <c:v>5.3325500000000003</c:v>
                </c:pt>
                <c:pt idx="2101">
                  <c:v>5.3190229999999996</c:v>
                </c:pt>
                <c:pt idx="2102">
                  <c:v>5.3083130000000001</c:v>
                </c:pt>
                <c:pt idx="2103">
                  <c:v>5.2994839999999996</c:v>
                </c:pt>
                <c:pt idx="2104">
                  <c:v>5.2880919999999998</c:v>
                </c:pt>
                <c:pt idx="2105">
                  <c:v>5.2763739999999997</c:v>
                </c:pt>
                <c:pt idx="2106">
                  <c:v>5.2598099999999999</c:v>
                </c:pt>
                <c:pt idx="2107">
                  <c:v>5.2477419999999997</c:v>
                </c:pt>
                <c:pt idx="2108">
                  <c:v>5.2370190000000001</c:v>
                </c:pt>
                <c:pt idx="2109">
                  <c:v>5.2253559999999997</c:v>
                </c:pt>
                <c:pt idx="2110">
                  <c:v>5.2159810000000002</c:v>
                </c:pt>
                <c:pt idx="2111">
                  <c:v>5.202102</c:v>
                </c:pt>
                <c:pt idx="2112">
                  <c:v>5.1863440000000001</c:v>
                </c:pt>
                <c:pt idx="2113">
                  <c:v>5.1744300000000001</c:v>
                </c:pt>
                <c:pt idx="2114">
                  <c:v>5.1623979999999996</c:v>
                </c:pt>
                <c:pt idx="2115">
                  <c:v>5.1497640000000002</c:v>
                </c:pt>
                <c:pt idx="2116">
                  <c:v>5.13598</c:v>
                </c:pt>
                <c:pt idx="2117">
                  <c:v>5.1207890000000003</c:v>
                </c:pt>
                <c:pt idx="2118">
                  <c:v>5.1070890000000002</c:v>
                </c:pt>
                <c:pt idx="2119">
                  <c:v>5.0958399999999999</c:v>
                </c:pt>
                <c:pt idx="2120">
                  <c:v>5.0811400000000004</c:v>
                </c:pt>
                <c:pt idx="2121">
                  <c:v>5.0668800000000003</c:v>
                </c:pt>
                <c:pt idx="2122">
                  <c:v>5.0558649999999998</c:v>
                </c:pt>
                <c:pt idx="2123">
                  <c:v>5.0415479999999997</c:v>
                </c:pt>
                <c:pt idx="2124">
                  <c:v>5.0284820000000003</c:v>
                </c:pt>
                <c:pt idx="2125">
                  <c:v>5.0143060000000004</c:v>
                </c:pt>
                <c:pt idx="2126">
                  <c:v>4.9964500000000003</c:v>
                </c:pt>
                <c:pt idx="2127">
                  <c:v>4.9806759999999999</c:v>
                </c:pt>
                <c:pt idx="2128">
                  <c:v>4.9654920000000002</c:v>
                </c:pt>
                <c:pt idx="2129">
                  <c:v>4.9496960000000003</c:v>
                </c:pt>
                <c:pt idx="2130">
                  <c:v>4.9352320000000001</c:v>
                </c:pt>
                <c:pt idx="2131">
                  <c:v>4.9204020000000002</c:v>
                </c:pt>
                <c:pt idx="2132">
                  <c:v>4.9061440000000003</c:v>
                </c:pt>
                <c:pt idx="2133">
                  <c:v>4.8909529999999997</c:v>
                </c:pt>
                <c:pt idx="2134">
                  <c:v>4.8726500000000001</c:v>
                </c:pt>
                <c:pt idx="2135">
                  <c:v>4.8558960000000004</c:v>
                </c:pt>
                <c:pt idx="2136">
                  <c:v>4.8405079999999998</c:v>
                </c:pt>
                <c:pt idx="2137">
                  <c:v>4.8265529999999996</c:v>
                </c:pt>
                <c:pt idx="2138">
                  <c:v>4.8098190000000001</c:v>
                </c:pt>
                <c:pt idx="2139">
                  <c:v>4.7931660000000003</c:v>
                </c:pt>
                <c:pt idx="2140">
                  <c:v>4.775366</c:v>
                </c:pt>
                <c:pt idx="2141">
                  <c:v>4.7567199999999996</c:v>
                </c:pt>
                <c:pt idx="2142">
                  <c:v>4.7407789999999999</c:v>
                </c:pt>
                <c:pt idx="2143">
                  <c:v>4.720974</c:v>
                </c:pt>
                <c:pt idx="2144">
                  <c:v>4.7019310000000001</c:v>
                </c:pt>
                <c:pt idx="2145">
                  <c:v>4.6854779999999998</c:v>
                </c:pt>
                <c:pt idx="2146">
                  <c:v>4.6680720000000004</c:v>
                </c:pt>
                <c:pt idx="2147">
                  <c:v>4.648466</c:v>
                </c:pt>
                <c:pt idx="2148">
                  <c:v>4.6285100000000003</c:v>
                </c:pt>
                <c:pt idx="2149">
                  <c:v>4.6085070000000004</c:v>
                </c:pt>
                <c:pt idx="2150">
                  <c:v>4.5895919999999997</c:v>
                </c:pt>
                <c:pt idx="2151">
                  <c:v>4.5726779999999998</c:v>
                </c:pt>
                <c:pt idx="2152">
                  <c:v>4.556025</c:v>
                </c:pt>
                <c:pt idx="2153">
                  <c:v>4.5381260000000001</c:v>
                </c:pt>
                <c:pt idx="2154">
                  <c:v>4.5177620000000003</c:v>
                </c:pt>
                <c:pt idx="2155">
                  <c:v>4.497592</c:v>
                </c:pt>
                <c:pt idx="2156">
                  <c:v>4.4752980000000004</c:v>
                </c:pt>
                <c:pt idx="2157">
                  <c:v>4.4542619999999999</c:v>
                </c:pt>
                <c:pt idx="2158">
                  <c:v>4.4318020000000002</c:v>
                </c:pt>
                <c:pt idx="2159">
                  <c:v>4.4134399999999996</c:v>
                </c:pt>
                <c:pt idx="2160">
                  <c:v>4.3909940000000001</c:v>
                </c:pt>
                <c:pt idx="2161">
                  <c:v>4.3681929999999998</c:v>
                </c:pt>
                <c:pt idx="2162">
                  <c:v>4.346959</c:v>
                </c:pt>
                <c:pt idx="2163">
                  <c:v>4.3236350000000003</c:v>
                </c:pt>
                <c:pt idx="2164">
                  <c:v>4.3030020000000002</c:v>
                </c:pt>
                <c:pt idx="2165">
                  <c:v>4.2836530000000002</c:v>
                </c:pt>
                <c:pt idx="2166">
                  <c:v>4.2623749999999996</c:v>
                </c:pt>
                <c:pt idx="2167">
                  <c:v>4.2388849999999998</c:v>
                </c:pt>
                <c:pt idx="2168">
                  <c:v>4.2150699999999999</c:v>
                </c:pt>
                <c:pt idx="2169">
                  <c:v>4.1910740000000004</c:v>
                </c:pt>
                <c:pt idx="2170">
                  <c:v>4.1695679999999999</c:v>
                </c:pt>
                <c:pt idx="2171">
                  <c:v>4.1459910000000004</c:v>
                </c:pt>
                <c:pt idx="2172">
                  <c:v>4.1230279999999997</c:v>
                </c:pt>
                <c:pt idx="2173">
                  <c:v>4.0977439999999996</c:v>
                </c:pt>
                <c:pt idx="2174">
                  <c:v>4.071021</c:v>
                </c:pt>
                <c:pt idx="2175">
                  <c:v>4.049474</c:v>
                </c:pt>
                <c:pt idx="2176">
                  <c:v>4.0267679999999997</c:v>
                </c:pt>
                <c:pt idx="2177">
                  <c:v>4.0020090000000001</c:v>
                </c:pt>
                <c:pt idx="2178">
                  <c:v>3.9764999999999997</c:v>
                </c:pt>
                <c:pt idx="2179">
                  <c:v>3.9512299999999998</c:v>
                </c:pt>
                <c:pt idx="2180">
                  <c:v>3.9280299999999997</c:v>
                </c:pt>
                <c:pt idx="2181">
                  <c:v>3.9017879999999998</c:v>
                </c:pt>
                <c:pt idx="2182">
                  <c:v>3.8764060000000002</c:v>
                </c:pt>
                <c:pt idx="2183">
                  <c:v>3.8476759999999999</c:v>
                </c:pt>
                <c:pt idx="2184">
                  <c:v>3.8220980000000004</c:v>
                </c:pt>
                <c:pt idx="2185">
                  <c:v>3.7974100000000002</c:v>
                </c:pt>
                <c:pt idx="2186">
                  <c:v>3.7715880000000004</c:v>
                </c:pt>
                <c:pt idx="2187">
                  <c:v>3.7432990000000004</c:v>
                </c:pt>
                <c:pt idx="2188">
                  <c:v>3.7185449999999998</c:v>
                </c:pt>
                <c:pt idx="2189">
                  <c:v>3.6899240000000004</c:v>
                </c:pt>
                <c:pt idx="2190">
                  <c:v>3.6644509999999997</c:v>
                </c:pt>
                <c:pt idx="2191">
                  <c:v>3.6410749999999998</c:v>
                </c:pt>
                <c:pt idx="2192">
                  <c:v>3.6146919999999998</c:v>
                </c:pt>
                <c:pt idx="2193">
                  <c:v>3.5885199999999999</c:v>
                </c:pt>
                <c:pt idx="2194">
                  <c:v>3.56311</c:v>
                </c:pt>
                <c:pt idx="2195">
                  <c:v>3.533048</c:v>
                </c:pt>
                <c:pt idx="2196">
                  <c:v>3.503336</c:v>
                </c:pt>
                <c:pt idx="2197">
                  <c:v>3.476388</c:v>
                </c:pt>
                <c:pt idx="2198">
                  <c:v>3.4489200000000002</c:v>
                </c:pt>
                <c:pt idx="2199">
                  <c:v>3.4234859999999996</c:v>
                </c:pt>
                <c:pt idx="2200">
                  <c:v>3.3990859999999996</c:v>
                </c:pt>
                <c:pt idx="2201">
                  <c:v>3.3740779999999999</c:v>
                </c:pt>
                <c:pt idx="2202">
                  <c:v>3.3455839999999997</c:v>
                </c:pt>
                <c:pt idx="2203">
                  <c:v>3.3184319999999996</c:v>
                </c:pt>
                <c:pt idx="2204">
                  <c:v>3.2921680000000002</c:v>
                </c:pt>
                <c:pt idx="2205">
                  <c:v>3.266114</c:v>
                </c:pt>
                <c:pt idx="2206">
                  <c:v>3.2420140000000002</c:v>
                </c:pt>
                <c:pt idx="2207">
                  <c:v>3.2155420000000001</c:v>
                </c:pt>
                <c:pt idx="2208">
                  <c:v>3.1887109999999996</c:v>
                </c:pt>
                <c:pt idx="2209">
                  <c:v>3.1608349999999996</c:v>
                </c:pt>
                <c:pt idx="2210">
                  <c:v>3.1338299999999997</c:v>
                </c:pt>
                <c:pt idx="2211">
                  <c:v>3.1083569999999998</c:v>
                </c:pt>
                <c:pt idx="2212">
                  <c:v>3.0829380000000004</c:v>
                </c:pt>
                <c:pt idx="2213">
                  <c:v>3.0573189999999997</c:v>
                </c:pt>
                <c:pt idx="2214">
                  <c:v>3.0316080000000003</c:v>
                </c:pt>
                <c:pt idx="2215">
                  <c:v>3.0075890000000003</c:v>
                </c:pt>
                <c:pt idx="2216">
                  <c:v>2.9817559999999999</c:v>
                </c:pt>
                <c:pt idx="2217">
                  <c:v>2.9577340000000003</c:v>
                </c:pt>
                <c:pt idx="2218">
                  <c:v>2.9358219999999999</c:v>
                </c:pt>
                <c:pt idx="2219">
                  <c:v>2.9111029999999998</c:v>
                </c:pt>
                <c:pt idx="2220">
                  <c:v>2.8885560000000003</c:v>
                </c:pt>
                <c:pt idx="2221">
                  <c:v>2.8668279999999999</c:v>
                </c:pt>
                <c:pt idx="2222">
                  <c:v>2.8434780000000002</c:v>
                </c:pt>
                <c:pt idx="2223">
                  <c:v>2.8202199999999999</c:v>
                </c:pt>
                <c:pt idx="2224">
                  <c:v>2.797949</c:v>
                </c:pt>
                <c:pt idx="2225">
                  <c:v>2.7765129999999996</c:v>
                </c:pt>
                <c:pt idx="2226">
                  <c:v>2.7582339999999999</c:v>
                </c:pt>
                <c:pt idx="2227">
                  <c:v>2.740278</c:v>
                </c:pt>
                <c:pt idx="2228">
                  <c:v>2.72126</c:v>
                </c:pt>
                <c:pt idx="2229">
                  <c:v>2.7030240000000001</c:v>
                </c:pt>
                <c:pt idx="2230">
                  <c:v>2.6833340000000003</c:v>
                </c:pt>
                <c:pt idx="2231">
                  <c:v>2.6659369999999996</c:v>
                </c:pt>
                <c:pt idx="2232">
                  <c:v>2.6507560000000003</c:v>
                </c:pt>
                <c:pt idx="2233">
                  <c:v>2.6366379999999996</c:v>
                </c:pt>
                <c:pt idx="2234">
                  <c:v>2.6231090000000004</c:v>
                </c:pt>
                <c:pt idx="2235">
                  <c:v>2.6097200000000003</c:v>
                </c:pt>
                <c:pt idx="2236">
                  <c:v>2.5961819999999998</c:v>
                </c:pt>
                <c:pt idx="2237">
                  <c:v>2.5840519999999998</c:v>
                </c:pt>
                <c:pt idx="2238">
                  <c:v>2.5737699999999997</c:v>
                </c:pt>
                <c:pt idx="2239">
                  <c:v>2.5649860000000002</c:v>
                </c:pt>
                <c:pt idx="2240">
                  <c:v>2.5585810000000002</c:v>
                </c:pt>
                <c:pt idx="2241">
                  <c:v>2.551749</c:v>
                </c:pt>
                <c:pt idx="2242">
                  <c:v>2.5453849999999996</c:v>
                </c:pt>
                <c:pt idx="2243">
                  <c:v>2.5396700000000001</c:v>
                </c:pt>
                <c:pt idx="2244">
                  <c:v>2.5358910000000003</c:v>
                </c:pt>
                <c:pt idx="2245">
                  <c:v>2.5367379999999997</c:v>
                </c:pt>
                <c:pt idx="2246">
                  <c:v>2.5398440000000004</c:v>
                </c:pt>
                <c:pt idx="2247">
                  <c:v>2.5427739999999996</c:v>
                </c:pt>
                <c:pt idx="2248">
                  <c:v>2.546602</c:v>
                </c:pt>
                <c:pt idx="2249">
                  <c:v>2.5524880000000003</c:v>
                </c:pt>
                <c:pt idx="2250">
                  <c:v>2.5615560000000004</c:v>
                </c:pt>
                <c:pt idx="2251">
                  <c:v>2.5721850000000002</c:v>
                </c:pt>
                <c:pt idx="2252">
                  <c:v>2.5832069999999998</c:v>
                </c:pt>
                <c:pt idx="2253">
                  <c:v>2.5938949999999998</c:v>
                </c:pt>
                <c:pt idx="2254">
                  <c:v>2.6110300000000004</c:v>
                </c:pt>
                <c:pt idx="2255">
                  <c:v>2.6363709999999996</c:v>
                </c:pt>
                <c:pt idx="2256">
                  <c:v>2.6631629999999999</c:v>
                </c:pt>
                <c:pt idx="2257">
                  <c:v>2.688599</c:v>
                </c:pt>
                <c:pt idx="2258">
                  <c:v>2.7128880000000004</c:v>
                </c:pt>
                <c:pt idx="2259">
                  <c:v>2.7442820000000001</c:v>
                </c:pt>
                <c:pt idx="2260">
                  <c:v>2.7777710000000004</c:v>
                </c:pt>
                <c:pt idx="2261">
                  <c:v>2.8158789999999998</c:v>
                </c:pt>
                <c:pt idx="2262">
                  <c:v>2.8570799999999998</c:v>
                </c:pt>
                <c:pt idx="2263">
                  <c:v>2.9041699999999997</c:v>
                </c:pt>
                <c:pt idx="2264">
                  <c:v>2.9572919999999998</c:v>
                </c:pt>
                <c:pt idx="2265">
                  <c:v>3.0167820000000001</c:v>
                </c:pt>
                <c:pt idx="2266">
                  <c:v>3.075507</c:v>
                </c:pt>
                <c:pt idx="2267">
                  <c:v>3.1356200000000003</c:v>
                </c:pt>
                <c:pt idx="2268">
                  <c:v>3.203176</c:v>
                </c:pt>
                <c:pt idx="2269">
                  <c:v>3.2757500000000004</c:v>
                </c:pt>
                <c:pt idx="2270">
                  <c:v>3.3571070000000001</c:v>
                </c:pt>
                <c:pt idx="2271">
                  <c:v>3.4412450000000003</c:v>
                </c:pt>
                <c:pt idx="2272">
                  <c:v>3.5261620000000002</c:v>
                </c:pt>
                <c:pt idx="2273">
                  <c:v>3.6130680000000002</c:v>
                </c:pt>
                <c:pt idx="2274">
                  <c:v>3.7059259999999998</c:v>
                </c:pt>
                <c:pt idx="2275">
                  <c:v>3.7994380000000003</c:v>
                </c:pt>
                <c:pt idx="2276">
                  <c:v>3.8950680000000002</c:v>
                </c:pt>
                <c:pt idx="2277">
                  <c:v>3.9946820000000001</c:v>
                </c:pt>
                <c:pt idx="2278">
                  <c:v>4.0933200000000003</c:v>
                </c:pt>
                <c:pt idx="2279">
                  <c:v>4.1900779999999997</c:v>
                </c:pt>
                <c:pt idx="2280">
                  <c:v>4.2895000000000003</c:v>
                </c:pt>
                <c:pt idx="2281">
                  <c:v>4.3884639999999999</c:v>
                </c:pt>
                <c:pt idx="2282">
                  <c:v>4.482278</c:v>
                </c:pt>
                <c:pt idx="2283">
                  <c:v>4.573582</c:v>
                </c:pt>
                <c:pt idx="2284">
                  <c:v>4.6641139999999996</c:v>
                </c:pt>
                <c:pt idx="2285">
                  <c:v>4.7525680000000001</c:v>
                </c:pt>
                <c:pt idx="2286">
                  <c:v>4.8391719999999996</c:v>
                </c:pt>
                <c:pt idx="2287">
                  <c:v>4.920566</c:v>
                </c:pt>
                <c:pt idx="2288">
                  <c:v>4.9991539999999999</c:v>
                </c:pt>
                <c:pt idx="2289">
                  <c:v>5.0740220000000003</c:v>
                </c:pt>
                <c:pt idx="2290">
                  <c:v>5.1484180000000004</c:v>
                </c:pt>
                <c:pt idx="2291">
                  <c:v>5.2223499999999996</c:v>
                </c:pt>
                <c:pt idx="2292">
                  <c:v>5.2948839999999997</c:v>
                </c:pt>
                <c:pt idx="2293">
                  <c:v>5.3637230000000002</c:v>
                </c:pt>
                <c:pt idx="2294">
                  <c:v>5.4283299999999999</c:v>
                </c:pt>
                <c:pt idx="2295">
                  <c:v>5.4887930000000003</c:v>
                </c:pt>
                <c:pt idx="2296">
                  <c:v>5.5503850000000003</c:v>
                </c:pt>
                <c:pt idx="2297">
                  <c:v>5.6118620000000004</c:v>
                </c:pt>
                <c:pt idx="2298">
                  <c:v>5.6717610000000001</c:v>
                </c:pt>
                <c:pt idx="2299">
                  <c:v>5.7296279999999999</c:v>
                </c:pt>
                <c:pt idx="2300">
                  <c:v>5.7814639999999997</c:v>
                </c:pt>
                <c:pt idx="2301">
                  <c:v>5.8330409999999997</c:v>
                </c:pt>
                <c:pt idx="2302">
                  <c:v>5.8857390000000001</c:v>
                </c:pt>
                <c:pt idx="2303">
                  <c:v>5.9359510000000002</c:v>
                </c:pt>
                <c:pt idx="2304">
                  <c:v>5.9829280000000002</c:v>
                </c:pt>
                <c:pt idx="2305">
                  <c:v>6.0294480000000004</c:v>
                </c:pt>
                <c:pt idx="2306">
                  <c:v>6.0745339999999999</c:v>
                </c:pt>
                <c:pt idx="2307">
                  <c:v>6.1204540000000005</c:v>
                </c:pt>
                <c:pt idx="2308">
                  <c:v>6.1650710000000002</c:v>
                </c:pt>
                <c:pt idx="2309">
                  <c:v>6.2081520000000001</c:v>
                </c:pt>
                <c:pt idx="2310">
                  <c:v>6.2466970000000002</c:v>
                </c:pt>
                <c:pt idx="2311">
                  <c:v>6.2854299999999999</c:v>
                </c:pt>
                <c:pt idx="2312">
                  <c:v>6.3230040000000001</c:v>
                </c:pt>
                <c:pt idx="2313">
                  <c:v>6.3624799999999997</c:v>
                </c:pt>
                <c:pt idx="2314">
                  <c:v>6.4029030000000002</c:v>
                </c:pt>
                <c:pt idx="2315">
                  <c:v>6.4399459999999999</c:v>
                </c:pt>
                <c:pt idx="2316">
                  <c:v>6.4733800000000006</c:v>
                </c:pt>
                <c:pt idx="2317">
                  <c:v>6.5061999999999998</c:v>
                </c:pt>
                <c:pt idx="2318">
                  <c:v>6.5354019999999995</c:v>
                </c:pt>
                <c:pt idx="2319">
                  <c:v>6.5656460000000001</c:v>
                </c:pt>
                <c:pt idx="2320">
                  <c:v>6.5991800000000005</c:v>
                </c:pt>
                <c:pt idx="2321">
                  <c:v>6.6308989999999994</c:v>
                </c:pt>
                <c:pt idx="2322">
                  <c:v>6.6597059999999999</c:v>
                </c:pt>
                <c:pt idx="2323">
                  <c:v>6.6888480000000001</c:v>
                </c:pt>
                <c:pt idx="2324">
                  <c:v>6.7147190000000005</c:v>
                </c:pt>
                <c:pt idx="2325">
                  <c:v>6.741784</c:v>
                </c:pt>
                <c:pt idx="2326">
                  <c:v>6.7700979999999999</c:v>
                </c:pt>
                <c:pt idx="2327">
                  <c:v>6.7986909999999998</c:v>
                </c:pt>
                <c:pt idx="2328">
                  <c:v>6.8247529999999994</c:v>
                </c:pt>
                <c:pt idx="2329">
                  <c:v>6.8489459999999998</c:v>
                </c:pt>
                <c:pt idx="2330">
                  <c:v>6.8703020000000006</c:v>
                </c:pt>
                <c:pt idx="2331">
                  <c:v>6.893357</c:v>
                </c:pt>
                <c:pt idx="2332">
                  <c:v>6.9172380000000002</c:v>
                </c:pt>
                <c:pt idx="2333">
                  <c:v>6.942018</c:v>
                </c:pt>
                <c:pt idx="2334">
                  <c:v>6.9629460000000005</c:v>
                </c:pt>
                <c:pt idx="2335">
                  <c:v>6.9836460000000002</c:v>
                </c:pt>
                <c:pt idx="2336">
                  <c:v>7.0000859999999996</c:v>
                </c:pt>
                <c:pt idx="2337">
                  <c:v>7.0183559999999998</c:v>
                </c:pt>
                <c:pt idx="2338">
                  <c:v>7.0403799999999999</c:v>
                </c:pt>
                <c:pt idx="2339">
                  <c:v>7.0620980000000007</c:v>
                </c:pt>
                <c:pt idx="2340">
                  <c:v>7.0812869999999997</c:v>
                </c:pt>
                <c:pt idx="2341">
                  <c:v>7.1007479999999994</c:v>
                </c:pt>
                <c:pt idx="2342">
                  <c:v>7.1166409999999996</c:v>
                </c:pt>
                <c:pt idx="2343">
                  <c:v>7.1316600000000001</c:v>
                </c:pt>
                <c:pt idx="2344">
                  <c:v>7.1482460000000003</c:v>
                </c:pt>
                <c:pt idx="2345">
                  <c:v>7.1653199999999995</c:v>
                </c:pt>
                <c:pt idx="2346">
                  <c:v>7.1821429999999999</c:v>
                </c:pt>
                <c:pt idx="2347">
                  <c:v>7.1958769999999994</c:v>
                </c:pt>
                <c:pt idx="2348">
                  <c:v>7.2099150000000005</c:v>
                </c:pt>
                <c:pt idx="2349">
                  <c:v>7.2231120000000004</c:v>
                </c:pt>
                <c:pt idx="2350">
                  <c:v>7.2378640000000001</c:v>
                </c:pt>
                <c:pt idx="2351">
                  <c:v>7.2498579999999997</c:v>
                </c:pt>
                <c:pt idx="2352">
                  <c:v>7.2647440000000003</c:v>
                </c:pt>
                <c:pt idx="2353">
                  <c:v>7.2791499999999996</c:v>
                </c:pt>
                <c:pt idx="2354">
                  <c:v>7.2939559999999997</c:v>
                </c:pt>
                <c:pt idx="2355">
                  <c:v>7.3079809999999998</c:v>
                </c:pt>
                <c:pt idx="2356">
                  <c:v>7.3209870000000006</c:v>
                </c:pt>
                <c:pt idx="2357">
                  <c:v>7.3305660000000001</c:v>
                </c:pt>
                <c:pt idx="2358">
                  <c:v>7.3396740000000005</c:v>
                </c:pt>
                <c:pt idx="2359">
                  <c:v>7.3495080000000002</c:v>
                </c:pt>
                <c:pt idx="2360">
                  <c:v>7.3594679999999997</c:v>
                </c:pt>
                <c:pt idx="2361">
                  <c:v>7.3722560000000001</c:v>
                </c:pt>
                <c:pt idx="2362">
                  <c:v>7.3850720000000001</c:v>
                </c:pt>
                <c:pt idx="2363">
                  <c:v>7.3976319999999998</c:v>
                </c:pt>
                <c:pt idx="2364">
                  <c:v>7.4069039999999999</c:v>
                </c:pt>
                <c:pt idx="2365">
                  <c:v>7.4188000000000001</c:v>
                </c:pt>
                <c:pt idx="2366">
                  <c:v>7.427295</c:v>
                </c:pt>
                <c:pt idx="2367">
                  <c:v>7.4343839999999997</c:v>
                </c:pt>
                <c:pt idx="2368">
                  <c:v>7.440728</c:v>
                </c:pt>
                <c:pt idx="2369">
                  <c:v>7.4479980000000001</c:v>
                </c:pt>
                <c:pt idx="2370">
                  <c:v>7.4586860000000001</c:v>
                </c:pt>
                <c:pt idx="2371">
                  <c:v>7.4701620000000002</c:v>
                </c:pt>
                <c:pt idx="2372">
                  <c:v>7.4784830000000007</c:v>
                </c:pt>
                <c:pt idx="2373">
                  <c:v>7.4872390000000006</c:v>
                </c:pt>
                <c:pt idx="2374">
                  <c:v>7.4942779999999996</c:v>
                </c:pt>
                <c:pt idx="2375">
                  <c:v>7.5012569999999998</c:v>
                </c:pt>
                <c:pt idx="2376">
                  <c:v>7.5086329999999997</c:v>
                </c:pt>
                <c:pt idx="2377">
                  <c:v>7.513274</c:v>
                </c:pt>
                <c:pt idx="2378">
                  <c:v>7.5161250000000006</c:v>
                </c:pt>
                <c:pt idx="2379">
                  <c:v>7.5233310000000007</c:v>
                </c:pt>
                <c:pt idx="2380">
                  <c:v>7.5319000000000003</c:v>
                </c:pt>
                <c:pt idx="2381">
                  <c:v>7.5404359999999997</c:v>
                </c:pt>
                <c:pt idx="2382">
                  <c:v>7.5489619999999995</c:v>
                </c:pt>
                <c:pt idx="2383">
                  <c:v>7.5550410000000001</c:v>
                </c:pt>
                <c:pt idx="2384">
                  <c:v>7.5603199999999999</c:v>
                </c:pt>
                <c:pt idx="2385">
                  <c:v>7.5655109999999999</c:v>
                </c:pt>
                <c:pt idx="2386">
                  <c:v>7.5702660000000002</c:v>
                </c:pt>
                <c:pt idx="2387">
                  <c:v>7.5737969999999999</c:v>
                </c:pt>
                <c:pt idx="2388">
                  <c:v>7.5775160000000001</c:v>
                </c:pt>
                <c:pt idx="2389">
                  <c:v>7.5824440000000006</c:v>
                </c:pt>
                <c:pt idx="2390">
                  <c:v>7.586608</c:v>
                </c:pt>
                <c:pt idx="2391">
                  <c:v>7.591202</c:v>
                </c:pt>
                <c:pt idx="2392">
                  <c:v>7.5979100000000006</c:v>
                </c:pt>
                <c:pt idx="2393">
                  <c:v>7.6023750000000003</c:v>
                </c:pt>
                <c:pt idx="2394">
                  <c:v>7.6072389999999999</c:v>
                </c:pt>
                <c:pt idx="2395">
                  <c:v>7.6127319999999994</c:v>
                </c:pt>
                <c:pt idx="2396">
                  <c:v>7.6164699999999996</c:v>
                </c:pt>
                <c:pt idx="2397">
                  <c:v>7.6209670000000003</c:v>
                </c:pt>
                <c:pt idx="2398">
                  <c:v>7.625953</c:v>
                </c:pt>
                <c:pt idx="2399">
                  <c:v>7.6286579999999997</c:v>
                </c:pt>
                <c:pt idx="2400">
                  <c:v>7.6307399999999994</c:v>
                </c:pt>
                <c:pt idx="2401">
                  <c:v>7.6329849999999997</c:v>
                </c:pt>
                <c:pt idx="2402">
                  <c:v>7.6359539999999999</c:v>
                </c:pt>
                <c:pt idx="2403">
                  <c:v>7.639532</c:v>
                </c:pt>
                <c:pt idx="2404">
                  <c:v>7.6445270000000001</c:v>
                </c:pt>
                <c:pt idx="2405">
                  <c:v>7.6474060000000001</c:v>
                </c:pt>
                <c:pt idx="2406">
                  <c:v>7.6498379999999999</c:v>
                </c:pt>
                <c:pt idx="2407">
                  <c:v>7.6520679999999999</c:v>
                </c:pt>
                <c:pt idx="2408">
                  <c:v>7.6547200000000002</c:v>
                </c:pt>
                <c:pt idx="2409">
                  <c:v>7.6581299999999999</c:v>
                </c:pt>
                <c:pt idx="2410">
                  <c:v>7.6623420000000007</c:v>
                </c:pt>
                <c:pt idx="2411">
                  <c:v>7.6665650000000003</c:v>
                </c:pt>
                <c:pt idx="2412">
                  <c:v>7.6700270000000002</c:v>
                </c:pt>
                <c:pt idx="2413">
                  <c:v>7.6723309999999998</c:v>
                </c:pt>
                <c:pt idx="2414">
                  <c:v>7.674347</c:v>
                </c:pt>
                <c:pt idx="2415">
                  <c:v>7.6758280000000001</c:v>
                </c:pt>
                <c:pt idx="2416">
                  <c:v>7.6772309999999999</c:v>
                </c:pt>
                <c:pt idx="2417">
                  <c:v>7.678928</c:v>
                </c:pt>
                <c:pt idx="2418">
                  <c:v>7.681921</c:v>
                </c:pt>
                <c:pt idx="2419">
                  <c:v>7.6847379999999994</c:v>
                </c:pt>
                <c:pt idx="2420">
                  <c:v>7.6871550000000006</c:v>
                </c:pt>
                <c:pt idx="2421">
                  <c:v>7.6889020000000006</c:v>
                </c:pt>
                <c:pt idx="2422">
                  <c:v>7.6899119999999996</c:v>
                </c:pt>
                <c:pt idx="2423">
                  <c:v>7.6914940000000005</c:v>
                </c:pt>
                <c:pt idx="2424">
                  <c:v>7.6935859999999998</c:v>
                </c:pt>
                <c:pt idx="2425">
                  <c:v>7.6952879999999997</c:v>
                </c:pt>
                <c:pt idx="2426">
                  <c:v>7.69679</c:v>
                </c:pt>
                <c:pt idx="2427">
                  <c:v>7.6979819999999997</c:v>
                </c:pt>
                <c:pt idx="2428">
                  <c:v>7.6995140000000006</c:v>
                </c:pt>
                <c:pt idx="2429">
                  <c:v>7.7023390000000003</c:v>
                </c:pt>
                <c:pt idx="2430">
                  <c:v>7.7049850000000006</c:v>
                </c:pt>
                <c:pt idx="2431">
                  <c:v>7.7069899999999993</c:v>
                </c:pt>
                <c:pt idx="2432">
                  <c:v>7.7081819999999999</c:v>
                </c:pt>
                <c:pt idx="2433">
                  <c:v>7.7094339999999999</c:v>
                </c:pt>
                <c:pt idx="2434">
                  <c:v>7.7109740000000002</c:v>
                </c:pt>
                <c:pt idx="2435">
                  <c:v>7.7125579999999996</c:v>
                </c:pt>
                <c:pt idx="2436">
                  <c:v>7.7140959999999996</c:v>
                </c:pt>
                <c:pt idx="2437">
                  <c:v>7.7151700000000005</c:v>
                </c:pt>
                <c:pt idx="2438">
                  <c:v>7.715668</c:v>
                </c:pt>
                <c:pt idx="2439">
                  <c:v>7.7166040000000002</c:v>
                </c:pt>
                <c:pt idx="2440">
                  <c:v>7.7176369999999999</c:v>
                </c:pt>
                <c:pt idx="2441">
                  <c:v>7.7187909999999995</c:v>
                </c:pt>
                <c:pt idx="2442">
                  <c:v>7.71997</c:v>
                </c:pt>
                <c:pt idx="2443">
                  <c:v>7.7208209999999999</c:v>
                </c:pt>
                <c:pt idx="2444">
                  <c:v>7.7215660000000002</c:v>
                </c:pt>
                <c:pt idx="2445">
                  <c:v>7.7226999999999997</c:v>
                </c:pt>
                <c:pt idx="2446">
                  <c:v>7.7237410000000004</c:v>
                </c:pt>
                <c:pt idx="2447">
                  <c:v>7.7244799999999998</c:v>
                </c:pt>
                <c:pt idx="2448">
                  <c:v>7.7250589999999999</c:v>
                </c:pt>
                <c:pt idx="2449">
                  <c:v>7.7254199999999997</c:v>
                </c:pt>
                <c:pt idx="2450">
                  <c:v>7.7261240000000004</c:v>
                </c:pt>
                <c:pt idx="2451">
                  <c:v>7.7275740000000006</c:v>
                </c:pt>
                <c:pt idx="2452">
                  <c:v>7.7290980000000005</c:v>
                </c:pt>
                <c:pt idx="2453">
                  <c:v>7.7301459999999995</c:v>
                </c:pt>
                <c:pt idx="2454">
                  <c:v>7.7309909999999995</c:v>
                </c:pt>
                <c:pt idx="2455">
                  <c:v>7.7314759999999998</c:v>
                </c:pt>
                <c:pt idx="2456">
                  <c:v>7.7321159999999995</c:v>
                </c:pt>
                <c:pt idx="2457">
                  <c:v>7.7329319999999999</c:v>
                </c:pt>
                <c:pt idx="2458">
                  <c:v>7.7341230000000003</c:v>
                </c:pt>
                <c:pt idx="2459">
                  <c:v>7.735455</c:v>
                </c:pt>
                <c:pt idx="2460">
                  <c:v>7.7360629999999997</c:v>
                </c:pt>
                <c:pt idx="2461">
                  <c:v>7.7364990000000002</c:v>
                </c:pt>
                <c:pt idx="2462">
                  <c:v>7.7368880000000004</c:v>
                </c:pt>
                <c:pt idx="2463">
                  <c:v>7.7373829999999995</c:v>
                </c:pt>
                <c:pt idx="2464">
                  <c:v>7.7383229999999994</c:v>
                </c:pt>
                <c:pt idx="2465">
                  <c:v>7.739115</c:v>
                </c:pt>
                <c:pt idx="2466">
                  <c:v>7.7400169999999999</c:v>
                </c:pt>
                <c:pt idx="2467">
                  <c:v>7.7408990000000006</c:v>
                </c:pt>
                <c:pt idx="2468">
                  <c:v>7.7416160000000005</c:v>
                </c:pt>
                <c:pt idx="2469">
                  <c:v>7.7424789999999994</c:v>
                </c:pt>
                <c:pt idx="2470">
                  <c:v>7.7430469999999998</c:v>
                </c:pt>
                <c:pt idx="2471">
                  <c:v>7.7434099999999999</c:v>
                </c:pt>
                <c:pt idx="2472">
                  <c:v>7.7437179999999994</c:v>
                </c:pt>
                <c:pt idx="2473">
                  <c:v>7.7440669999999994</c:v>
                </c:pt>
                <c:pt idx="2474">
                  <c:v>7.7445750000000002</c:v>
                </c:pt>
                <c:pt idx="2475">
                  <c:v>7.7450589999999995</c:v>
                </c:pt>
                <c:pt idx="2476">
                  <c:v>7.7455490000000005</c:v>
                </c:pt>
                <c:pt idx="2477">
                  <c:v>7.7460900000000006</c:v>
                </c:pt>
                <c:pt idx="2478">
                  <c:v>7.7464779999999998</c:v>
                </c:pt>
                <c:pt idx="2479">
                  <c:v>7.7468950000000003</c:v>
                </c:pt>
                <c:pt idx="2480">
                  <c:v>7.7472430000000001</c:v>
                </c:pt>
                <c:pt idx="2481">
                  <c:v>7.7475869999999993</c:v>
                </c:pt>
                <c:pt idx="2482">
                  <c:v>7.7479510000000005</c:v>
                </c:pt>
                <c:pt idx="2483">
                  <c:v>7.7482920000000002</c:v>
                </c:pt>
                <c:pt idx="2484">
                  <c:v>7.7488380000000001</c:v>
                </c:pt>
                <c:pt idx="2485">
                  <c:v>7.7493099999999995</c:v>
                </c:pt>
                <c:pt idx="2486">
                  <c:v>7.7496159999999996</c:v>
                </c:pt>
                <c:pt idx="2487">
                  <c:v>7.7499269999999996</c:v>
                </c:pt>
                <c:pt idx="2488">
                  <c:v>7.7502409999999999</c:v>
                </c:pt>
                <c:pt idx="2489">
                  <c:v>7.7505500000000005</c:v>
                </c:pt>
                <c:pt idx="2490">
                  <c:v>7.7508610000000004</c:v>
                </c:pt>
                <c:pt idx="2491">
                  <c:v>7.7512749999999997</c:v>
                </c:pt>
                <c:pt idx="2492">
                  <c:v>7.7517999999999994</c:v>
                </c:pt>
                <c:pt idx="2493">
                  <c:v>7.7525810000000002</c:v>
                </c:pt>
                <c:pt idx="2494">
                  <c:v>7.7532079999999999</c:v>
                </c:pt>
                <c:pt idx="2495">
                  <c:v>7.7536000000000005</c:v>
                </c:pt>
                <c:pt idx="2496">
                  <c:v>7.7539560000000005</c:v>
                </c:pt>
                <c:pt idx="2497">
                  <c:v>7.7543749999999996</c:v>
                </c:pt>
                <c:pt idx="2498">
                  <c:v>7.7547329999999999</c:v>
                </c:pt>
                <c:pt idx="2499">
                  <c:v>7.7550740000000005</c:v>
                </c:pt>
                <c:pt idx="2500">
                  <c:v>7.7554239999999997</c:v>
                </c:pt>
                <c:pt idx="2501">
                  <c:v>7.7557939999999999</c:v>
                </c:pt>
                <c:pt idx="2502">
                  <c:v>7.7561780000000002</c:v>
                </c:pt>
                <c:pt idx="2503">
                  <c:v>7.7565659999999994</c:v>
                </c:pt>
                <c:pt idx="2504">
                  <c:v>7.7569409999999994</c:v>
                </c:pt>
                <c:pt idx="2505">
                  <c:v>7.757314</c:v>
                </c:pt>
                <c:pt idx="2506">
                  <c:v>7.7576920000000005</c:v>
                </c:pt>
                <c:pt idx="2507">
                  <c:v>7.7580779999999994</c:v>
                </c:pt>
                <c:pt idx="2508">
                  <c:v>7.7585060000000006</c:v>
                </c:pt>
                <c:pt idx="2509">
                  <c:v>7.7589419999999993</c:v>
                </c:pt>
                <c:pt idx="2510">
                  <c:v>7.7593370000000004</c:v>
                </c:pt>
                <c:pt idx="2511">
                  <c:v>7.7597380000000005</c:v>
                </c:pt>
                <c:pt idx="2512">
                  <c:v>7.7601149999999999</c:v>
                </c:pt>
                <c:pt idx="2513">
                  <c:v>7.7604959999999998</c:v>
                </c:pt>
                <c:pt idx="2514">
                  <c:v>7.7608649999999999</c:v>
                </c:pt>
                <c:pt idx="2515">
                  <c:v>7.7612030000000001</c:v>
                </c:pt>
                <c:pt idx="2516">
                  <c:v>7.7615479999999994</c:v>
                </c:pt>
                <c:pt idx="2517">
                  <c:v>7.7619009999999999</c:v>
                </c:pt>
                <c:pt idx="2518">
                  <c:v>7.7622540000000004</c:v>
                </c:pt>
                <c:pt idx="2519">
                  <c:v>7.7626089999999994</c:v>
                </c:pt>
                <c:pt idx="2520">
                  <c:v>7.7629679999999999</c:v>
                </c:pt>
                <c:pt idx="2521">
                  <c:v>7.7633139999999994</c:v>
                </c:pt>
                <c:pt idx="2522">
                  <c:v>7.7636900000000004</c:v>
                </c:pt>
                <c:pt idx="2523">
                  <c:v>7.7640899999999995</c:v>
                </c:pt>
                <c:pt idx="2524">
                  <c:v>7.7644799999999998</c:v>
                </c:pt>
                <c:pt idx="2525">
                  <c:v>7.764837</c:v>
                </c:pt>
                <c:pt idx="2526">
                  <c:v>7.7651769999999996</c:v>
                </c:pt>
                <c:pt idx="2527">
                  <c:v>7.7655250000000002</c:v>
                </c:pt>
                <c:pt idx="2528">
                  <c:v>7.765898</c:v>
                </c:pt>
                <c:pt idx="2529">
                  <c:v>7.7662680000000002</c:v>
                </c:pt>
                <c:pt idx="2530">
                  <c:v>7.7666360000000001</c:v>
                </c:pt>
                <c:pt idx="2531">
                  <c:v>7.7670050000000002</c:v>
                </c:pt>
                <c:pt idx="2532">
                  <c:v>7.7673769999999998</c:v>
                </c:pt>
                <c:pt idx="2533">
                  <c:v>7.7677339999999999</c:v>
                </c:pt>
                <c:pt idx="2534">
                  <c:v>7.7680489999999995</c:v>
                </c:pt>
                <c:pt idx="2535">
                  <c:v>7.7683590000000002</c:v>
                </c:pt>
                <c:pt idx="2536">
                  <c:v>7.7686980000000005</c:v>
                </c:pt>
                <c:pt idx="2537">
                  <c:v>7.7690520000000003</c:v>
                </c:pt>
                <c:pt idx="2538">
                  <c:v>7.7694019999999995</c:v>
                </c:pt>
                <c:pt idx="2539">
                  <c:v>7.7697570000000002</c:v>
                </c:pt>
                <c:pt idx="2540">
                  <c:v>7.7700719999999999</c:v>
                </c:pt>
                <c:pt idx="2541">
                  <c:v>7.7703690000000005</c:v>
                </c:pt>
                <c:pt idx="2542">
                  <c:v>7.7706859999999995</c:v>
                </c:pt>
                <c:pt idx="2543">
                  <c:v>7.7710030000000003</c:v>
                </c:pt>
                <c:pt idx="2544">
                  <c:v>7.7713160000000006</c:v>
                </c:pt>
                <c:pt idx="2545">
                  <c:v>7.7716390000000004</c:v>
                </c:pt>
                <c:pt idx="2546">
                  <c:v>7.7719610000000001</c:v>
                </c:pt>
                <c:pt idx="2547">
                  <c:v>7.7722759999999997</c:v>
                </c:pt>
                <c:pt idx="2548">
                  <c:v>7.772627</c:v>
                </c:pt>
                <c:pt idx="2549">
                  <c:v>7.7730379999999997</c:v>
                </c:pt>
                <c:pt idx="2550">
                  <c:v>7.773428</c:v>
                </c:pt>
                <c:pt idx="2551">
                  <c:v>7.7737959999999999</c:v>
                </c:pt>
                <c:pt idx="2552">
                  <c:v>7.774146</c:v>
                </c:pt>
                <c:pt idx="2553">
                  <c:v>7.7744350000000004</c:v>
                </c:pt>
                <c:pt idx="2554">
                  <c:v>7.7747060000000001</c:v>
                </c:pt>
                <c:pt idx="2555">
                  <c:v>7.7750020000000006</c:v>
                </c:pt>
                <c:pt idx="2556">
                  <c:v>7.7753139999999998</c:v>
                </c:pt>
                <c:pt idx="2557">
                  <c:v>7.7756480000000003</c:v>
                </c:pt>
                <c:pt idx="2558">
                  <c:v>7.7759400000000003</c:v>
                </c:pt>
                <c:pt idx="2559">
                  <c:v>7.7762159999999998</c:v>
                </c:pt>
                <c:pt idx="2560">
                  <c:v>7.7764920000000002</c:v>
                </c:pt>
                <c:pt idx="2561">
                  <c:v>7.776802</c:v>
                </c:pt>
                <c:pt idx="2562">
                  <c:v>7.7771419999999996</c:v>
                </c:pt>
                <c:pt idx="2563">
                  <c:v>7.7774979999999996</c:v>
                </c:pt>
                <c:pt idx="2564">
                  <c:v>7.7777969999999996</c:v>
                </c:pt>
                <c:pt idx="2565">
                  <c:v>7.7780719999999999</c:v>
                </c:pt>
                <c:pt idx="2566">
                  <c:v>7.7783389999999999</c:v>
                </c:pt>
                <c:pt idx="2567">
                  <c:v>7.7786119999999999</c:v>
                </c:pt>
                <c:pt idx="2568">
                  <c:v>7.7788740000000001</c:v>
                </c:pt>
                <c:pt idx="2569">
                  <c:v>7.7791220000000001</c:v>
                </c:pt>
                <c:pt idx="2570">
                  <c:v>7.7793939999999999</c:v>
                </c:pt>
                <c:pt idx="2571">
                  <c:v>7.7796660000000006</c:v>
                </c:pt>
                <c:pt idx="2572">
                  <c:v>7.7799320000000005</c:v>
                </c:pt>
                <c:pt idx="2573">
                  <c:v>7.7801659999999995</c:v>
                </c:pt>
                <c:pt idx="2574">
                  <c:v>7.780373</c:v>
                </c:pt>
                <c:pt idx="2575">
                  <c:v>7.7806110000000004</c:v>
                </c:pt>
                <c:pt idx="2576">
                  <c:v>7.7808739999999998</c:v>
                </c:pt>
                <c:pt idx="2577">
                  <c:v>7.7811560000000002</c:v>
                </c:pt>
                <c:pt idx="2578">
                  <c:v>7.7814370000000004</c:v>
                </c:pt>
                <c:pt idx="2579">
                  <c:v>7.7817249999999998</c:v>
                </c:pt>
                <c:pt idx="2580">
                  <c:v>7.7819839999999996</c:v>
                </c:pt>
                <c:pt idx="2581">
                  <c:v>7.7822659999999999</c:v>
                </c:pt>
                <c:pt idx="2582">
                  <c:v>7.7825179999999996</c:v>
                </c:pt>
                <c:pt idx="2583">
                  <c:v>7.7827479999999998</c:v>
                </c:pt>
                <c:pt idx="2584">
                  <c:v>7.7829870000000003</c:v>
                </c:pt>
                <c:pt idx="2585">
                  <c:v>7.7832460000000001</c:v>
                </c:pt>
                <c:pt idx="2586">
                  <c:v>7.7835299999999998</c:v>
                </c:pt>
                <c:pt idx="2587">
                  <c:v>7.7838340000000006</c:v>
                </c:pt>
                <c:pt idx="2588">
                  <c:v>7.7841300000000002</c:v>
                </c:pt>
                <c:pt idx="2589">
                  <c:v>7.7843920000000004</c:v>
                </c:pt>
                <c:pt idx="2590">
                  <c:v>7.7846600000000006</c:v>
                </c:pt>
                <c:pt idx="2591">
                  <c:v>7.7849260000000005</c:v>
                </c:pt>
                <c:pt idx="2592">
                  <c:v>7.7851970000000001</c:v>
                </c:pt>
                <c:pt idx="2593">
                  <c:v>7.7854860000000006</c:v>
                </c:pt>
                <c:pt idx="2594">
                  <c:v>7.7857339999999997</c:v>
                </c:pt>
                <c:pt idx="2595">
                  <c:v>7.7859549999999995</c:v>
                </c:pt>
                <c:pt idx="2596">
                  <c:v>7.7861840000000004</c:v>
                </c:pt>
                <c:pt idx="2597">
                  <c:v>7.7864089999999999</c:v>
                </c:pt>
                <c:pt idx="2598">
                  <c:v>7.7866660000000003</c:v>
                </c:pt>
                <c:pt idx="2599">
                  <c:v>7.7869320000000002</c:v>
                </c:pt>
                <c:pt idx="2600">
                  <c:v>7.7871939999999995</c:v>
                </c:pt>
                <c:pt idx="2601">
                  <c:v>7.7874590000000001</c:v>
                </c:pt>
                <c:pt idx="2602">
                  <c:v>7.787725</c:v>
                </c:pt>
                <c:pt idx="2603">
                  <c:v>7.7879659999999999</c:v>
                </c:pt>
                <c:pt idx="2604">
                  <c:v>7.7881999999999998</c:v>
                </c:pt>
                <c:pt idx="2605">
                  <c:v>7.788424</c:v>
                </c:pt>
                <c:pt idx="2606">
                  <c:v>7.788659</c:v>
                </c:pt>
                <c:pt idx="2607">
                  <c:v>7.7889020000000002</c:v>
                </c:pt>
                <c:pt idx="2608">
                  <c:v>7.7891460000000006</c:v>
                </c:pt>
                <c:pt idx="2609">
                  <c:v>7.7893780000000001</c:v>
                </c:pt>
                <c:pt idx="2610">
                  <c:v>7.7896190000000001</c:v>
                </c:pt>
                <c:pt idx="2611">
                  <c:v>7.7898580000000006</c:v>
                </c:pt>
                <c:pt idx="2612">
                  <c:v>7.7900900000000002</c:v>
                </c:pt>
                <c:pt idx="2613">
                  <c:v>7.7903159999999998</c:v>
                </c:pt>
                <c:pt idx="2614">
                  <c:v>7.7905340000000001</c:v>
                </c:pt>
                <c:pt idx="2615">
                  <c:v>7.790718</c:v>
                </c:pt>
                <c:pt idx="2616">
                  <c:v>7.7909380000000006</c:v>
                </c:pt>
                <c:pt idx="2617">
                  <c:v>7.7911800000000007</c:v>
                </c:pt>
                <c:pt idx="2618">
                  <c:v>7.7914300000000001</c:v>
                </c:pt>
                <c:pt idx="2619">
                  <c:v>7.7916780000000001</c:v>
                </c:pt>
                <c:pt idx="2620">
                  <c:v>7.7918919999999998</c:v>
                </c:pt>
                <c:pt idx="2621">
                  <c:v>7.7921119999999995</c:v>
                </c:pt>
                <c:pt idx="2622">
                  <c:v>7.7923530000000003</c:v>
                </c:pt>
                <c:pt idx="2623">
                  <c:v>7.7926099999999998</c:v>
                </c:pt>
                <c:pt idx="2624">
                  <c:v>7.7928709999999999</c:v>
                </c:pt>
                <c:pt idx="2625">
                  <c:v>7.7930960000000002</c:v>
                </c:pt>
                <c:pt idx="2626">
                  <c:v>7.7932860000000002</c:v>
                </c:pt>
                <c:pt idx="2627">
                  <c:v>7.7934789999999996</c:v>
                </c:pt>
                <c:pt idx="2628">
                  <c:v>7.7936779999999999</c:v>
                </c:pt>
                <c:pt idx="2629">
                  <c:v>7.7938809999999998</c:v>
                </c:pt>
                <c:pt idx="2630">
                  <c:v>7.7941099999999999</c:v>
                </c:pt>
                <c:pt idx="2631">
                  <c:v>7.7943420000000003</c:v>
                </c:pt>
                <c:pt idx="2632">
                  <c:v>7.7945700000000002</c:v>
                </c:pt>
                <c:pt idx="2633">
                  <c:v>7.794778</c:v>
                </c:pt>
                <c:pt idx="2634">
                  <c:v>7.7949799999999998</c:v>
                </c:pt>
                <c:pt idx="2635">
                  <c:v>7.7951940000000004</c:v>
                </c:pt>
                <c:pt idx="2636">
                  <c:v>7.7953910000000004</c:v>
                </c:pt>
                <c:pt idx="2637">
                  <c:v>7.7955640000000006</c:v>
                </c:pt>
                <c:pt idx="2638">
                  <c:v>7.7957169999999998</c:v>
                </c:pt>
                <c:pt idx="2639">
                  <c:v>7.7958929999999995</c:v>
                </c:pt>
                <c:pt idx="2640">
                  <c:v>7.7960829999999994</c:v>
                </c:pt>
                <c:pt idx="2641">
                  <c:v>7.7962950000000006</c:v>
                </c:pt>
                <c:pt idx="2642">
                  <c:v>7.7964959999999994</c:v>
                </c:pt>
                <c:pt idx="2643">
                  <c:v>7.79671</c:v>
                </c:pt>
                <c:pt idx="2644">
                  <c:v>7.7969419999999996</c:v>
                </c:pt>
                <c:pt idx="2645">
                  <c:v>7.797199</c:v>
                </c:pt>
                <c:pt idx="2646">
                  <c:v>7.7974300000000003</c:v>
                </c:pt>
                <c:pt idx="2647">
                  <c:v>7.7976030000000005</c:v>
                </c:pt>
                <c:pt idx="2648">
                  <c:v>7.7977400000000001</c:v>
                </c:pt>
                <c:pt idx="2649">
                  <c:v>7.7978699999999996</c:v>
                </c:pt>
                <c:pt idx="2650">
                  <c:v>7.7979959999999995</c:v>
                </c:pt>
                <c:pt idx="2651">
                  <c:v>7.7981309999999997</c:v>
                </c:pt>
                <c:pt idx="2652">
                  <c:v>7.7982619999999994</c:v>
                </c:pt>
                <c:pt idx="2653">
                  <c:v>7.7983899999999995</c:v>
                </c:pt>
                <c:pt idx="2654">
                  <c:v>7.7985470000000001</c:v>
                </c:pt>
                <c:pt idx="2655">
                  <c:v>7.7987540000000006</c:v>
                </c:pt>
                <c:pt idx="2656">
                  <c:v>7.7989519999999999</c:v>
                </c:pt>
                <c:pt idx="2657">
                  <c:v>7.7991320000000002</c:v>
                </c:pt>
                <c:pt idx="2658">
                  <c:v>7.7992840000000001</c:v>
                </c:pt>
                <c:pt idx="2659">
                  <c:v>7.7994159999999999</c:v>
                </c:pt>
                <c:pt idx="2660">
                  <c:v>7.799569</c:v>
                </c:pt>
                <c:pt idx="2661">
                  <c:v>7.7997180000000004</c:v>
                </c:pt>
                <c:pt idx="2662">
                  <c:v>7.7998620000000001</c:v>
                </c:pt>
                <c:pt idx="2663">
                  <c:v>7.800014</c:v>
                </c:pt>
                <c:pt idx="2664">
                  <c:v>7.8001839999999998</c:v>
                </c:pt>
                <c:pt idx="2665">
                  <c:v>7.8003719999999994</c:v>
                </c:pt>
                <c:pt idx="2666">
                  <c:v>7.8005390000000006</c:v>
                </c:pt>
                <c:pt idx="2667">
                  <c:v>7.8006700000000002</c:v>
                </c:pt>
                <c:pt idx="2668">
                  <c:v>7.8007679999999997</c:v>
                </c:pt>
                <c:pt idx="2669">
                  <c:v>7.800878</c:v>
                </c:pt>
                <c:pt idx="2670">
                  <c:v>7.8010120000000001</c:v>
                </c:pt>
                <c:pt idx="2671">
                  <c:v>7.8011590000000002</c:v>
                </c:pt>
                <c:pt idx="2672">
                  <c:v>7.8012990000000002</c:v>
                </c:pt>
                <c:pt idx="2673">
                  <c:v>7.8014450000000002</c:v>
                </c:pt>
                <c:pt idx="2674">
                  <c:v>7.80159</c:v>
                </c:pt>
                <c:pt idx="2675">
                  <c:v>7.8017199999999995</c:v>
                </c:pt>
                <c:pt idx="2676">
                  <c:v>7.8018380000000001</c:v>
                </c:pt>
                <c:pt idx="2677">
                  <c:v>7.8019540000000003</c:v>
                </c:pt>
                <c:pt idx="2678">
                  <c:v>7.8021060000000002</c:v>
                </c:pt>
                <c:pt idx="2679">
                  <c:v>7.8022869999999998</c:v>
                </c:pt>
                <c:pt idx="2680">
                  <c:v>7.8024800000000001</c:v>
                </c:pt>
                <c:pt idx="2681">
                  <c:v>7.802664</c:v>
                </c:pt>
                <c:pt idx="2682">
                  <c:v>7.802797</c:v>
                </c:pt>
                <c:pt idx="2683">
                  <c:v>7.80288</c:v>
                </c:pt>
                <c:pt idx="2684">
                  <c:v>7.8029609999999998</c:v>
                </c:pt>
                <c:pt idx="2685">
                  <c:v>7.8030659999999994</c:v>
                </c:pt>
                <c:pt idx="2686">
                  <c:v>7.8031799999999993</c:v>
                </c:pt>
                <c:pt idx="2687">
                  <c:v>7.8033199999999994</c:v>
                </c:pt>
                <c:pt idx="2688">
                  <c:v>7.8034759999999999</c:v>
                </c:pt>
                <c:pt idx="2689">
                  <c:v>7.8036310000000002</c:v>
                </c:pt>
                <c:pt idx="2690">
                  <c:v>7.8037830000000001</c:v>
                </c:pt>
                <c:pt idx="2691">
                  <c:v>7.8039190000000005</c:v>
                </c:pt>
                <c:pt idx="2692">
                  <c:v>7.8040500000000002</c:v>
                </c:pt>
                <c:pt idx="2693">
                  <c:v>7.8041739999999997</c:v>
                </c:pt>
                <c:pt idx="2694">
                  <c:v>7.8043060000000004</c:v>
                </c:pt>
                <c:pt idx="2695">
                  <c:v>7.8044209999999996</c:v>
                </c:pt>
                <c:pt idx="2696">
                  <c:v>7.8045260000000001</c:v>
                </c:pt>
                <c:pt idx="2697">
                  <c:v>7.8046470000000001</c:v>
                </c:pt>
                <c:pt idx="2698">
                  <c:v>7.8047780000000007</c:v>
                </c:pt>
                <c:pt idx="2699">
                  <c:v>7.8049040000000005</c:v>
                </c:pt>
                <c:pt idx="2700">
                  <c:v>7.8049990000000005</c:v>
                </c:pt>
                <c:pt idx="2701">
                  <c:v>7.8050820000000005</c:v>
                </c:pt>
                <c:pt idx="2702">
                  <c:v>7.8051729999999999</c:v>
                </c:pt>
                <c:pt idx="2703">
                  <c:v>7.8052820000000001</c:v>
                </c:pt>
                <c:pt idx="2704">
                  <c:v>7.8054059999999996</c:v>
                </c:pt>
                <c:pt idx="2705">
                  <c:v>7.8055260000000004</c:v>
                </c:pt>
                <c:pt idx="2706">
                  <c:v>7.8056380000000001</c:v>
                </c:pt>
                <c:pt idx="2707">
                  <c:v>7.8057449999999999</c:v>
                </c:pt>
                <c:pt idx="2708">
                  <c:v>7.8058619999999994</c:v>
                </c:pt>
                <c:pt idx="2709">
                  <c:v>7.8059899999999995</c:v>
                </c:pt>
                <c:pt idx="2710">
                  <c:v>7.8061059999999998</c:v>
                </c:pt>
                <c:pt idx="2711">
                  <c:v>7.8062170000000002</c:v>
                </c:pt>
                <c:pt idx="2712">
                  <c:v>7.8063310000000001</c:v>
                </c:pt>
                <c:pt idx="2713">
                  <c:v>7.8064420000000005</c:v>
                </c:pt>
                <c:pt idx="2714">
                  <c:v>7.8065479999999994</c:v>
                </c:pt>
                <c:pt idx="2715">
                  <c:v>7.806648</c:v>
                </c:pt>
                <c:pt idx="2716">
                  <c:v>7.8067449999999994</c:v>
                </c:pt>
                <c:pt idx="2717">
                  <c:v>7.8068499999999998</c:v>
                </c:pt>
                <c:pt idx="2718">
                  <c:v>7.8069730000000002</c:v>
                </c:pt>
                <c:pt idx="2719">
                  <c:v>7.8070750000000002</c:v>
                </c:pt>
                <c:pt idx="2720">
                  <c:v>7.8071859999999997</c:v>
                </c:pt>
                <c:pt idx="2721">
                  <c:v>7.8072920000000003</c:v>
                </c:pt>
                <c:pt idx="2722">
                  <c:v>7.8073779999999999</c:v>
                </c:pt>
                <c:pt idx="2723">
                  <c:v>7.80748</c:v>
                </c:pt>
                <c:pt idx="2724">
                  <c:v>7.8075929999999998</c:v>
                </c:pt>
                <c:pt idx="2725">
                  <c:v>7.8077079999999999</c:v>
                </c:pt>
                <c:pt idx="2726">
                  <c:v>7.8078180000000001</c:v>
                </c:pt>
                <c:pt idx="2727">
                  <c:v>7.8079109999999998</c:v>
                </c:pt>
                <c:pt idx="2728">
                  <c:v>7.8079710000000002</c:v>
                </c:pt>
                <c:pt idx="2729">
                  <c:v>7.8080280000000002</c:v>
                </c:pt>
                <c:pt idx="2730">
                  <c:v>7.8081019999999999</c:v>
                </c:pt>
                <c:pt idx="2731">
                  <c:v>7.8081619999999994</c:v>
                </c:pt>
                <c:pt idx="2732">
                  <c:v>7.80823</c:v>
                </c:pt>
                <c:pt idx="2733">
                  <c:v>7.8083460000000002</c:v>
                </c:pt>
                <c:pt idx="2734">
                  <c:v>7.8084670000000003</c:v>
                </c:pt>
                <c:pt idx="2735">
                  <c:v>7.808592</c:v>
                </c:pt>
                <c:pt idx="2736">
                  <c:v>7.8086850000000005</c:v>
                </c:pt>
                <c:pt idx="2737">
                  <c:v>7.8087400000000002</c:v>
                </c:pt>
                <c:pt idx="2738">
                  <c:v>7.808764</c:v>
                </c:pt>
                <c:pt idx="2739">
                  <c:v>7.8088060000000006</c:v>
                </c:pt>
                <c:pt idx="2740">
                  <c:v>7.8088519999999999</c:v>
                </c:pt>
                <c:pt idx="2741">
                  <c:v>7.8088829999999998</c:v>
                </c:pt>
                <c:pt idx="2742">
                  <c:v>7.8089200000000005</c:v>
                </c:pt>
                <c:pt idx="2743">
                  <c:v>7.8089820000000003</c:v>
                </c:pt>
                <c:pt idx="2744">
                  <c:v>7.8090639999999993</c:v>
                </c:pt>
                <c:pt idx="2745">
                  <c:v>7.8091600000000003</c:v>
                </c:pt>
                <c:pt idx="2746">
                  <c:v>7.8092500000000005</c:v>
                </c:pt>
                <c:pt idx="2747">
                  <c:v>7.8093279999999998</c:v>
                </c:pt>
                <c:pt idx="2748">
                  <c:v>7.8093959999999996</c:v>
                </c:pt>
                <c:pt idx="2749">
                  <c:v>7.8094540000000006</c:v>
                </c:pt>
                <c:pt idx="2750">
                  <c:v>7.8095049999999997</c:v>
                </c:pt>
                <c:pt idx="2751">
                  <c:v>7.8095680000000005</c:v>
                </c:pt>
                <c:pt idx="2752">
                  <c:v>7.8096449999999997</c:v>
                </c:pt>
                <c:pt idx="2753">
                  <c:v>7.8097340000000006</c:v>
                </c:pt>
                <c:pt idx="2754">
                  <c:v>7.8098450000000001</c:v>
                </c:pt>
                <c:pt idx="2755">
                  <c:v>7.8099360000000004</c:v>
                </c:pt>
                <c:pt idx="2756">
                  <c:v>7.8100139999999998</c:v>
                </c:pt>
                <c:pt idx="2757">
                  <c:v>7.8101099999999999</c:v>
                </c:pt>
                <c:pt idx="2758">
                  <c:v>7.8102049999999998</c:v>
                </c:pt>
                <c:pt idx="2759">
                  <c:v>7.8102780000000003</c:v>
                </c:pt>
                <c:pt idx="2760">
                  <c:v>7.8103370000000005</c:v>
                </c:pt>
                <c:pt idx="2761">
                  <c:v>7.8103800000000003</c:v>
                </c:pt>
                <c:pt idx="2762">
                  <c:v>7.8104230000000001</c:v>
                </c:pt>
                <c:pt idx="2763">
                  <c:v>7.8104770000000006</c:v>
                </c:pt>
                <c:pt idx="2764">
                  <c:v>7.8105200000000004</c:v>
                </c:pt>
                <c:pt idx="2765">
                  <c:v>7.8105720000000005</c:v>
                </c:pt>
                <c:pt idx="2766">
                  <c:v>7.8106170000000006</c:v>
                </c:pt>
                <c:pt idx="2767">
                  <c:v>7.8106629999999999</c:v>
                </c:pt>
                <c:pt idx="2768">
                  <c:v>7.8107369999999996</c:v>
                </c:pt>
                <c:pt idx="2769">
                  <c:v>7.8108059999999995</c:v>
                </c:pt>
                <c:pt idx="2770">
                  <c:v>7.8108699999999995</c:v>
                </c:pt>
                <c:pt idx="2771">
                  <c:v>7.8109140000000004</c:v>
                </c:pt>
                <c:pt idx="2772">
                  <c:v>7.8109400000000004</c:v>
                </c:pt>
                <c:pt idx="2773">
                  <c:v>7.8109780000000004</c:v>
                </c:pt>
                <c:pt idx="2774">
                  <c:v>7.8110239999999997</c:v>
                </c:pt>
                <c:pt idx="2775">
                  <c:v>7.811102</c:v>
                </c:pt>
                <c:pt idx="2776">
                  <c:v>7.8111549999999994</c:v>
                </c:pt>
                <c:pt idx="2777">
                  <c:v>7.8111800000000002</c:v>
                </c:pt>
                <c:pt idx="2778">
                  <c:v>7.8112200000000005</c:v>
                </c:pt>
                <c:pt idx="2779">
                  <c:v>7.8112620000000001</c:v>
                </c:pt>
                <c:pt idx="2780">
                  <c:v>7.8113069999999993</c:v>
                </c:pt>
                <c:pt idx="2781">
                  <c:v>7.8113830000000002</c:v>
                </c:pt>
                <c:pt idx="2782">
                  <c:v>7.811458</c:v>
                </c:pt>
                <c:pt idx="2783">
                  <c:v>7.811509</c:v>
                </c:pt>
                <c:pt idx="2784">
                  <c:v>7.8115620000000003</c:v>
                </c:pt>
                <c:pt idx="2785">
                  <c:v>7.811617</c:v>
                </c:pt>
                <c:pt idx="2786">
                  <c:v>7.8116570000000003</c:v>
                </c:pt>
                <c:pt idx="2787">
                  <c:v>7.8117020000000004</c:v>
                </c:pt>
                <c:pt idx="2788">
                  <c:v>7.8117780000000003</c:v>
                </c:pt>
                <c:pt idx="2789">
                  <c:v>7.8118359999999996</c:v>
                </c:pt>
                <c:pt idx="2790">
                  <c:v>7.8118920000000003</c:v>
                </c:pt>
                <c:pt idx="2791">
                  <c:v>7.8119719999999999</c:v>
                </c:pt>
                <c:pt idx="2792">
                  <c:v>7.8120759999999994</c:v>
                </c:pt>
                <c:pt idx="2793">
                  <c:v>7.8121799999999997</c:v>
                </c:pt>
                <c:pt idx="2794">
                  <c:v>7.8122579999999999</c:v>
                </c:pt>
                <c:pt idx="2795">
                  <c:v>7.8122799999999994</c:v>
                </c:pt>
                <c:pt idx="2796">
                  <c:v>7.8122959999999999</c:v>
                </c:pt>
                <c:pt idx="2797">
                  <c:v>7.8123240000000003</c:v>
                </c:pt>
                <c:pt idx="2798">
                  <c:v>7.81236</c:v>
                </c:pt>
                <c:pt idx="2799">
                  <c:v>7.8123950000000004</c:v>
                </c:pt>
                <c:pt idx="2800">
                  <c:v>7.8124459999999996</c:v>
                </c:pt>
                <c:pt idx="2801">
                  <c:v>7.8125200000000001</c:v>
                </c:pt>
                <c:pt idx="2802">
                  <c:v>7.8125650000000002</c:v>
                </c:pt>
                <c:pt idx="2803">
                  <c:v>7.8126060000000006</c:v>
                </c:pt>
                <c:pt idx="2804">
                  <c:v>7.81264</c:v>
                </c:pt>
                <c:pt idx="2805">
                  <c:v>7.812703</c:v>
                </c:pt>
                <c:pt idx="2806">
                  <c:v>7.8128030000000006</c:v>
                </c:pt>
                <c:pt idx="2807">
                  <c:v>7.8128919999999997</c:v>
                </c:pt>
                <c:pt idx="2808">
                  <c:v>7.81297</c:v>
                </c:pt>
                <c:pt idx="2809">
                  <c:v>7.8130319999999998</c:v>
                </c:pt>
                <c:pt idx="2810">
                  <c:v>7.8130839999999999</c:v>
                </c:pt>
                <c:pt idx="2811">
                  <c:v>7.8131380000000004</c:v>
                </c:pt>
                <c:pt idx="2812">
                  <c:v>7.8131919999999999</c:v>
                </c:pt>
                <c:pt idx="2813">
                  <c:v>7.8132060000000001</c:v>
                </c:pt>
                <c:pt idx="2814">
                  <c:v>7.8132079999999995</c:v>
                </c:pt>
                <c:pt idx="2815">
                  <c:v>7.8132190000000001</c:v>
                </c:pt>
                <c:pt idx="2816">
                  <c:v>7.8132380000000001</c:v>
                </c:pt>
                <c:pt idx="2817">
                  <c:v>7.8132739999999998</c:v>
                </c:pt>
                <c:pt idx="2818">
                  <c:v>7.8133219999999994</c:v>
                </c:pt>
                <c:pt idx="2819">
                  <c:v>7.8133560000000006</c:v>
                </c:pt>
                <c:pt idx="2820">
                  <c:v>7.8134049999999995</c:v>
                </c:pt>
                <c:pt idx="2821">
                  <c:v>7.8134860000000002</c:v>
                </c:pt>
                <c:pt idx="2822">
                  <c:v>7.8135650000000005</c:v>
                </c:pt>
                <c:pt idx="2823">
                  <c:v>7.8136270000000003</c:v>
                </c:pt>
                <c:pt idx="2824">
                  <c:v>7.8136539999999997</c:v>
                </c:pt>
                <c:pt idx="2825">
                  <c:v>7.8136539999999997</c:v>
                </c:pt>
                <c:pt idx="2826">
                  <c:v>7.8136679999999998</c:v>
                </c:pt>
                <c:pt idx="2827">
                  <c:v>7.8136849999999995</c:v>
                </c:pt>
                <c:pt idx="2828">
                  <c:v>7.8136930000000007</c:v>
                </c:pt>
                <c:pt idx="2829">
                  <c:v>7.8137100000000004</c:v>
                </c:pt>
                <c:pt idx="2830">
                  <c:v>7.8137590000000001</c:v>
                </c:pt>
                <c:pt idx="2831">
                  <c:v>7.8138120000000004</c:v>
                </c:pt>
                <c:pt idx="2832">
                  <c:v>7.8138559999999995</c:v>
                </c:pt>
                <c:pt idx="2833">
                  <c:v>7.8138909999999999</c:v>
                </c:pt>
                <c:pt idx="2834">
                  <c:v>7.8139020000000006</c:v>
                </c:pt>
                <c:pt idx="2835">
                  <c:v>7.813923</c:v>
                </c:pt>
                <c:pt idx="2836">
                  <c:v>7.8139630000000002</c:v>
                </c:pt>
                <c:pt idx="2837">
                  <c:v>7.8140079999999994</c:v>
                </c:pt>
                <c:pt idx="2838">
                  <c:v>7.8140409999999996</c:v>
                </c:pt>
                <c:pt idx="2839">
                  <c:v>7.8140700000000001</c:v>
                </c:pt>
                <c:pt idx="2840">
                  <c:v>7.8141020000000001</c:v>
                </c:pt>
                <c:pt idx="2841">
                  <c:v>7.8140920000000005</c:v>
                </c:pt>
                <c:pt idx="2842">
                  <c:v>7.8140700000000001</c:v>
                </c:pt>
                <c:pt idx="2843">
                  <c:v>7.8140479999999997</c:v>
                </c:pt>
                <c:pt idx="2844">
                  <c:v>7.8140619999999998</c:v>
                </c:pt>
                <c:pt idx="2845">
                  <c:v>7.8141340000000001</c:v>
                </c:pt>
                <c:pt idx="2846">
                  <c:v>7.8141879999999997</c:v>
                </c:pt>
                <c:pt idx="2847">
                  <c:v>7.8142239999999994</c:v>
                </c:pt>
                <c:pt idx="2848">
                  <c:v>7.8142519999999998</c:v>
                </c:pt>
                <c:pt idx="2849">
                  <c:v>7.8142849999999999</c:v>
                </c:pt>
                <c:pt idx="2850">
                  <c:v>7.8143050000000001</c:v>
                </c:pt>
                <c:pt idx="2851">
                  <c:v>7.8142999999999994</c:v>
                </c:pt>
                <c:pt idx="2852">
                  <c:v>7.8142930000000002</c:v>
                </c:pt>
                <c:pt idx="2853">
                  <c:v>7.8142849999999999</c:v>
                </c:pt>
                <c:pt idx="2854">
                  <c:v>7.8143060000000002</c:v>
                </c:pt>
                <c:pt idx="2855">
                  <c:v>7.8143460000000005</c:v>
                </c:pt>
                <c:pt idx="2856">
                  <c:v>7.8143750000000001</c:v>
                </c:pt>
                <c:pt idx="2857">
                  <c:v>7.8144150000000003</c:v>
                </c:pt>
                <c:pt idx="2858">
                  <c:v>7.8144410000000004</c:v>
                </c:pt>
                <c:pt idx="2859">
                  <c:v>7.8144779999999994</c:v>
                </c:pt>
                <c:pt idx="2860">
                  <c:v>7.8145280000000001</c:v>
                </c:pt>
                <c:pt idx="2861">
                  <c:v>7.8145720000000001</c:v>
                </c:pt>
                <c:pt idx="2862">
                  <c:v>7.8146140000000006</c:v>
                </c:pt>
                <c:pt idx="2863">
                  <c:v>7.8146520000000006</c:v>
                </c:pt>
                <c:pt idx="2864">
                  <c:v>7.8146749999999994</c:v>
                </c:pt>
                <c:pt idx="2865">
                  <c:v>7.8147020000000005</c:v>
                </c:pt>
                <c:pt idx="2866">
                  <c:v>7.8147459999999995</c:v>
                </c:pt>
                <c:pt idx="2867">
                  <c:v>7.8147869999999999</c:v>
                </c:pt>
                <c:pt idx="2868">
                  <c:v>7.8148239999999998</c:v>
                </c:pt>
                <c:pt idx="2869">
                  <c:v>7.8148439999999999</c:v>
                </c:pt>
                <c:pt idx="2870">
                  <c:v>7.8148330000000001</c:v>
                </c:pt>
                <c:pt idx="2871">
                  <c:v>7.8148300000000006</c:v>
                </c:pt>
                <c:pt idx="2872">
                  <c:v>7.8148660000000003</c:v>
                </c:pt>
                <c:pt idx="2873">
                  <c:v>7.8149329999999999</c:v>
                </c:pt>
                <c:pt idx="2874">
                  <c:v>7.8150010000000005</c:v>
                </c:pt>
                <c:pt idx="2875">
                  <c:v>7.8150519999999997</c:v>
                </c:pt>
                <c:pt idx="2876">
                  <c:v>7.8150560000000002</c:v>
                </c:pt>
                <c:pt idx="2877">
                  <c:v>7.8150219999999999</c:v>
                </c:pt>
                <c:pt idx="2878">
                  <c:v>7.8150240000000002</c:v>
                </c:pt>
                <c:pt idx="2879">
                  <c:v>7.8150449999999996</c:v>
                </c:pt>
                <c:pt idx="2880">
                  <c:v>7.8151150000000005</c:v>
                </c:pt>
                <c:pt idx="2881">
                  <c:v>7.8152360000000005</c:v>
                </c:pt>
                <c:pt idx="2882">
                  <c:v>7.8153459999999999</c:v>
                </c:pt>
                <c:pt idx="2883">
                  <c:v>7.8154140000000005</c:v>
                </c:pt>
                <c:pt idx="2884">
                  <c:v>7.8154659999999998</c:v>
                </c:pt>
                <c:pt idx="2885">
                  <c:v>7.8155140000000003</c:v>
                </c:pt>
                <c:pt idx="2886">
                  <c:v>7.8155719999999995</c:v>
                </c:pt>
                <c:pt idx="2887">
                  <c:v>7.8155939999999999</c:v>
                </c:pt>
                <c:pt idx="2888">
                  <c:v>7.8155999999999999</c:v>
                </c:pt>
                <c:pt idx="2889">
                  <c:v>7.8156230000000004</c:v>
                </c:pt>
                <c:pt idx="2890">
                  <c:v>7.8156629999999998</c:v>
                </c:pt>
                <c:pt idx="2891">
                  <c:v>7.8157370000000004</c:v>
                </c:pt>
                <c:pt idx="2892">
                  <c:v>7.8157999999999994</c:v>
                </c:pt>
                <c:pt idx="2893">
                  <c:v>7.815836</c:v>
                </c:pt>
                <c:pt idx="2894">
                  <c:v>7.8158460000000005</c:v>
                </c:pt>
                <c:pt idx="2895">
                  <c:v>7.8158720000000006</c:v>
                </c:pt>
                <c:pt idx="2896">
                  <c:v>7.8159410000000005</c:v>
                </c:pt>
                <c:pt idx="2897">
                  <c:v>7.81602</c:v>
                </c:pt>
                <c:pt idx="2898">
                  <c:v>7.8160959999999999</c:v>
                </c:pt>
                <c:pt idx="2899">
                  <c:v>7.8161520000000007</c:v>
                </c:pt>
                <c:pt idx="2900">
                  <c:v>7.8161659999999999</c:v>
                </c:pt>
                <c:pt idx="2901">
                  <c:v>7.816192</c:v>
                </c:pt>
                <c:pt idx="2902">
                  <c:v>7.8162280000000006</c:v>
                </c:pt>
                <c:pt idx="2903">
                  <c:v>7.8162229999999999</c:v>
                </c:pt>
                <c:pt idx="2904">
                  <c:v>7.8162400000000005</c:v>
                </c:pt>
                <c:pt idx="2905">
                  <c:v>7.816255</c:v>
                </c:pt>
                <c:pt idx="2906">
                  <c:v>7.8162830000000003</c:v>
                </c:pt>
                <c:pt idx="2907">
                  <c:v>7.816325</c:v>
                </c:pt>
                <c:pt idx="2908">
                  <c:v>7.8163359999999997</c:v>
                </c:pt>
                <c:pt idx="2909">
                  <c:v>7.8163179999999999</c:v>
                </c:pt>
                <c:pt idx="2910">
                  <c:v>7.8163529999999994</c:v>
                </c:pt>
                <c:pt idx="2911">
                  <c:v>7.816389</c:v>
                </c:pt>
                <c:pt idx="2912">
                  <c:v>7.8164449999999999</c:v>
                </c:pt>
                <c:pt idx="2913">
                  <c:v>7.8164980000000002</c:v>
                </c:pt>
                <c:pt idx="2914">
                  <c:v>7.8165200000000006</c:v>
                </c:pt>
                <c:pt idx="2915">
                  <c:v>7.8165440000000004</c:v>
                </c:pt>
                <c:pt idx="2916">
                  <c:v>7.816567</c:v>
                </c:pt>
                <c:pt idx="2917">
                  <c:v>7.8165689999999994</c:v>
                </c:pt>
                <c:pt idx="2918">
                  <c:v>7.8165709999999997</c:v>
                </c:pt>
                <c:pt idx="2919">
                  <c:v>7.8165759999999995</c:v>
                </c:pt>
                <c:pt idx="2920">
                  <c:v>7.8165879999999994</c:v>
                </c:pt>
                <c:pt idx="2921">
                  <c:v>7.8166180000000001</c:v>
                </c:pt>
                <c:pt idx="2922">
                  <c:v>7.8167019999999994</c:v>
                </c:pt>
                <c:pt idx="2923">
                  <c:v>7.8168039999999994</c:v>
                </c:pt>
                <c:pt idx="2924">
                  <c:v>7.8168869999999995</c:v>
                </c:pt>
                <c:pt idx="2925">
                  <c:v>7.816916</c:v>
                </c:pt>
                <c:pt idx="2926">
                  <c:v>7.8168959999999998</c:v>
                </c:pt>
                <c:pt idx="2927">
                  <c:v>7.8169079999999997</c:v>
                </c:pt>
                <c:pt idx="2928">
                  <c:v>7.8169559999999993</c:v>
                </c:pt>
                <c:pt idx="2929">
                  <c:v>7.8170320000000002</c:v>
                </c:pt>
                <c:pt idx="2930">
                  <c:v>7.8170660000000005</c:v>
                </c:pt>
                <c:pt idx="2931">
                  <c:v>7.8170920000000006</c:v>
                </c:pt>
                <c:pt idx="2932">
                  <c:v>7.8171189999999999</c:v>
                </c:pt>
                <c:pt idx="2933">
                  <c:v>7.8171330000000001</c:v>
                </c:pt>
                <c:pt idx="2934">
                  <c:v>7.817164</c:v>
                </c:pt>
                <c:pt idx="2935">
                  <c:v>7.8171800000000005</c:v>
                </c:pt>
                <c:pt idx="2936">
                  <c:v>7.8171560000000007</c:v>
                </c:pt>
                <c:pt idx="2937">
                  <c:v>7.8171439999999999</c:v>
                </c:pt>
                <c:pt idx="2938">
                  <c:v>7.8171569999999999</c:v>
                </c:pt>
                <c:pt idx="2939">
                  <c:v>7.8172280000000001</c:v>
                </c:pt>
                <c:pt idx="2940">
                  <c:v>7.8173360000000001</c:v>
                </c:pt>
                <c:pt idx="2941">
                  <c:v>7.8174299999999999</c:v>
                </c:pt>
                <c:pt idx="2942">
                  <c:v>7.8174580000000002</c:v>
                </c:pt>
                <c:pt idx="2943">
                  <c:v>7.8174399999999995</c:v>
                </c:pt>
                <c:pt idx="2944">
                  <c:v>7.8174390000000002</c:v>
                </c:pt>
                <c:pt idx="2945">
                  <c:v>7.817456</c:v>
                </c:pt>
                <c:pt idx="2946">
                  <c:v>7.8175020000000002</c:v>
                </c:pt>
                <c:pt idx="2947">
                  <c:v>7.817558</c:v>
                </c:pt>
                <c:pt idx="2948">
                  <c:v>7.817609</c:v>
                </c:pt>
                <c:pt idx="2949">
                  <c:v>7.8176480000000002</c:v>
                </c:pt>
                <c:pt idx="2950">
                  <c:v>7.8177050000000001</c:v>
                </c:pt>
                <c:pt idx="2951">
                  <c:v>7.8177140000000005</c:v>
                </c:pt>
                <c:pt idx="2952">
                  <c:v>7.8177199999999996</c:v>
                </c:pt>
                <c:pt idx="2953">
                  <c:v>7.817736</c:v>
                </c:pt>
                <c:pt idx="2954">
                  <c:v>7.8177889999999994</c:v>
                </c:pt>
                <c:pt idx="2955">
                  <c:v>7.8178549999999998</c:v>
                </c:pt>
                <c:pt idx="2956">
                  <c:v>7.8179029999999994</c:v>
                </c:pt>
                <c:pt idx="2957">
                  <c:v>7.8179119999999998</c:v>
                </c:pt>
                <c:pt idx="2958">
                  <c:v>7.8179110000000005</c:v>
                </c:pt>
                <c:pt idx="2959">
                  <c:v>7.8179270000000001</c:v>
                </c:pt>
                <c:pt idx="2960">
                  <c:v>7.8179219999999994</c:v>
                </c:pt>
                <c:pt idx="2961">
                  <c:v>7.8179259999999999</c:v>
                </c:pt>
                <c:pt idx="2962">
                  <c:v>7.8179169999999996</c:v>
                </c:pt>
                <c:pt idx="2963">
                  <c:v>7.8179090000000002</c:v>
                </c:pt>
                <c:pt idx="2964">
                  <c:v>7.8179439999999998</c:v>
                </c:pt>
                <c:pt idx="2965">
                  <c:v>7.8179940000000006</c:v>
                </c:pt>
                <c:pt idx="2966">
                  <c:v>7.8180259999999997</c:v>
                </c:pt>
                <c:pt idx="2967">
                  <c:v>7.8180560000000003</c:v>
                </c:pt>
                <c:pt idx="2968">
                  <c:v>7.818092</c:v>
                </c:pt>
                <c:pt idx="2969">
                  <c:v>7.8181219999999998</c:v>
                </c:pt>
                <c:pt idx="2970">
                  <c:v>7.8181630000000002</c:v>
                </c:pt>
                <c:pt idx="2971">
                  <c:v>7.8182130000000001</c:v>
                </c:pt>
                <c:pt idx="2972">
                  <c:v>7.8182539999999996</c:v>
                </c:pt>
                <c:pt idx="2973">
                  <c:v>7.8182840000000002</c:v>
                </c:pt>
                <c:pt idx="2974">
                  <c:v>7.8183199999999999</c:v>
                </c:pt>
                <c:pt idx="2975">
                  <c:v>7.8183600000000002</c:v>
                </c:pt>
                <c:pt idx="2976">
                  <c:v>7.8184009999999997</c:v>
                </c:pt>
                <c:pt idx="2977">
                  <c:v>7.8184439999999995</c:v>
                </c:pt>
                <c:pt idx="2978">
                  <c:v>7.8184509999999996</c:v>
                </c:pt>
                <c:pt idx="2979">
                  <c:v>7.8184559999999994</c:v>
                </c:pt>
                <c:pt idx="2980">
                  <c:v>7.8184769999999997</c:v>
                </c:pt>
                <c:pt idx="2981">
                  <c:v>7.8185289999999998</c:v>
                </c:pt>
                <c:pt idx="2982">
                  <c:v>7.8186</c:v>
                </c:pt>
                <c:pt idx="2983">
                  <c:v>7.818683</c:v>
                </c:pt>
                <c:pt idx="2984">
                  <c:v>7.8187259999999998</c:v>
                </c:pt>
                <c:pt idx="2985">
                  <c:v>7.8187289999999994</c:v>
                </c:pt>
                <c:pt idx="2986">
                  <c:v>7.8187549999999995</c:v>
                </c:pt>
                <c:pt idx="2987">
                  <c:v>7.8187940000000005</c:v>
                </c:pt>
                <c:pt idx="2988">
                  <c:v>7.8188610000000001</c:v>
                </c:pt>
                <c:pt idx="2989">
                  <c:v>7.8189510000000002</c:v>
                </c:pt>
                <c:pt idx="2990">
                  <c:v>7.8190100000000005</c:v>
                </c:pt>
                <c:pt idx="2991">
                  <c:v>7.8190460000000002</c:v>
                </c:pt>
                <c:pt idx="2992">
                  <c:v>7.8190799999999996</c:v>
                </c:pt>
                <c:pt idx="2993">
                  <c:v>7.8191129999999998</c:v>
                </c:pt>
                <c:pt idx="2994">
                  <c:v>7.819134</c:v>
                </c:pt>
                <c:pt idx="2995">
                  <c:v>7.8191600000000001</c:v>
                </c:pt>
                <c:pt idx="2996">
                  <c:v>7.8192140000000006</c:v>
                </c:pt>
                <c:pt idx="2997">
                  <c:v>7.8192839999999997</c:v>
                </c:pt>
                <c:pt idx="2998">
                  <c:v>7.8193739999999998</c:v>
                </c:pt>
                <c:pt idx="2999">
                  <c:v>7.8194379999999999</c:v>
                </c:pt>
                <c:pt idx="3000">
                  <c:v>7.8194650000000001</c:v>
                </c:pt>
                <c:pt idx="3001">
                  <c:v>7.8194920000000003</c:v>
                </c:pt>
                <c:pt idx="3002">
                  <c:v>7.8195189999999997</c:v>
                </c:pt>
                <c:pt idx="3003">
                  <c:v>7.8195510000000006</c:v>
                </c:pt>
                <c:pt idx="3004">
                  <c:v>7.8195739999999994</c:v>
                </c:pt>
                <c:pt idx="3005">
                  <c:v>7.8195870000000003</c:v>
                </c:pt>
                <c:pt idx="3006">
                  <c:v>7.8195730000000001</c:v>
                </c:pt>
                <c:pt idx="3007">
                  <c:v>7.8195630000000005</c:v>
                </c:pt>
                <c:pt idx="3008">
                  <c:v>7.8195759999999996</c:v>
                </c:pt>
                <c:pt idx="3009">
                  <c:v>7.8195929999999993</c:v>
                </c:pt>
                <c:pt idx="3010">
                  <c:v>7.8196259999999995</c:v>
                </c:pt>
                <c:pt idx="3011">
                  <c:v>7.81968</c:v>
                </c:pt>
                <c:pt idx="3012">
                  <c:v>7.8197139999999994</c:v>
                </c:pt>
                <c:pt idx="3013">
                  <c:v>7.8197419999999997</c:v>
                </c:pt>
                <c:pt idx="3014">
                  <c:v>7.8197840000000003</c:v>
                </c:pt>
                <c:pt idx="3015">
                  <c:v>7.8198439999999998</c:v>
                </c:pt>
                <c:pt idx="3016">
                  <c:v>7.8198799999999995</c:v>
                </c:pt>
                <c:pt idx="3017">
                  <c:v>7.8199120000000004</c:v>
                </c:pt>
                <c:pt idx="3018">
                  <c:v>7.8199399999999999</c:v>
                </c:pt>
                <c:pt idx="3019">
                  <c:v>7.8199450000000006</c:v>
                </c:pt>
                <c:pt idx="3020">
                  <c:v>7.819966</c:v>
                </c:pt>
                <c:pt idx="3021">
                  <c:v>7.8200380000000003</c:v>
                </c:pt>
                <c:pt idx="3022">
                  <c:v>7.8201140000000002</c:v>
                </c:pt>
                <c:pt idx="3023">
                  <c:v>7.8201499999999999</c:v>
                </c:pt>
                <c:pt idx="3024">
                  <c:v>7.8201580000000002</c:v>
                </c:pt>
                <c:pt idx="3025">
                  <c:v>7.8201479999999997</c:v>
                </c:pt>
                <c:pt idx="3026">
                  <c:v>7.8201299999999998</c:v>
                </c:pt>
                <c:pt idx="3027">
                  <c:v>7.8201459999999994</c:v>
                </c:pt>
                <c:pt idx="3028">
                  <c:v>7.8201739999999997</c:v>
                </c:pt>
                <c:pt idx="3029">
                  <c:v>7.8202160000000003</c:v>
                </c:pt>
                <c:pt idx="3030">
                  <c:v>7.8202809999999996</c:v>
                </c:pt>
                <c:pt idx="3031">
                  <c:v>7.8203639999999996</c:v>
                </c:pt>
                <c:pt idx="3032">
                  <c:v>7.820443</c:v>
                </c:pt>
                <c:pt idx="3033">
                  <c:v>7.8204940000000001</c:v>
                </c:pt>
                <c:pt idx="3034">
                  <c:v>7.8205119999999999</c:v>
                </c:pt>
                <c:pt idx="3035">
                  <c:v>7.8204880000000001</c:v>
                </c:pt>
                <c:pt idx="3036">
                  <c:v>7.8204799999999999</c:v>
                </c:pt>
                <c:pt idx="3037">
                  <c:v>7.8204899999999995</c:v>
                </c:pt>
                <c:pt idx="3038">
                  <c:v>7.8205469999999995</c:v>
                </c:pt>
                <c:pt idx="3039">
                  <c:v>7.8206059999999997</c:v>
                </c:pt>
                <c:pt idx="3040">
                  <c:v>7.8206540000000002</c:v>
                </c:pt>
                <c:pt idx="3041">
                  <c:v>7.8206790000000002</c:v>
                </c:pt>
                <c:pt idx="3042">
                  <c:v>7.8206989999999994</c:v>
                </c:pt>
                <c:pt idx="3043">
                  <c:v>7.8206639999999998</c:v>
                </c:pt>
                <c:pt idx="3044">
                  <c:v>7.82064</c:v>
                </c:pt>
                <c:pt idx="3045">
                  <c:v>7.8206439999999997</c:v>
                </c:pt>
                <c:pt idx="3046">
                  <c:v>7.8207000000000004</c:v>
                </c:pt>
                <c:pt idx="3047">
                  <c:v>7.8207640000000005</c:v>
                </c:pt>
                <c:pt idx="3048">
                  <c:v>7.8208060000000001</c:v>
                </c:pt>
                <c:pt idx="3049">
                  <c:v>7.8208250000000001</c:v>
                </c:pt>
                <c:pt idx="3050">
                  <c:v>7.8208359999999999</c:v>
                </c:pt>
                <c:pt idx="3051">
                  <c:v>7.8208510000000002</c:v>
                </c:pt>
                <c:pt idx="3052">
                  <c:v>7.8208700000000002</c:v>
                </c:pt>
                <c:pt idx="3053">
                  <c:v>7.8208900000000003</c:v>
                </c:pt>
                <c:pt idx="3054">
                  <c:v>7.820926</c:v>
                </c:pt>
                <c:pt idx="3055">
                  <c:v>7.8209569999999999</c:v>
                </c:pt>
                <c:pt idx="3056">
                  <c:v>7.8210180000000005</c:v>
                </c:pt>
                <c:pt idx="3057">
                  <c:v>7.821072</c:v>
                </c:pt>
                <c:pt idx="3058">
                  <c:v>7.8211080000000006</c:v>
                </c:pt>
                <c:pt idx="3059">
                  <c:v>7.8211599999999999</c:v>
                </c:pt>
                <c:pt idx="3060">
                  <c:v>7.8212139999999994</c:v>
                </c:pt>
                <c:pt idx="3061">
                  <c:v>7.8212849999999996</c:v>
                </c:pt>
                <c:pt idx="3062">
                  <c:v>7.8213720000000002</c:v>
                </c:pt>
                <c:pt idx="3063">
                  <c:v>7.8214509999999997</c:v>
                </c:pt>
                <c:pt idx="3064">
                  <c:v>7.8215199999999996</c:v>
                </c:pt>
                <c:pt idx="3065">
                  <c:v>7.8215469999999998</c:v>
                </c:pt>
                <c:pt idx="3066">
                  <c:v>7.8215620000000001</c:v>
                </c:pt>
                <c:pt idx="3067">
                  <c:v>7.8216099999999997</c:v>
                </c:pt>
                <c:pt idx="3068">
                  <c:v>7.8216780000000004</c:v>
                </c:pt>
                <c:pt idx="3069">
                  <c:v>7.8217370000000006</c:v>
                </c:pt>
                <c:pt idx="3070">
                  <c:v>7.8217940000000006</c:v>
                </c:pt>
                <c:pt idx="3071">
                  <c:v>7.8217920000000003</c:v>
                </c:pt>
                <c:pt idx="3072">
                  <c:v>7.8217629999999998</c:v>
                </c:pt>
                <c:pt idx="3073">
                  <c:v>7.8217759999999998</c:v>
                </c:pt>
                <c:pt idx="3074">
                  <c:v>7.8218239999999994</c:v>
                </c:pt>
                <c:pt idx="3075">
                  <c:v>7.8218940000000003</c:v>
                </c:pt>
                <c:pt idx="3076">
                  <c:v>7.8219849999999997</c:v>
                </c:pt>
                <c:pt idx="3077">
                  <c:v>7.8220830000000001</c:v>
                </c:pt>
                <c:pt idx="3078">
                  <c:v>7.8221679999999996</c:v>
                </c:pt>
                <c:pt idx="3079">
                  <c:v>7.8222299999999994</c:v>
                </c:pt>
                <c:pt idx="3080">
                  <c:v>7.8222550000000002</c:v>
                </c:pt>
                <c:pt idx="3081">
                  <c:v>7.8222509999999996</c:v>
                </c:pt>
                <c:pt idx="3082">
                  <c:v>7.8222380000000005</c:v>
                </c:pt>
                <c:pt idx="3083">
                  <c:v>7.8222629999999995</c:v>
                </c:pt>
                <c:pt idx="3084">
                  <c:v>7.8223280000000006</c:v>
                </c:pt>
                <c:pt idx="3085">
                  <c:v>7.8224179999999999</c:v>
                </c:pt>
                <c:pt idx="3086">
                  <c:v>7.8224879999999999</c:v>
                </c:pt>
                <c:pt idx="3087">
                  <c:v>7.8225630000000006</c:v>
                </c:pt>
                <c:pt idx="3088">
                  <c:v>7.8226200000000006</c:v>
                </c:pt>
                <c:pt idx="3089">
                  <c:v>7.8226519999999997</c:v>
                </c:pt>
                <c:pt idx="3090">
                  <c:v>7.8226719999999998</c:v>
                </c:pt>
                <c:pt idx="3091">
                  <c:v>7.8227019999999996</c:v>
                </c:pt>
                <c:pt idx="3092">
                  <c:v>7.8227690000000001</c:v>
                </c:pt>
                <c:pt idx="3093">
                  <c:v>7.8228620000000006</c:v>
                </c:pt>
                <c:pt idx="3094">
                  <c:v>7.8229280000000001</c:v>
                </c:pt>
                <c:pt idx="3095">
                  <c:v>7.8229690000000005</c:v>
                </c:pt>
                <c:pt idx="3096">
                  <c:v>7.8229760000000006</c:v>
                </c:pt>
                <c:pt idx="3097">
                  <c:v>7.8230000000000004</c:v>
                </c:pt>
                <c:pt idx="3098">
                  <c:v>7.8230389999999996</c:v>
                </c:pt>
                <c:pt idx="3099">
                  <c:v>7.8230719999999998</c:v>
                </c:pt>
                <c:pt idx="3100">
                  <c:v>7.8231099999999998</c:v>
                </c:pt>
                <c:pt idx="3101">
                  <c:v>7.8231400000000004</c:v>
                </c:pt>
                <c:pt idx="3102">
                  <c:v>7.8231859999999998</c:v>
                </c:pt>
                <c:pt idx="3103">
                  <c:v>7.8232179999999998</c:v>
                </c:pt>
                <c:pt idx="3104">
                  <c:v>7.8232479999999995</c:v>
                </c:pt>
                <c:pt idx="3105">
                  <c:v>7.8232929999999996</c:v>
                </c:pt>
                <c:pt idx="3106">
                  <c:v>7.823353</c:v>
                </c:pt>
                <c:pt idx="3107">
                  <c:v>7.8233739999999994</c:v>
                </c:pt>
                <c:pt idx="3108">
                  <c:v>7.8233779999999999</c:v>
                </c:pt>
                <c:pt idx="3109">
                  <c:v>7.823353</c:v>
                </c:pt>
                <c:pt idx="3110">
                  <c:v>7.8233420000000002</c:v>
                </c:pt>
                <c:pt idx="3111">
                  <c:v>7.8233569999999997</c:v>
                </c:pt>
                <c:pt idx="3112">
                  <c:v>7.8233689999999996</c:v>
                </c:pt>
                <c:pt idx="3113">
                  <c:v>7.8233619999999995</c:v>
                </c:pt>
                <c:pt idx="3114">
                  <c:v>7.8233560000000004</c:v>
                </c:pt>
                <c:pt idx="3115">
                  <c:v>7.823353</c:v>
                </c:pt>
                <c:pt idx="3116">
                  <c:v>7.8233639999999998</c:v>
                </c:pt>
                <c:pt idx="3117">
                  <c:v>7.8233990000000002</c:v>
                </c:pt>
                <c:pt idx="3118">
                  <c:v>7.8234309999999994</c:v>
                </c:pt>
                <c:pt idx="3119">
                  <c:v>7.8234349999999999</c:v>
                </c:pt>
                <c:pt idx="3120">
                  <c:v>7.8234580000000005</c:v>
                </c:pt>
                <c:pt idx="3121">
                  <c:v>7.8234639999999995</c:v>
                </c:pt>
                <c:pt idx="3122">
                  <c:v>7.8234440000000003</c:v>
                </c:pt>
                <c:pt idx="3123">
                  <c:v>7.8234219999999999</c:v>
                </c:pt>
                <c:pt idx="3124">
                  <c:v>7.8233899999999998</c:v>
                </c:pt>
                <c:pt idx="3125">
                  <c:v>7.8234170000000001</c:v>
                </c:pt>
                <c:pt idx="3126">
                  <c:v>7.8234759999999994</c:v>
                </c:pt>
                <c:pt idx="3127">
                  <c:v>7.8235220000000005</c:v>
                </c:pt>
                <c:pt idx="3128">
                  <c:v>7.8235239999999999</c:v>
                </c:pt>
                <c:pt idx="3129">
                  <c:v>7.823474</c:v>
                </c:pt>
                <c:pt idx="3130">
                  <c:v>7.8234320000000004</c:v>
                </c:pt>
                <c:pt idx="3131">
                  <c:v>7.823442</c:v>
                </c:pt>
                <c:pt idx="3132">
                  <c:v>7.8234720000000006</c:v>
                </c:pt>
                <c:pt idx="3133">
                  <c:v>7.8235019999999995</c:v>
                </c:pt>
                <c:pt idx="3134">
                  <c:v>7.8234919999999999</c:v>
                </c:pt>
                <c:pt idx="3135">
                  <c:v>7.8234729999999999</c:v>
                </c:pt>
                <c:pt idx="3136">
                  <c:v>7.8234779999999997</c:v>
                </c:pt>
                <c:pt idx="3137">
                  <c:v>7.8235109999999999</c:v>
                </c:pt>
                <c:pt idx="3138">
                  <c:v>7.8235440000000001</c:v>
                </c:pt>
                <c:pt idx="3139">
                  <c:v>7.8235580000000002</c:v>
                </c:pt>
                <c:pt idx="3140">
                  <c:v>7.8235530000000004</c:v>
                </c:pt>
                <c:pt idx="3141">
                  <c:v>7.8235530000000004</c:v>
                </c:pt>
                <c:pt idx="3142">
                  <c:v>7.8235659999999996</c:v>
                </c:pt>
                <c:pt idx="3143">
                  <c:v>7.8235779999999995</c:v>
                </c:pt>
                <c:pt idx="3144">
                  <c:v>7.823582</c:v>
                </c:pt>
                <c:pt idx="3145">
                  <c:v>7.82355</c:v>
                </c:pt>
                <c:pt idx="3146">
                  <c:v>7.8234919999999999</c:v>
                </c:pt>
                <c:pt idx="3147">
                  <c:v>7.8234560000000002</c:v>
                </c:pt>
                <c:pt idx="3148">
                  <c:v>7.8234379999999994</c:v>
                </c:pt>
                <c:pt idx="3149">
                  <c:v>7.8234329999999996</c:v>
                </c:pt>
                <c:pt idx="3150">
                  <c:v>7.823474</c:v>
                </c:pt>
                <c:pt idx="3151">
                  <c:v>7.8235469999999996</c:v>
                </c:pt>
                <c:pt idx="3152">
                  <c:v>7.8236100000000004</c:v>
                </c:pt>
                <c:pt idx="3153">
                  <c:v>7.8236720000000002</c:v>
                </c:pt>
                <c:pt idx="3154">
                  <c:v>7.8237059999999996</c:v>
                </c:pt>
                <c:pt idx="3155">
                  <c:v>7.8236759999999999</c:v>
                </c:pt>
                <c:pt idx="3156">
                  <c:v>7.8236629999999998</c:v>
                </c:pt>
                <c:pt idx="3157">
                  <c:v>7.8236819999999998</c:v>
                </c:pt>
                <c:pt idx="3158">
                  <c:v>7.8237079999999999</c:v>
                </c:pt>
                <c:pt idx="3159">
                  <c:v>7.8237509999999997</c:v>
                </c:pt>
                <c:pt idx="3160">
                  <c:v>7.8237880000000004</c:v>
                </c:pt>
                <c:pt idx="3161">
                  <c:v>7.8237819999999996</c:v>
                </c:pt>
                <c:pt idx="3162">
                  <c:v>7.8237540000000001</c:v>
                </c:pt>
                <c:pt idx="3163">
                  <c:v>7.8237570000000005</c:v>
                </c:pt>
                <c:pt idx="3164">
                  <c:v>7.8237719999999999</c:v>
                </c:pt>
                <c:pt idx="3165">
                  <c:v>7.8238020000000006</c:v>
                </c:pt>
                <c:pt idx="3166">
                  <c:v>7.823804</c:v>
                </c:pt>
                <c:pt idx="3167">
                  <c:v>7.8237869999999994</c:v>
                </c:pt>
                <c:pt idx="3168">
                  <c:v>7.8238129999999995</c:v>
                </c:pt>
                <c:pt idx="3169">
                  <c:v>7.8238769999999995</c:v>
                </c:pt>
                <c:pt idx="3170">
                  <c:v>7.823925</c:v>
                </c:pt>
                <c:pt idx="3171">
                  <c:v>7.8239649999999994</c:v>
                </c:pt>
                <c:pt idx="3172">
                  <c:v>7.823982</c:v>
                </c:pt>
                <c:pt idx="3173">
                  <c:v>7.8240099999999995</c:v>
                </c:pt>
                <c:pt idx="3174">
                  <c:v>7.8240800000000004</c:v>
                </c:pt>
                <c:pt idx="3175">
                  <c:v>7.8241540000000001</c:v>
                </c:pt>
                <c:pt idx="3176">
                  <c:v>7.824211</c:v>
                </c:pt>
                <c:pt idx="3177">
                  <c:v>7.8242460000000005</c:v>
                </c:pt>
                <c:pt idx="3178">
                  <c:v>7.8242609999999999</c:v>
                </c:pt>
                <c:pt idx="3179">
                  <c:v>7.8242700000000003</c:v>
                </c:pt>
                <c:pt idx="3180">
                  <c:v>7.8242989999999999</c:v>
                </c:pt>
                <c:pt idx="3181">
                  <c:v>7.8243290000000005</c:v>
                </c:pt>
                <c:pt idx="3182">
                  <c:v>7.8243520000000002</c:v>
                </c:pt>
                <c:pt idx="3183">
                  <c:v>7.8243910000000003</c:v>
                </c:pt>
                <c:pt idx="3184">
                  <c:v>7.8244559999999996</c:v>
                </c:pt>
                <c:pt idx="3185">
                  <c:v>7.8245279999999999</c:v>
                </c:pt>
                <c:pt idx="3186">
                  <c:v>7.8246000000000002</c:v>
                </c:pt>
                <c:pt idx="3187">
                  <c:v>7.8246159999999998</c:v>
                </c:pt>
                <c:pt idx="3188">
                  <c:v>7.8245900000000006</c:v>
                </c:pt>
                <c:pt idx="3189">
                  <c:v>7.8245889999999996</c:v>
                </c:pt>
                <c:pt idx="3190">
                  <c:v>7.8246219999999997</c:v>
                </c:pt>
                <c:pt idx="3191">
                  <c:v>7.824675</c:v>
                </c:pt>
                <c:pt idx="3192">
                  <c:v>7.8247249999999999</c:v>
                </c:pt>
                <c:pt idx="3193">
                  <c:v>7.8247719999999994</c:v>
                </c:pt>
                <c:pt idx="3194">
                  <c:v>7.8248259999999998</c:v>
                </c:pt>
                <c:pt idx="3195">
                  <c:v>7.8248639999999998</c:v>
                </c:pt>
                <c:pt idx="3196">
                  <c:v>7.8249050000000002</c:v>
                </c:pt>
                <c:pt idx="3197">
                  <c:v>7.8249409999999999</c:v>
                </c:pt>
                <c:pt idx="3198">
                  <c:v>7.8249899999999997</c:v>
                </c:pt>
                <c:pt idx="3199">
                  <c:v>7.8250489999999999</c:v>
                </c:pt>
                <c:pt idx="3200">
                  <c:v>7.8251109999999997</c:v>
                </c:pt>
                <c:pt idx="3201">
                  <c:v>7.8251299999999997</c:v>
                </c:pt>
                <c:pt idx="3202">
                  <c:v>7.8251150000000003</c:v>
                </c:pt>
                <c:pt idx="3203">
                  <c:v>7.8251159999999995</c:v>
                </c:pt>
                <c:pt idx="3204">
                  <c:v>7.8251650000000001</c:v>
                </c:pt>
                <c:pt idx="3205">
                  <c:v>7.8252269999999999</c:v>
                </c:pt>
                <c:pt idx="3206">
                  <c:v>7.8253159999999999</c:v>
                </c:pt>
                <c:pt idx="3207">
                  <c:v>7.8253710000000005</c:v>
                </c:pt>
                <c:pt idx="3208">
                  <c:v>7.8254260000000002</c:v>
                </c:pt>
                <c:pt idx="3209">
                  <c:v>7.8254859999999997</c:v>
                </c:pt>
                <c:pt idx="3210">
                  <c:v>7.8255180000000006</c:v>
                </c:pt>
                <c:pt idx="3211">
                  <c:v>7.825501</c:v>
                </c:pt>
                <c:pt idx="3212">
                  <c:v>7.825475</c:v>
                </c:pt>
                <c:pt idx="3213">
                  <c:v>7.8254769999999994</c:v>
                </c:pt>
                <c:pt idx="3214">
                  <c:v>7.8255319999999999</c:v>
                </c:pt>
                <c:pt idx="3215">
                  <c:v>7.8255940000000006</c:v>
                </c:pt>
                <c:pt idx="3216">
                  <c:v>7.8256569999999996</c:v>
                </c:pt>
                <c:pt idx="3217">
                  <c:v>7.8257080000000006</c:v>
                </c:pt>
                <c:pt idx="3218">
                  <c:v>7.8257340000000006</c:v>
                </c:pt>
                <c:pt idx="3219">
                  <c:v>7.8257539999999999</c:v>
                </c:pt>
                <c:pt idx="3220">
                  <c:v>7.8257700000000003</c:v>
                </c:pt>
                <c:pt idx="3221">
                  <c:v>7.825787</c:v>
                </c:pt>
                <c:pt idx="3222">
                  <c:v>7.8258279999999996</c:v>
                </c:pt>
                <c:pt idx="3223">
                  <c:v>7.8258530000000004</c:v>
                </c:pt>
                <c:pt idx="3224">
                  <c:v>7.8258679999999998</c:v>
                </c:pt>
                <c:pt idx="3225">
                  <c:v>7.8258939999999999</c:v>
                </c:pt>
                <c:pt idx="3226">
                  <c:v>7.8259539999999994</c:v>
                </c:pt>
                <c:pt idx="3227">
                  <c:v>7.8259989999999995</c:v>
                </c:pt>
                <c:pt idx="3228">
                  <c:v>7.8259989999999995</c:v>
                </c:pt>
                <c:pt idx="3229">
                  <c:v>7.8259559999999997</c:v>
                </c:pt>
                <c:pt idx="3230">
                  <c:v>7.8259419999999995</c:v>
                </c:pt>
                <c:pt idx="3231">
                  <c:v>7.8259439999999998</c:v>
                </c:pt>
                <c:pt idx="3232">
                  <c:v>7.825939</c:v>
                </c:pt>
                <c:pt idx="3233">
                  <c:v>7.8259120000000006</c:v>
                </c:pt>
                <c:pt idx="3234">
                  <c:v>7.8258770000000002</c:v>
                </c:pt>
                <c:pt idx="3235">
                  <c:v>7.8258740000000007</c:v>
                </c:pt>
                <c:pt idx="3236">
                  <c:v>7.8259419999999995</c:v>
                </c:pt>
                <c:pt idx="3237">
                  <c:v>7.8260100000000001</c:v>
                </c:pt>
                <c:pt idx="3238">
                  <c:v>7.8260290000000001</c:v>
                </c:pt>
                <c:pt idx="3239">
                  <c:v>7.8260249999999996</c:v>
                </c:pt>
                <c:pt idx="3240">
                  <c:v>7.8259989999999995</c:v>
                </c:pt>
                <c:pt idx="3241">
                  <c:v>7.826003</c:v>
                </c:pt>
                <c:pt idx="3242">
                  <c:v>7.8260439999999996</c:v>
                </c:pt>
                <c:pt idx="3243">
                  <c:v>7.8260719999999999</c:v>
                </c:pt>
                <c:pt idx="3244">
                  <c:v>7.8260670000000001</c:v>
                </c:pt>
                <c:pt idx="3245">
                  <c:v>7.8260629999999995</c:v>
                </c:pt>
                <c:pt idx="3246">
                  <c:v>7.8260610000000002</c:v>
                </c:pt>
                <c:pt idx="3247">
                  <c:v>7.8260819999999995</c:v>
                </c:pt>
                <c:pt idx="3248">
                  <c:v>7.8260939999999994</c:v>
                </c:pt>
                <c:pt idx="3249">
                  <c:v>7.8260719999999999</c:v>
                </c:pt>
                <c:pt idx="3250">
                  <c:v>7.8260439999999996</c:v>
                </c:pt>
                <c:pt idx="3251">
                  <c:v>7.8260050000000003</c:v>
                </c:pt>
                <c:pt idx="3252">
                  <c:v>7.8259930000000004</c:v>
                </c:pt>
                <c:pt idx="3253">
                  <c:v>7.826003</c:v>
                </c:pt>
                <c:pt idx="3254">
                  <c:v>7.8260040000000002</c:v>
                </c:pt>
                <c:pt idx="3255">
                  <c:v>7.8260329999999998</c:v>
                </c:pt>
                <c:pt idx="3256">
                  <c:v>7.8260329999999998</c:v>
                </c:pt>
                <c:pt idx="3257">
                  <c:v>7.8260139999999998</c:v>
                </c:pt>
                <c:pt idx="3258">
                  <c:v>7.8260120000000004</c:v>
                </c:pt>
                <c:pt idx="3259">
                  <c:v>7.8260019999999999</c:v>
                </c:pt>
                <c:pt idx="3260">
                  <c:v>7.8260000000000005</c:v>
                </c:pt>
                <c:pt idx="3261">
                  <c:v>7.8260040000000002</c:v>
                </c:pt>
                <c:pt idx="3262">
                  <c:v>7.825996</c:v>
                </c:pt>
                <c:pt idx="3263">
                  <c:v>7.8259660000000002</c:v>
                </c:pt>
                <c:pt idx="3264">
                  <c:v>7.825952</c:v>
                </c:pt>
                <c:pt idx="3265">
                  <c:v>7.8259539999999994</c:v>
                </c:pt>
                <c:pt idx="3266">
                  <c:v>7.8259600000000002</c:v>
                </c:pt>
                <c:pt idx="3267">
                  <c:v>7.8259319999999999</c:v>
                </c:pt>
                <c:pt idx="3268">
                  <c:v>7.8259030000000003</c:v>
                </c:pt>
                <c:pt idx="3269">
                  <c:v>7.8258549999999998</c:v>
                </c:pt>
                <c:pt idx="3270">
                  <c:v>7.8258000000000001</c:v>
                </c:pt>
                <c:pt idx="3271">
                  <c:v>7.8257630000000002</c:v>
                </c:pt>
                <c:pt idx="3272">
                  <c:v>7.8257639999999995</c:v>
                </c:pt>
                <c:pt idx="3273">
                  <c:v>7.8258080000000003</c:v>
                </c:pt>
                <c:pt idx="3274">
                  <c:v>7.8258460000000003</c:v>
                </c:pt>
                <c:pt idx="3275">
                  <c:v>7.8258429999999999</c:v>
                </c:pt>
                <c:pt idx="3276">
                  <c:v>7.8257750000000001</c:v>
                </c:pt>
                <c:pt idx="3277">
                  <c:v>7.8257189999999994</c:v>
                </c:pt>
                <c:pt idx="3278">
                  <c:v>7.8257050000000001</c:v>
                </c:pt>
                <c:pt idx="3279">
                  <c:v>7.8257279999999998</c:v>
                </c:pt>
                <c:pt idx="3280">
                  <c:v>7.8257530000000006</c:v>
                </c:pt>
                <c:pt idx="3281">
                  <c:v>7.8257759999999994</c:v>
                </c:pt>
                <c:pt idx="3282">
                  <c:v>7.8257709999999996</c:v>
                </c:pt>
                <c:pt idx="3283">
                  <c:v>7.8257589999999997</c:v>
                </c:pt>
                <c:pt idx="3284">
                  <c:v>7.8257650000000005</c:v>
                </c:pt>
                <c:pt idx="3285">
                  <c:v>7.8257750000000001</c:v>
                </c:pt>
                <c:pt idx="3286">
                  <c:v>7.8257720000000006</c:v>
                </c:pt>
                <c:pt idx="3287">
                  <c:v>7.82578</c:v>
                </c:pt>
                <c:pt idx="3288">
                  <c:v>7.8258190000000001</c:v>
                </c:pt>
                <c:pt idx="3289">
                  <c:v>7.8258359999999998</c:v>
                </c:pt>
                <c:pt idx="3290">
                  <c:v>7.8258380000000001</c:v>
                </c:pt>
                <c:pt idx="3291">
                  <c:v>7.8258209999999995</c:v>
                </c:pt>
                <c:pt idx="3292">
                  <c:v>7.8258130000000001</c:v>
                </c:pt>
                <c:pt idx="3293">
                  <c:v>7.8258200000000002</c:v>
                </c:pt>
                <c:pt idx="3294">
                  <c:v>7.8258260000000002</c:v>
                </c:pt>
                <c:pt idx="3295">
                  <c:v>7.8258270000000003</c:v>
                </c:pt>
                <c:pt idx="3296">
                  <c:v>7.8258019999999995</c:v>
                </c:pt>
                <c:pt idx="3297">
                  <c:v>7.8257680000000001</c:v>
                </c:pt>
                <c:pt idx="3298">
                  <c:v>7.825755</c:v>
                </c:pt>
                <c:pt idx="3299">
                  <c:v>7.8257700000000003</c:v>
                </c:pt>
                <c:pt idx="3300">
                  <c:v>7.8257940000000001</c:v>
                </c:pt>
                <c:pt idx="3301">
                  <c:v>7.8258100000000006</c:v>
                </c:pt>
                <c:pt idx="3302">
                  <c:v>7.8257880000000002</c:v>
                </c:pt>
                <c:pt idx="3303">
                  <c:v>7.8257519999999996</c:v>
                </c:pt>
                <c:pt idx="3304">
                  <c:v>7.8257519999999996</c:v>
                </c:pt>
                <c:pt idx="3305">
                  <c:v>7.8257680000000001</c:v>
                </c:pt>
                <c:pt idx="3306">
                  <c:v>7.825793</c:v>
                </c:pt>
                <c:pt idx="3307">
                  <c:v>7.8257720000000006</c:v>
                </c:pt>
                <c:pt idx="3308">
                  <c:v>7.8257219999999998</c:v>
                </c:pt>
                <c:pt idx="3309">
                  <c:v>7.8256920000000001</c:v>
                </c:pt>
                <c:pt idx="3310">
                  <c:v>7.8256999999999994</c:v>
                </c:pt>
                <c:pt idx="3311">
                  <c:v>7.8257349999999999</c:v>
                </c:pt>
                <c:pt idx="3312">
                  <c:v>7.8258080000000003</c:v>
                </c:pt>
                <c:pt idx="3313">
                  <c:v>7.8258349999999997</c:v>
                </c:pt>
                <c:pt idx="3314">
                  <c:v>7.8258519999999994</c:v>
                </c:pt>
                <c:pt idx="3315">
                  <c:v>7.8258549999999998</c:v>
                </c:pt>
                <c:pt idx="3316">
                  <c:v>7.8258190000000001</c:v>
                </c:pt>
                <c:pt idx="3317">
                  <c:v>7.825774</c:v>
                </c:pt>
                <c:pt idx="3318">
                  <c:v>7.8257300000000001</c:v>
                </c:pt>
                <c:pt idx="3319">
                  <c:v>7.8257259999999995</c:v>
                </c:pt>
                <c:pt idx="3320">
                  <c:v>7.8257539999999999</c:v>
                </c:pt>
                <c:pt idx="3321">
                  <c:v>7.8258100000000006</c:v>
                </c:pt>
                <c:pt idx="3322">
                  <c:v>7.8258489999999998</c:v>
                </c:pt>
                <c:pt idx="3323">
                  <c:v>7.8258589999999995</c:v>
                </c:pt>
                <c:pt idx="3324">
                  <c:v>7.8258700000000001</c:v>
                </c:pt>
                <c:pt idx="3325">
                  <c:v>7.8259249999999998</c:v>
                </c:pt>
                <c:pt idx="3326">
                  <c:v>7.8259699999999999</c:v>
                </c:pt>
                <c:pt idx="3327">
                  <c:v>7.8260059999999996</c:v>
                </c:pt>
                <c:pt idx="3328">
                  <c:v>7.8260009999999998</c:v>
                </c:pt>
                <c:pt idx="3329">
                  <c:v>7.8259759999999998</c:v>
                </c:pt>
                <c:pt idx="3330">
                  <c:v>7.8259379999999998</c:v>
                </c:pt>
                <c:pt idx="3331">
                  <c:v>7.8259360000000004</c:v>
                </c:pt>
                <c:pt idx="3332">
                  <c:v>7.8259740000000004</c:v>
                </c:pt>
                <c:pt idx="3333">
                  <c:v>7.8259860000000003</c:v>
                </c:pt>
                <c:pt idx="3334">
                  <c:v>7.8259480000000003</c:v>
                </c:pt>
                <c:pt idx="3335">
                  <c:v>7.8259259999999999</c:v>
                </c:pt>
                <c:pt idx="3336">
                  <c:v>7.8258919999999996</c:v>
                </c:pt>
                <c:pt idx="3337">
                  <c:v>7.825882</c:v>
                </c:pt>
                <c:pt idx="3338">
                  <c:v>7.8259020000000001</c:v>
                </c:pt>
                <c:pt idx="3339">
                  <c:v>7.8259059999999998</c:v>
                </c:pt>
                <c:pt idx="3340">
                  <c:v>7.8258999999999999</c:v>
                </c:pt>
                <c:pt idx="3341">
                  <c:v>7.8259159999999994</c:v>
                </c:pt>
                <c:pt idx="3342">
                  <c:v>7.8259400000000001</c:v>
                </c:pt>
                <c:pt idx="3343">
                  <c:v>7.8259759999999998</c:v>
                </c:pt>
                <c:pt idx="3344">
                  <c:v>7.8260109999999994</c:v>
                </c:pt>
                <c:pt idx="3345">
                  <c:v>7.8260450000000006</c:v>
                </c:pt>
                <c:pt idx="3346">
                  <c:v>7.8261029999999998</c:v>
                </c:pt>
                <c:pt idx="3347">
                  <c:v>7.8261520000000004</c:v>
                </c:pt>
                <c:pt idx="3348">
                  <c:v>7.8261660000000006</c:v>
                </c:pt>
                <c:pt idx="3349">
                  <c:v>7.8261579999999995</c:v>
                </c:pt>
                <c:pt idx="3350">
                  <c:v>7.826136</c:v>
                </c:pt>
                <c:pt idx="3351">
                  <c:v>7.8261430000000001</c:v>
                </c:pt>
                <c:pt idx="3352">
                  <c:v>7.8261529999999997</c:v>
                </c:pt>
                <c:pt idx="3353">
                  <c:v>7.8261880000000001</c:v>
                </c:pt>
                <c:pt idx="3354">
                  <c:v>7.826174</c:v>
                </c:pt>
                <c:pt idx="3355">
                  <c:v>7.8261539999999998</c:v>
                </c:pt>
                <c:pt idx="3356">
                  <c:v>7.8261599999999998</c:v>
                </c:pt>
                <c:pt idx="3357">
                  <c:v>7.826174</c:v>
                </c:pt>
                <c:pt idx="3358">
                  <c:v>7.8261750000000001</c:v>
                </c:pt>
                <c:pt idx="3359">
                  <c:v>7.8261839999999996</c:v>
                </c:pt>
                <c:pt idx="3360">
                  <c:v>7.826206</c:v>
                </c:pt>
                <c:pt idx="3361">
                  <c:v>7.8262499999999999</c:v>
                </c:pt>
                <c:pt idx="3362">
                  <c:v>7.8262839999999994</c:v>
                </c:pt>
                <c:pt idx="3363">
                  <c:v>7.8263090000000002</c:v>
                </c:pt>
                <c:pt idx="3364">
                  <c:v>7.8263180000000006</c:v>
                </c:pt>
                <c:pt idx="3365">
                  <c:v>7.8262960000000001</c:v>
                </c:pt>
                <c:pt idx="3366">
                  <c:v>7.8262890000000001</c:v>
                </c:pt>
                <c:pt idx="3367">
                  <c:v>7.8262909999999994</c:v>
                </c:pt>
                <c:pt idx="3368">
                  <c:v>7.8262800000000006</c:v>
                </c:pt>
                <c:pt idx="3369">
                  <c:v>7.8262669999999996</c:v>
                </c:pt>
                <c:pt idx="3370">
                  <c:v>7.8262339999999995</c:v>
                </c:pt>
                <c:pt idx="3371">
                  <c:v>7.8261959999999995</c:v>
                </c:pt>
                <c:pt idx="3372">
                  <c:v>7.8261660000000006</c:v>
                </c:pt>
                <c:pt idx="3373">
                  <c:v>7.826155</c:v>
                </c:pt>
                <c:pt idx="3374">
                  <c:v>7.8261660000000006</c:v>
                </c:pt>
                <c:pt idx="3375">
                  <c:v>7.8261690000000002</c:v>
                </c:pt>
                <c:pt idx="3376">
                  <c:v>7.826155</c:v>
                </c:pt>
                <c:pt idx="3377">
                  <c:v>7.8261630000000002</c:v>
                </c:pt>
                <c:pt idx="3378">
                  <c:v>7.8261919999999998</c:v>
                </c:pt>
                <c:pt idx="3379">
                  <c:v>7.8262330000000002</c:v>
                </c:pt>
                <c:pt idx="3380">
                  <c:v>7.8262689999999999</c:v>
                </c:pt>
                <c:pt idx="3381">
                  <c:v>7.826263</c:v>
                </c:pt>
                <c:pt idx="3382">
                  <c:v>7.8262420000000006</c:v>
                </c:pt>
                <c:pt idx="3383">
                  <c:v>7.8262540000000005</c:v>
                </c:pt>
                <c:pt idx="3384">
                  <c:v>7.8262929999999997</c:v>
                </c:pt>
                <c:pt idx="3385">
                  <c:v>7.8263280000000002</c:v>
                </c:pt>
                <c:pt idx="3386">
                  <c:v>7.8263340000000001</c:v>
                </c:pt>
                <c:pt idx="3387">
                  <c:v>7.8263180000000006</c:v>
                </c:pt>
                <c:pt idx="3388">
                  <c:v>7.8263189999999998</c:v>
                </c:pt>
                <c:pt idx="3389">
                  <c:v>7.8263379999999998</c:v>
                </c:pt>
                <c:pt idx="3390">
                  <c:v>7.8263490000000004</c:v>
                </c:pt>
                <c:pt idx="3391">
                  <c:v>7.8263259999999999</c:v>
                </c:pt>
                <c:pt idx="3392">
                  <c:v>7.8263219999999993</c:v>
                </c:pt>
                <c:pt idx="3393">
                  <c:v>7.8263689999999997</c:v>
                </c:pt>
                <c:pt idx="3394">
                  <c:v>7.8264200000000006</c:v>
                </c:pt>
                <c:pt idx="3395">
                  <c:v>7.826454</c:v>
                </c:pt>
                <c:pt idx="3396">
                  <c:v>7.8264580000000006</c:v>
                </c:pt>
                <c:pt idx="3397">
                  <c:v>7.8264550000000002</c:v>
                </c:pt>
                <c:pt idx="3398">
                  <c:v>7.8264899999999997</c:v>
                </c:pt>
                <c:pt idx="3399">
                  <c:v>7.826568</c:v>
                </c:pt>
                <c:pt idx="3400">
                  <c:v>7.8266080000000002</c:v>
                </c:pt>
                <c:pt idx="3401">
                  <c:v>7.8266140000000002</c:v>
                </c:pt>
                <c:pt idx="3402">
                  <c:v>7.8265750000000001</c:v>
                </c:pt>
                <c:pt idx="3403">
                  <c:v>7.8265549999999999</c:v>
                </c:pt>
                <c:pt idx="3404">
                  <c:v>7.8265589999999996</c:v>
                </c:pt>
                <c:pt idx="3405">
                  <c:v>7.8265739999999999</c:v>
                </c:pt>
                <c:pt idx="3406">
                  <c:v>7.8265750000000001</c:v>
                </c:pt>
                <c:pt idx="3407">
                  <c:v>7.8265449999999994</c:v>
                </c:pt>
                <c:pt idx="3408">
                  <c:v>7.8265039999999999</c:v>
                </c:pt>
                <c:pt idx="3409">
                  <c:v>7.8265039999999999</c:v>
                </c:pt>
                <c:pt idx="3410">
                  <c:v>7.8265220000000006</c:v>
                </c:pt>
                <c:pt idx="3411">
                  <c:v>7.8265320000000003</c:v>
                </c:pt>
                <c:pt idx="3412">
                  <c:v>7.8265720000000005</c:v>
                </c:pt>
                <c:pt idx="3413">
                  <c:v>7.8266150000000003</c:v>
                </c:pt>
                <c:pt idx="3414">
                  <c:v>7.8266879999999999</c:v>
                </c:pt>
                <c:pt idx="3415">
                  <c:v>7.8267600000000002</c:v>
                </c:pt>
                <c:pt idx="3416">
                  <c:v>7.8267769999999999</c:v>
                </c:pt>
                <c:pt idx="3417">
                  <c:v>7.8267799999999994</c:v>
                </c:pt>
                <c:pt idx="3418">
                  <c:v>7.8267699999999998</c:v>
                </c:pt>
                <c:pt idx="3419">
                  <c:v>7.8267819999999997</c:v>
                </c:pt>
                <c:pt idx="3420">
                  <c:v>7.8268380000000004</c:v>
                </c:pt>
                <c:pt idx="3421">
                  <c:v>7.8268719999999998</c:v>
                </c:pt>
                <c:pt idx="3422">
                  <c:v>7.8268779999999998</c:v>
                </c:pt>
                <c:pt idx="3423">
                  <c:v>7.8269020000000005</c:v>
                </c:pt>
                <c:pt idx="3424">
                  <c:v>7.8269250000000001</c:v>
                </c:pt>
                <c:pt idx="3425">
                  <c:v>7.8269529999999996</c:v>
                </c:pt>
                <c:pt idx="3426">
                  <c:v>7.8269679999999999</c:v>
                </c:pt>
                <c:pt idx="3427">
                  <c:v>7.8269570000000002</c:v>
                </c:pt>
                <c:pt idx="3428">
                  <c:v>7.8269479999999998</c:v>
                </c:pt>
                <c:pt idx="3429">
                  <c:v>7.8269549999999999</c:v>
                </c:pt>
                <c:pt idx="3430">
                  <c:v>7.8269719999999996</c:v>
                </c:pt>
                <c:pt idx="3431">
                  <c:v>7.8269950000000001</c:v>
                </c:pt>
                <c:pt idx="3432">
                  <c:v>7.8270470000000003</c:v>
                </c:pt>
                <c:pt idx="3433">
                  <c:v>7.8271199999999999</c:v>
                </c:pt>
                <c:pt idx="3434">
                  <c:v>7.8272200000000005</c:v>
                </c:pt>
                <c:pt idx="3435">
                  <c:v>7.8273019999999995</c:v>
                </c:pt>
                <c:pt idx="3436">
                  <c:v>7.8273440000000001</c:v>
                </c:pt>
                <c:pt idx="3437">
                  <c:v>7.8273450000000002</c:v>
                </c:pt>
                <c:pt idx="3438">
                  <c:v>7.8273039999999998</c:v>
                </c:pt>
                <c:pt idx="3439">
                  <c:v>7.8272890000000004</c:v>
                </c:pt>
                <c:pt idx="3440">
                  <c:v>7.8272899999999996</c:v>
                </c:pt>
                <c:pt idx="3441">
                  <c:v>7.8273039999999998</c:v>
                </c:pt>
                <c:pt idx="3442">
                  <c:v>7.8273390000000003</c:v>
                </c:pt>
                <c:pt idx="3443">
                  <c:v>7.82735</c:v>
                </c:pt>
                <c:pt idx="3444">
                  <c:v>7.8273460000000004</c:v>
                </c:pt>
                <c:pt idx="3445">
                  <c:v>7.8273480000000006</c:v>
                </c:pt>
                <c:pt idx="3446">
                  <c:v>7.8273720000000004</c:v>
                </c:pt>
                <c:pt idx="3447">
                  <c:v>7.8274220000000003</c:v>
                </c:pt>
                <c:pt idx="3448">
                  <c:v>7.8274629999999998</c:v>
                </c:pt>
                <c:pt idx="3449">
                  <c:v>7.8274749999999997</c:v>
                </c:pt>
                <c:pt idx="3450">
                  <c:v>7.8274740000000005</c:v>
                </c:pt>
                <c:pt idx="3451">
                  <c:v>7.8274620000000006</c:v>
                </c:pt>
                <c:pt idx="3452">
                  <c:v>7.8274650000000001</c:v>
                </c:pt>
                <c:pt idx="3453">
                  <c:v>7.8275030000000001</c:v>
                </c:pt>
                <c:pt idx="3454">
                  <c:v>7.8275550000000003</c:v>
                </c:pt>
                <c:pt idx="3455">
                  <c:v>7.8276199999999996</c:v>
                </c:pt>
                <c:pt idx="3456">
                  <c:v>7.8276810000000001</c:v>
                </c:pt>
                <c:pt idx="3457">
                  <c:v>7.8276870000000001</c:v>
                </c:pt>
                <c:pt idx="3458">
                  <c:v>7.8276669999999999</c:v>
                </c:pt>
                <c:pt idx="3459">
                  <c:v>7.8276870000000001</c:v>
                </c:pt>
                <c:pt idx="3460">
                  <c:v>7.82775</c:v>
                </c:pt>
                <c:pt idx="3461">
                  <c:v>7.8278289999999995</c:v>
                </c:pt>
                <c:pt idx="3462">
                  <c:v>7.8278610000000004</c:v>
                </c:pt>
                <c:pt idx="3463">
                  <c:v>7.8278400000000001</c:v>
                </c:pt>
                <c:pt idx="3464">
                  <c:v>7.8277929999999998</c:v>
                </c:pt>
                <c:pt idx="3465">
                  <c:v>7.8277700000000001</c:v>
                </c:pt>
                <c:pt idx="3466">
                  <c:v>7.8278099999999995</c:v>
                </c:pt>
                <c:pt idx="3467">
                  <c:v>7.827877</c:v>
                </c:pt>
                <c:pt idx="3468">
                  <c:v>7.8279200000000007</c:v>
                </c:pt>
                <c:pt idx="3469">
                  <c:v>7.8279459999999998</c:v>
                </c:pt>
                <c:pt idx="3470">
                  <c:v>7.8279740000000002</c:v>
                </c:pt>
                <c:pt idx="3471">
                  <c:v>7.8279770000000006</c:v>
                </c:pt>
                <c:pt idx="3472">
                  <c:v>7.8279890000000005</c:v>
                </c:pt>
                <c:pt idx="3473">
                  <c:v>7.8280139999999996</c:v>
                </c:pt>
                <c:pt idx="3474">
                  <c:v>7.8280209999999997</c:v>
                </c:pt>
                <c:pt idx="3475">
                  <c:v>7.8280240000000001</c:v>
                </c:pt>
                <c:pt idx="3476">
                  <c:v>7.8280329999999996</c:v>
                </c:pt>
                <c:pt idx="3477">
                  <c:v>7.828023</c:v>
                </c:pt>
                <c:pt idx="3478">
                  <c:v>7.8280080000000005</c:v>
                </c:pt>
                <c:pt idx="3479">
                  <c:v>7.8279949999999996</c:v>
                </c:pt>
                <c:pt idx="3480">
                  <c:v>7.827998</c:v>
                </c:pt>
                <c:pt idx="3481">
                  <c:v>7.8280259999999995</c:v>
                </c:pt>
                <c:pt idx="3482">
                  <c:v>7.8280609999999999</c:v>
                </c:pt>
                <c:pt idx="3483">
                  <c:v>7.8281019999999994</c:v>
                </c:pt>
                <c:pt idx="3484">
                  <c:v>7.8281170000000007</c:v>
                </c:pt>
                <c:pt idx="3485">
                  <c:v>7.8280880000000002</c:v>
                </c:pt>
                <c:pt idx="3486">
                  <c:v>7.828055</c:v>
                </c:pt>
                <c:pt idx="3487">
                  <c:v>7.8280409999999998</c:v>
                </c:pt>
                <c:pt idx="3488">
                  <c:v>7.8280270000000005</c:v>
                </c:pt>
                <c:pt idx="3489">
                  <c:v>7.8280340000000006</c:v>
                </c:pt>
                <c:pt idx="3490">
                  <c:v>7.8280349999999999</c:v>
                </c:pt>
                <c:pt idx="3491">
                  <c:v>7.8280329999999996</c:v>
                </c:pt>
                <c:pt idx="3492">
                  <c:v>7.8280500000000002</c:v>
                </c:pt>
                <c:pt idx="3493">
                  <c:v>7.8280700000000003</c:v>
                </c:pt>
                <c:pt idx="3494">
                  <c:v>7.8280840000000005</c:v>
                </c:pt>
                <c:pt idx="3495">
                  <c:v>7.828106</c:v>
                </c:pt>
                <c:pt idx="3496">
                  <c:v>7.828125</c:v>
                </c:pt>
                <c:pt idx="3497">
                  <c:v>7.8281390000000002</c:v>
                </c:pt>
                <c:pt idx="3498">
                  <c:v>7.8281580000000002</c:v>
                </c:pt>
                <c:pt idx="3499">
                  <c:v>7.8281879999999999</c:v>
                </c:pt>
                <c:pt idx="3500">
                  <c:v>7.8282389999999999</c:v>
                </c:pt>
                <c:pt idx="3501">
                  <c:v>7.8282799999999995</c:v>
                </c:pt>
                <c:pt idx="3502">
                  <c:v>7.8283019999999999</c:v>
                </c:pt>
                <c:pt idx="3503">
                  <c:v>7.8282949999999998</c:v>
                </c:pt>
                <c:pt idx="3504">
                  <c:v>7.8282699999999998</c:v>
                </c:pt>
                <c:pt idx="3505">
                  <c:v>7.8282419999999995</c:v>
                </c:pt>
                <c:pt idx="3506">
                  <c:v>7.8282369999999997</c:v>
                </c:pt>
                <c:pt idx="3507">
                  <c:v>7.8282740000000004</c:v>
                </c:pt>
                <c:pt idx="3508">
                  <c:v>7.8283109999999994</c:v>
                </c:pt>
                <c:pt idx="3509">
                  <c:v>7.8283620000000003</c:v>
                </c:pt>
                <c:pt idx="3510">
                  <c:v>7.8284099999999999</c:v>
                </c:pt>
                <c:pt idx="3511">
                  <c:v>7.8284319999999994</c:v>
                </c:pt>
                <c:pt idx="3512">
                  <c:v>7.8284579999999995</c:v>
                </c:pt>
                <c:pt idx="3513">
                  <c:v>7.8285029999999995</c:v>
                </c:pt>
                <c:pt idx="3514">
                  <c:v>7.8285179999999999</c:v>
                </c:pt>
                <c:pt idx="3515">
                  <c:v>7.8285300000000007</c:v>
                </c:pt>
                <c:pt idx="3516">
                  <c:v>7.8285300000000007</c:v>
                </c:pt>
                <c:pt idx="3517">
                  <c:v>7.8285710000000002</c:v>
                </c:pt>
                <c:pt idx="3518">
                  <c:v>7.828608</c:v>
                </c:pt>
                <c:pt idx="3519">
                  <c:v>7.8286470000000001</c:v>
                </c:pt>
                <c:pt idx="3520">
                  <c:v>7.8286709999999999</c:v>
                </c:pt>
                <c:pt idx="3521">
                  <c:v>7.8286739999999995</c:v>
                </c:pt>
                <c:pt idx="3522">
                  <c:v>7.8286660000000001</c:v>
                </c:pt>
                <c:pt idx="3523">
                  <c:v>7.8286759999999997</c:v>
                </c:pt>
                <c:pt idx="3524">
                  <c:v>7.8286600000000002</c:v>
                </c:pt>
                <c:pt idx="3525">
                  <c:v>7.8286470000000001</c:v>
                </c:pt>
                <c:pt idx="3526">
                  <c:v>7.828633</c:v>
                </c:pt>
                <c:pt idx="3527">
                  <c:v>7.8286300000000004</c:v>
                </c:pt>
                <c:pt idx="3528">
                  <c:v>7.8286660000000001</c:v>
                </c:pt>
                <c:pt idx="3529">
                  <c:v>7.8287420000000001</c:v>
                </c:pt>
                <c:pt idx="3530">
                  <c:v>7.8288250000000001</c:v>
                </c:pt>
                <c:pt idx="3531">
                  <c:v>7.8289</c:v>
                </c:pt>
                <c:pt idx="3532">
                  <c:v>7.8289419999999996</c:v>
                </c:pt>
                <c:pt idx="3533">
                  <c:v>7.8289499999999999</c:v>
                </c:pt>
                <c:pt idx="3534">
                  <c:v>7.828938</c:v>
                </c:pt>
                <c:pt idx="3535">
                  <c:v>7.828919</c:v>
                </c:pt>
                <c:pt idx="3536">
                  <c:v>7.8289200000000001</c:v>
                </c:pt>
                <c:pt idx="3537">
                  <c:v>7.8289330000000001</c:v>
                </c:pt>
                <c:pt idx="3538">
                  <c:v>7.8289600000000004</c:v>
                </c:pt>
                <c:pt idx="3539">
                  <c:v>7.829002</c:v>
                </c:pt>
                <c:pt idx="3540">
                  <c:v>7.8290240000000004</c:v>
                </c:pt>
                <c:pt idx="3541">
                  <c:v>7.8290299999999995</c:v>
                </c:pt>
                <c:pt idx="3542">
                  <c:v>7.8290139999999999</c:v>
                </c:pt>
                <c:pt idx="3543">
                  <c:v>7.8289810000000006</c:v>
                </c:pt>
                <c:pt idx="3544">
                  <c:v>7.8289869999999997</c:v>
                </c:pt>
                <c:pt idx="3545">
                  <c:v>7.8290030000000002</c:v>
                </c:pt>
                <c:pt idx="3546">
                  <c:v>7.8290220000000001</c:v>
                </c:pt>
                <c:pt idx="3547">
                  <c:v>7.8290389999999999</c:v>
                </c:pt>
                <c:pt idx="3548">
                  <c:v>7.8290299999999995</c:v>
                </c:pt>
                <c:pt idx="3549">
                  <c:v>7.8289980000000003</c:v>
                </c:pt>
                <c:pt idx="3550">
                  <c:v>7.8289939999999998</c:v>
                </c:pt>
                <c:pt idx="3551">
                  <c:v>7.828989</c:v>
                </c:pt>
                <c:pt idx="3552">
                  <c:v>7.82897</c:v>
                </c:pt>
                <c:pt idx="3553">
                  <c:v>7.8289200000000001</c:v>
                </c:pt>
                <c:pt idx="3554">
                  <c:v>7.8288739999999999</c:v>
                </c:pt>
                <c:pt idx="3555">
                  <c:v>7.8288469999999997</c:v>
                </c:pt>
                <c:pt idx="3556">
                  <c:v>7.828824</c:v>
                </c:pt>
                <c:pt idx="3557">
                  <c:v>7.8288099999999998</c:v>
                </c:pt>
                <c:pt idx="3558">
                  <c:v>7.8287719999999998</c:v>
                </c:pt>
                <c:pt idx="3559">
                  <c:v>7.8287300000000002</c:v>
                </c:pt>
                <c:pt idx="3560">
                  <c:v>7.8286959999999999</c:v>
                </c:pt>
                <c:pt idx="3561">
                  <c:v>7.8285999999999998</c:v>
                </c:pt>
                <c:pt idx="3562">
                  <c:v>7.8284909999999996</c:v>
                </c:pt>
                <c:pt idx="3563">
                  <c:v>7.8283779999999998</c:v>
                </c:pt>
                <c:pt idx="3564">
                  <c:v>7.8282819999999997</c:v>
                </c:pt>
                <c:pt idx="3565">
                  <c:v>7.8282249999999998</c:v>
                </c:pt>
                <c:pt idx="3566">
                  <c:v>7.8281619999999998</c:v>
                </c:pt>
                <c:pt idx="3567">
                  <c:v>7.8281039999999997</c:v>
                </c:pt>
                <c:pt idx="3568">
                  <c:v>7.8280379999999994</c:v>
                </c:pt>
                <c:pt idx="3569">
                  <c:v>7.8279580000000006</c:v>
                </c:pt>
                <c:pt idx="3570">
                  <c:v>7.8278920000000003</c:v>
                </c:pt>
                <c:pt idx="3571">
                  <c:v>7.8278219999999994</c:v>
                </c:pt>
                <c:pt idx="3572">
                  <c:v>7.8277280000000005</c:v>
                </c:pt>
                <c:pt idx="3573">
                  <c:v>7.827642</c:v>
                </c:pt>
                <c:pt idx="3574">
                  <c:v>7.827534</c:v>
                </c:pt>
                <c:pt idx="3575">
                  <c:v>7.8274119999999998</c:v>
                </c:pt>
                <c:pt idx="3576">
                  <c:v>7.8273089999999996</c:v>
                </c:pt>
                <c:pt idx="3577">
                  <c:v>7.8272149999999998</c:v>
                </c:pt>
                <c:pt idx="3578">
                  <c:v>7.8271139999999999</c:v>
                </c:pt>
                <c:pt idx="3579">
                  <c:v>7.8270219999999995</c:v>
                </c:pt>
                <c:pt idx="3580">
                  <c:v>7.8269149999999996</c:v>
                </c:pt>
                <c:pt idx="3581">
                  <c:v>7.8268070000000005</c:v>
                </c:pt>
                <c:pt idx="3582">
                  <c:v>7.8266770000000001</c:v>
                </c:pt>
                <c:pt idx="3583">
                  <c:v>7.8265310000000001</c:v>
                </c:pt>
                <c:pt idx="3584">
                  <c:v>7.8264079999999998</c:v>
                </c:pt>
                <c:pt idx="3585">
                  <c:v>7.8263160000000003</c:v>
                </c:pt>
                <c:pt idx="3586">
                  <c:v>7.8262269999999994</c:v>
                </c:pt>
                <c:pt idx="3587">
                  <c:v>7.8261250000000002</c:v>
                </c:pt>
                <c:pt idx="3588">
                  <c:v>7.8259880000000006</c:v>
                </c:pt>
                <c:pt idx="3589">
                  <c:v>7.8258580000000002</c:v>
                </c:pt>
                <c:pt idx="3590">
                  <c:v>7.8257379999999994</c:v>
                </c:pt>
                <c:pt idx="3591">
                  <c:v>7.8256259999999997</c:v>
                </c:pt>
                <c:pt idx="3592">
                  <c:v>7.8255350000000004</c:v>
                </c:pt>
                <c:pt idx="3593">
                  <c:v>7.8254239999999999</c:v>
                </c:pt>
                <c:pt idx="3594">
                  <c:v>7.8253059999999994</c:v>
                </c:pt>
                <c:pt idx="3595">
                  <c:v>7.8251799999999996</c:v>
                </c:pt>
                <c:pt idx="3596">
                  <c:v>7.8250700000000002</c:v>
                </c:pt>
                <c:pt idx="3597">
                  <c:v>7.8249740000000001</c:v>
                </c:pt>
                <c:pt idx="3598">
                  <c:v>7.8248639999999998</c:v>
                </c:pt>
                <c:pt idx="3599">
                  <c:v>7.8247599999999995</c:v>
                </c:pt>
                <c:pt idx="3600">
                  <c:v>7.8246950000000002</c:v>
                </c:pt>
                <c:pt idx="3601">
                  <c:v>7.8246079999999996</c:v>
                </c:pt>
                <c:pt idx="3602">
                  <c:v>7.8245040000000001</c:v>
                </c:pt>
                <c:pt idx="3603">
                  <c:v>7.8243960000000001</c:v>
                </c:pt>
                <c:pt idx="3604">
                  <c:v>7.8242750000000001</c:v>
                </c:pt>
                <c:pt idx="3605">
                  <c:v>7.824198</c:v>
                </c:pt>
                <c:pt idx="3606">
                  <c:v>7.8241420000000002</c:v>
                </c:pt>
                <c:pt idx="3607">
                  <c:v>7.8241200000000006</c:v>
                </c:pt>
                <c:pt idx="3608">
                  <c:v>7.8240300000000005</c:v>
                </c:pt>
                <c:pt idx="3609">
                  <c:v>7.8239049999999999</c:v>
                </c:pt>
                <c:pt idx="3610">
                  <c:v>7.8237800000000002</c:v>
                </c:pt>
                <c:pt idx="3611">
                  <c:v>7.823677</c:v>
                </c:pt>
                <c:pt idx="3612">
                  <c:v>7.8235939999999999</c:v>
                </c:pt>
                <c:pt idx="3613">
                  <c:v>7.8235190000000001</c:v>
                </c:pt>
                <c:pt idx="3614">
                  <c:v>7.8234620000000001</c:v>
                </c:pt>
                <c:pt idx="3615">
                  <c:v>7.82341</c:v>
                </c:pt>
                <c:pt idx="3616">
                  <c:v>7.8233440000000005</c:v>
                </c:pt>
                <c:pt idx="3617">
                  <c:v>7.8232549999999996</c:v>
                </c:pt>
                <c:pt idx="3618">
                  <c:v>7.8231419999999998</c:v>
                </c:pt>
                <c:pt idx="3619">
                  <c:v>7.8230300000000002</c:v>
                </c:pt>
                <c:pt idx="3620">
                  <c:v>7.8229559999999996</c:v>
                </c:pt>
                <c:pt idx="3621">
                  <c:v>7.8229489999999995</c:v>
                </c:pt>
                <c:pt idx="3622">
                  <c:v>7.8229350000000002</c:v>
                </c:pt>
                <c:pt idx="3623">
                  <c:v>7.8228780000000002</c:v>
                </c:pt>
                <c:pt idx="3624">
                  <c:v>7.8227989999999998</c:v>
                </c:pt>
                <c:pt idx="3625">
                  <c:v>7.822711</c:v>
                </c:pt>
                <c:pt idx="3626">
                  <c:v>7.8226270000000007</c:v>
                </c:pt>
                <c:pt idx="3627">
                  <c:v>7.8225560000000005</c:v>
                </c:pt>
                <c:pt idx="3628">
                  <c:v>7.822489</c:v>
                </c:pt>
                <c:pt idx="3629">
                  <c:v>7.8224429999999998</c:v>
                </c:pt>
                <c:pt idx="3630">
                  <c:v>7.8223880000000001</c:v>
                </c:pt>
                <c:pt idx="3631">
                  <c:v>7.8223380000000002</c:v>
                </c:pt>
                <c:pt idx="3632">
                  <c:v>7.8223000000000003</c:v>
                </c:pt>
                <c:pt idx="3633">
                  <c:v>7.822273</c:v>
                </c:pt>
                <c:pt idx="3634">
                  <c:v>7.8222230000000001</c:v>
                </c:pt>
                <c:pt idx="3635">
                  <c:v>7.8221729999999994</c:v>
                </c:pt>
                <c:pt idx="3636">
                  <c:v>7.8221150000000002</c:v>
                </c:pt>
                <c:pt idx="3637">
                  <c:v>7.8220659999999995</c:v>
                </c:pt>
                <c:pt idx="3638">
                  <c:v>7.8220329999999993</c:v>
                </c:pt>
                <c:pt idx="3639">
                  <c:v>7.8220369999999999</c:v>
                </c:pt>
                <c:pt idx="3640">
                  <c:v>7.822031</c:v>
                </c:pt>
                <c:pt idx="3641">
                  <c:v>7.8220200000000002</c:v>
                </c:pt>
                <c:pt idx="3642">
                  <c:v>7.8219989999999999</c:v>
                </c:pt>
                <c:pt idx="3643">
                  <c:v>7.821955</c:v>
                </c:pt>
                <c:pt idx="3644">
                  <c:v>7.8219120000000002</c:v>
                </c:pt>
                <c:pt idx="3645">
                  <c:v>7.8218399999999999</c:v>
                </c:pt>
                <c:pt idx="3646">
                  <c:v>7.8217809999999997</c:v>
                </c:pt>
                <c:pt idx="3647">
                  <c:v>7.821752</c:v>
                </c:pt>
                <c:pt idx="3648">
                  <c:v>7.8217439999999998</c:v>
                </c:pt>
                <c:pt idx="3649">
                  <c:v>7.8217400000000001</c:v>
                </c:pt>
                <c:pt idx="3650">
                  <c:v>7.8217180000000006</c:v>
                </c:pt>
                <c:pt idx="3651">
                  <c:v>7.8216939999999999</c:v>
                </c:pt>
                <c:pt idx="3652">
                  <c:v>7.8216679999999998</c:v>
                </c:pt>
                <c:pt idx="3653">
                  <c:v>7.8216400000000004</c:v>
                </c:pt>
                <c:pt idx="3654">
                  <c:v>7.8216400000000004</c:v>
                </c:pt>
                <c:pt idx="3655">
                  <c:v>7.8216429999999999</c:v>
                </c:pt>
                <c:pt idx="3656">
                  <c:v>7.8216520000000003</c:v>
                </c:pt>
                <c:pt idx="3657">
                  <c:v>7.8216299999999999</c:v>
                </c:pt>
                <c:pt idx="3658">
                  <c:v>7.8216020000000004</c:v>
                </c:pt>
                <c:pt idx="3659">
                  <c:v>7.8215690000000002</c:v>
                </c:pt>
                <c:pt idx="3660">
                  <c:v>7.8215430000000001</c:v>
                </c:pt>
                <c:pt idx="3661">
                  <c:v>7.8215180000000002</c:v>
                </c:pt>
                <c:pt idx="3662">
                  <c:v>7.8214939999999995</c:v>
                </c:pt>
                <c:pt idx="3663">
                  <c:v>7.8214579999999998</c:v>
                </c:pt>
                <c:pt idx="3664">
                  <c:v>7.8214419999999993</c:v>
                </c:pt>
                <c:pt idx="3665">
                  <c:v>7.8214559999999995</c:v>
                </c:pt>
                <c:pt idx="3666">
                  <c:v>7.8214629999999996</c:v>
                </c:pt>
                <c:pt idx="3667">
                  <c:v>7.8214459999999999</c:v>
                </c:pt>
                <c:pt idx="3668">
                  <c:v>7.821428</c:v>
                </c:pt>
                <c:pt idx="3669">
                  <c:v>7.8214160000000001</c:v>
                </c:pt>
                <c:pt idx="3670">
                  <c:v>7.8214229999999993</c:v>
                </c:pt>
                <c:pt idx="3671">
                  <c:v>7.821453</c:v>
                </c:pt>
                <c:pt idx="3672">
                  <c:v>7.821472</c:v>
                </c:pt>
                <c:pt idx="3673">
                  <c:v>7.8214500000000005</c:v>
                </c:pt>
                <c:pt idx="3674">
                  <c:v>7.8214100000000002</c:v>
                </c:pt>
                <c:pt idx="3675">
                  <c:v>7.8213840000000001</c:v>
                </c:pt>
                <c:pt idx="3676">
                  <c:v>7.8213799999999996</c:v>
                </c:pt>
                <c:pt idx="3677">
                  <c:v>7.8213780000000002</c:v>
                </c:pt>
                <c:pt idx="3678">
                  <c:v>7.8213889999999999</c:v>
                </c:pt>
                <c:pt idx="3679">
                  <c:v>7.821377</c:v>
                </c:pt>
                <c:pt idx="3680">
                  <c:v>7.8213499999999998</c:v>
                </c:pt>
                <c:pt idx="3681">
                  <c:v>7.821326</c:v>
                </c:pt>
                <c:pt idx="3682">
                  <c:v>7.8212910000000004</c:v>
                </c:pt>
                <c:pt idx="3683">
                  <c:v>7.8212429999999999</c:v>
                </c:pt>
                <c:pt idx="3684">
                  <c:v>7.8212100000000007</c:v>
                </c:pt>
                <c:pt idx="3685">
                  <c:v>7.8211899999999996</c:v>
                </c:pt>
                <c:pt idx="3686">
                  <c:v>7.8211620000000002</c:v>
                </c:pt>
                <c:pt idx="3687">
                  <c:v>7.82118</c:v>
                </c:pt>
                <c:pt idx="3688">
                  <c:v>7.8212080000000004</c:v>
                </c:pt>
                <c:pt idx="3689">
                  <c:v>7.8212380000000001</c:v>
                </c:pt>
                <c:pt idx="3690">
                  <c:v>7.8212720000000004</c:v>
                </c:pt>
                <c:pt idx="3691">
                  <c:v>7.8212840000000003</c:v>
                </c:pt>
                <c:pt idx="3692">
                  <c:v>7.8212799999999998</c:v>
                </c:pt>
                <c:pt idx="3693">
                  <c:v>7.8212910000000004</c:v>
                </c:pt>
                <c:pt idx="3694">
                  <c:v>7.821313</c:v>
                </c:pt>
                <c:pt idx="3695">
                  <c:v>7.821339</c:v>
                </c:pt>
                <c:pt idx="3696">
                  <c:v>7.8213600000000003</c:v>
                </c:pt>
                <c:pt idx="3697">
                  <c:v>7.8213360000000005</c:v>
                </c:pt>
                <c:pt idx="3698">
                  <c:v>7.8212820000000001</c:v>
                </c:pt>
                <c:pt idx="3699">
                  <c:v>7.821224</c:v>
                </c:pt>
                <c:pt idx="3700">
                  <c:v>7.8211919999999999</c:v>
                </c:pt>
                <c:pt idx="3701">
                  <c:v>7.8211820000000003</c:v>
                </c:pt>
                <c:pt idx="3702">
                  <c:v>7.8211580000000005</c:v>
                </c:pt>
                <c:pt idx="3703">
                  <c:v>7.8211300000000001</c:v>
                </c:pt>
                <c:pt idx="3704">
                  <c:v>7.8210999999999995</c:v>
                </c:pt>
                <c:pt idx="3705">
                  <c:v>7.8210959999999998</c:v>
                </c:pt>
                <c:pt idx="3706">
                  <c:v>7.8211200000000005</c:v>
                </c:pt>
                <c:pt idx="3707">
                  <c:v>7.8211499999999994</c:v>
                </c:pt>
                <c:pt idx="3708">
                  <c:v>7.8211659999999998</c:v>
                </c:pt>
                <c:pt idx="3709">
                  <c:v>7.8211469999999998</c:v>
                </c:pt>
                <c:pt idx="3710">
                  <c:v>7.8211300000000001</c:v>
                </c:pt>
                <c:pt idx="3711">
                  <c:v>7.8211360000000001</c:v>
                </c:pt>
                <c:pt idx="3712">
                  <c:v>7.821161</c:v>
                </c:pt>
                <c:pt idx="3713">
                  <c:v>7.8211879999999994</c:v>
                </c:pt>
                <c:pt idx="3714">
                  <c:v>7.821199</c:v>
                </c:pt>
                <c:pt idx="3715">
                  <c:v>7.8211899999999996</c:v>
                </c:pt>
                <c:pt idx="3716">
                  <c:v>7.8212039999999998</c:v>
                </c:pt>
                <c:pt idx="3717">
                  <c:v>7.8212259999999993</c:v>
                </c:pt>
                <c:pt idx="3718">
                  <c:v>7.8212609999999998</c:v>
                </c:pt>
                <c:pt idx="3719">
                  <c:v>7.8213059999999999</c:v>
                </c:pt>
                <c:pt idx="3720">
                  <c:v>7.821339</c:v>
                </c:pt>
                <c:pt idx="3721">
                  <c:v>7.821396</c:v>
                </c:pt>
                <c:pt idx="3722">
                  <c:v>7.8214899999999998</c:v>
                </c:pt>
                <c:pt idx="3723">
                  <c:v>7.8215719999999997</c:v>
                </c:pt>
                <c:pt idx="3724">
                  <c:v>7.8216479999999997</c:v>
                </c:pt>
                <c:pt idx="3725">
                  <c:v>7.8216900000000003</c:v>
                </c:pt>
                <c:pt idx="3726">
                  <c:v>7.8217099999999995</c:v>
                </c:pt>
                <c:pt idx="3727">
                  <c:v>7.8217460000000001</c:v>
                </c:pt>
                <c:pt idx="3728">
                  <c:v>7.8218180000000004</c:v>
                </c:pt>
                <c:pt idx="3729">
                  <c:v>7.8218800000000002</c:v>
                </c:pt>
                <c:pt idx="3730">
                  <c:v>7.8219560000000001</c:v>
                </c:pt>
                <c:pt idx="3731">
                  <c:v>7.8220499999999999</c:v>
                </c:pt>
                <c:pt idx="3732">
                  <c:v>7.8221439999999998</c:v>
                </c:pt>
                <c:pt idx="3733">
                  <c:v>7.8222500000000004</c:v>
                </c:pt>
                <c:pt idx="3734">
                  <c:v>7.822349</c:v>
                </c:pt>
                <c:pt idx="3735">
                  <c:v>7.8224239999999998</c:v>
                </c:pt>
                <c:pt idx="3736">
                  <c:v>7.8225220000000002</c:v>
                </c:pt>
                <c:pt idx="3737">
                  <c:v>7.8226599999999999</c:v>
                </c:pt>
                <c:pt idx="3738">
                  <c:v>7.8227989999999998</c:v>
                </c:pt>
                <c:pt idx="3739">
                  <c:v>7.8229000000000006</c:v>
                </c:pt>
                <c:pt idx="3740">
                  <c:v>7.8229799999999994</c:v>
                </c:pt>
                <c:pt idx="3741">
                  <c:v>7.8230740000000001</c:v>
                </c:pt>
                <c:pt idx="3742">
                  <c:v>7.8231839999999995</c:v>
                </c:pt>
                <c:pt idx="3743">
                  <c:v>7.8233100000000002</c:v>
                </c:pt>
                <c:pt idx="3744">
                  <c:v>7.8234409999999999</c:v>
                </c:pt>
                <c:pt idx="3745">
                  <c:v>7.8235739999999998</c:v>
                </c:pt>
                <c:pt idx="3746">
                  <c:v>7.8237079999999999</c:v>
                </c:pt>
                <c:pt idx="3747">
                  <c:v>7.8238629999999993</c:v>
                </c:pt>
                <c:pt idx="3748">
                  <c:v>7.8240249999999998</c:v>
                </c:pt>
                <c:pt idx="3749">
                  <c:v>7.8241940000000003</c:v>
                </c:pt>
                <c:pt idx="3750">
                  <c:v>7.8243510000000001</c:v>
                </c:pt>
                <c:pt idx="3751">
                  <c:v>7.8244850000000001</c:v>
                </c:pt>
                <c:pt idx="3752">
                  <c:v>7.824624</c:v>
                </c:pt>
                <c:pt idx="3753">
                  <c:v>7.8247850000000003</c:v>
                </c:pt>
                <c:pt idx="3754">
                  <c:v>7.824967</c:v>
                </c:pt>
                <c:pt idx="3755">
                  <c:v>7.8251520000000001</c:v>
                </c:pt>
                <c:pt idx="3756">
                  <c:v>7.8252939999999995</c:v>
                </c:pt>
                <c:pt idx="3757">
                  <c:v>7.8254260000000002</c:v>
                </c:pt>
                <c:pt idx="3758">
                  <c:v>7.8255439999999998</c:v>
                </c:pt>
                <c:pt idx="3759">
                  <c:v>7.8256759999999996</c:v>
                </c:pt>
                <c:pt idx="3760">
                  <c:v>7.825806</c:v>
                </c:pt>
                <c:pt idx="3761">
                  <c:v>7.8259419999999995</c:v>
                </c:pt>
                <c:pt idx="3762">
                  <c:v>7.8260719999999999</c:v>
                </c:pt>
                <c:pt idx="3763">
                  <c:v>7.8262330000000002</c:v>
                </c:pt>
                <c:pt idx="3764">
                  <c:v>7.826397</c:v>
                </c:pt>
                <c:pt idx="3765">
                  <c:v>7.8265549999999999</c:v>
                </c:pt>
                <c:pt idx="3766">
                  <c:v>7.8267109999999995</c:v>
                </c:pt>
                <c:pt idx="3767">
                  <c:v>7.8268579999999996</c:v>
                </c:pt>
                <c:pt idx="3768">
                  <c:v>7.8269970000000004</c:v>
                </c:pt>
                <c:pt idx="3769">
                  <c:v>7.8271099999999993</c:v>
                </c:pt>
                <c:pt idx="3770">
                  <c:v>7.827191</c:v>
                </c:pt>
                <c:pt idx="3771">
                  <c:v>7.827299</c:v>
                </c:pt>
                <c:pt idx="3772">
                  <c:v>7.8273929999999998</c:v>
                </c:pt>
                <c:pt idx="3773">
                  <c:v>7.8275109999999994</c:v>
                </c:pt>
                <c:pt idx="3774">
                  <c:v>7.827636</c:v>
                </c:pt>
                <c:pt idx="3775">
                  <c:v>7.8277679999999998</c:v>
                </c:pt>
                <c:pt idx="3776">
                  <c:v>7.8279110000000003</c:v>
                </c:pt>
                <c:pt idx="3777">
                  <c:v>7.8280979999999998</c:v>
                </c:pt>
                <c:pt idx="3778">
                  <c:v>7.8282620000000005</c:v>
                </c:pt>
                <c:pt idx="3779">
                  <c:v>7.8283959999999997</c:v>
                </c:pt>
                <c:pt idx="3780">
                  <c:v>7.8285289999999996</c:v>
                </c:pt>
                <c:pt idx="3781">
                  <c:v>7.8286519999999999</c:v>
                </c:pt>
                <c:pt idx="3782">
                  <c:v>7.8287849999999999</c:v>
                </c:pt>
                <c:pt idx="3783">
                  <c:v>7.8289360000000006</c:v>
                </c:pt>
                <c:pt idx="3784">
                  <c:v>7.8290639999999998</c:v>
                </c:pt>
                <c:pt idx="3785">
                  <c:v>7.8291680000000001</c:v>
                </c:pt>
                <c:pt idx="3786">
                  <c:v>7.8292590000000004</c:v>
                </c:pt>
                <c:pt idx="3787">
                  <c:v>7.8293289999999995</c:v>
                </c:pt>
                <c:pt idx="3788">
                  <c:v>7.8294199999999998</c:v>
                </c:pt>
                <c:pt idx="3789">
                  <c:v>7.829504</c:v>
                </c:pt>
                <c:pt idx="3790">
                  <c:v>7.8296100000000006</c:v>
                </c:pt>
                <c:pt idx="3791">
                  <c:v>7.8297330000000001</c:v>
                </c:pt>
                <c:pt idx="3792">
                  <c:v>7.8298439999999996</c:v>
                </c:pt>
                <c:pt idx="3793">
                  <c:v>7.8299450000000004</c:v>
                </c:pt>
                <c:pt idx="3794">
                  <c:v>7.8300450000000001</c:v>
                </c:pt>
                <c:pt idx="3795">
                  <c:v>7.8301400000000001</c:v>
                </c:pt>
                <c:pt idx="3796">
                  <c:v>7.8302670000000001</c:v>
                </c:pt>
                <c:pt idx="3797">
                  <c:v>7.8304</c:v>
                </c:pt>
                <c:pt idx="3798">
                  <c:v>7.8305059999999997</c:v>
                </c:pt>
                <c:pt idx="3799">
                  <c:v>7.8305889999999998</c:v>
                </c:pt>
                <c:pt idx="3800">
                  <c:v>7.8306620000000002</c:v>
                </c:pt>
                <c:pt idx="3801">
                  <c:v>7.8307319999999994</c:v>
                </c:pt>
                <c:pt idx="3802">
                  <c:v>7.8307979999999997</c:v>
                </c:pt>
                <c:pt idx="3803">
                  <c:v>7.8308520000000001</c:v>
                </c:pt>
                <c:pt idx="3804">
                  <c:v>7.8309420000000003</c:v>
                </c:pt>
                <c:pt idx="3805">
                  <c:v>7.8310840000000006</c:v>
                </c:pt>
                <c:pt idx="3806">
                  <c:v>7.8312150000000003</c:v>
                </c:pt>
                <c:pt idx="3807">
                  <c:v>7.8313310000000005</c:v>
                </c:pt>
                <c:pt idx="3808">
                  <c:v>7.8314000000000004</c:v>
                </c:pt>
                <c:pt idx="3809">
                  <c:v>7.8314400000000006</c:v>
                </c:pt>
                <c:pt idx="3810">
                  <c:v>7.8315149999999996</c:v>
                </c:pt>
                <c:pt idx="3811">
                  <c:v>7.8316180000000006</c:v>
                </c:pt>
                <c:pt idx="3812">
                  <c:v>7.8317440000000005</c:v>
                </c:pt>
                <c:pt idx="3813">
                  <c:v>7.8318440000000002</c:v>
                </c:pt>
                <c:pt idx="3814">
                  <c:v>7.8319270000000003</c:v>
                </c:pt>
                <c:pt idx="3815">
                  <c:v>7.8320039999999995</c:v>
                </c:pt>
                <c:pt idx="3816">
                  <c:v>7.8321040000000002</c:v>
                </c:pt>
                <c:pt idx="3817">
                  <c:v>7.8322370000000001</c:v>
                </c:pt>
                <c:pt idx="3818">
                  <c:v>7.8323830000000001</c:v>
                </c:pt>
                <c:pt idx="3819">
                  <c:v>7.8325200000000006</c:v>
                </c:pt>
                <c:pt idx="3820">
                  <c:v>7.8326449999999994</c:v>
                </c:pt>
                <c:pt idx="3821">
                  <c:v>7.832757</c:v>
                </c:pt>
                <c:pt idx="3822">
                  <c:v>7.8328360000000004</c:v>
                </c:pt>
                <c:pt idx="3823">
                  <c:v>7.8328740000000003</c:v>
                </c:pt>
                <c:pt idx="3824">
                  <c:v>7.8329360000000001</c:v>
                </c:pt>
                <c:pt idx="3825">
                  <c:v>7.8330450000000003</c:v>
                </c:pt>
                <c:pt idx="3826">
                  <c:v>7.8332009999999999</c:v>
                </c:pt>
                <c:pt idx="3827">
                  <c:v>7.8333650000000006</c:v>
                </c:pt>
                <c:pt idx="3828">
                  <c:v>7.8334960000000002</c:v>
                </c:pt>
                <c:pt idx="3829">
                  <c:v>7.8335759999999999</c:v>
                </c:pt>
                <c:pt idx="3830">
                  <c:v>7.8336050000000004</c:v>
                </c:pt>
                <c:pt idx="3831">
                  <c:v>7.8336480000000002</c:v>
                </c:pt>
                <c:pt idx="3832">
                  <c:v>7.8337219999999999</c:v>
                </c:pt>
                <c:pt idx="3833">
                  <c:v>7.8338260000000002</c:v>
                </c:pt>
                <c:pt idx="3834">
                  <c:v>7.8339400000000001</c:v>
                </c:pt>
                <c:pt idx="3835">
                  <c:v>7.8340480000000001</c:v>
                </c:pt>
                <c:pt idx="3836">
                  <c:v>7.8341379999999994</c:v>
                </c:pt>
                <c:pt idx="3837">
                  <c:v>7.8342450000000001</c:v>
                </c:pt>
                <c:pt idx="3838">
                  <c:v>7.8343579999999999</c:v>
                </c:pt>
                <c:pt idx="3839">
                  <c:v>7.834454</c:v>
                </c:pt>
                <c:pt idx="3840">
                  <c:v>7.8345520000000004</c:v>
                </c:pt>
                <c:pt idx="3841">
                  <c:v>7.8346629999999999</c:v>
                </c:pt>
                <c:pt idx="3842">
                  <c:v>7.8347600000000002</c:v>
                </c:pt>
                <c:pt idx="3843">
                  <c:v>7.8348630000000004</c:v>
                </c:pt>
                <c:pt idx="3844">
                  <c:v>7.834962</c:v>
                </c:pt>
                <c:pt idx="3845">
                  <c:v>7.835032</c:v>
                </c:pt>
                <c:pt idx="3846">
                  <c:v>7.8351139999999999</c:v>
                </c:pt>
                <c:pt idx="3847">
                  <c:v>7.8351939999999995</c:v>
                </c:pt>
                <c:pt idx="3848">
                  <c:v>7.8352620000000002</c:v>
                </c:pt>
                <c:pt idx="3849">
                  <c:v>7.8353060000000001</c:v>
                </c:pt>
                <c:pt idx="3850">
                  <c:v>7.8353710000000003</c:v>
                </c:pt>
                <c:pt idx="3851">
                  <c:v>7.8354529999999993</c:v>
                </c:pt>
                <c:pt idx="3852">
                  <c:v>7.835547</c:v>
                </c:pt>
                <c:pt idx="3853">
                  <c:v>7.8356910000000006</c:v>
                </c:pt>
                <c:pt idx="3854">
                  <c:v>7.8358439999999998</c:v>
                </c:pt>
                <c:pt idx="3855">
                  <c:v>7.8359740000000002</c:v>
                </c:pt>
                <c:pt idx="3856">
                  <c:v>7.8360780000000005</c:v>
                </c:pt>
                <c:pt idx="3857">
                  <c:v>7.8361320000000001</c:v>
                </c:pt>
                <c:pt idx="3858">
                  <c:v>7.8361710000000002</c:v>
                </c:pt>
                <c:pt idx="3859">
                  <c:v>7.8362440000000007</c:v>
                </c:pt>
                <c:pt idx="3860">
                  <c:v>7.8363440000000004</c:v>
                </c:pt>
                <c:pt idx="3861">
                  <c:v>7.8364779999999996</c:v>
                </c:pt>
                <c:pt idx="3862">
                  <c:v>7.8366369999999996</c:v>
                </c:pt>
                <c:pt idx="3863">
                  <c:v>7.8367659999999999</c:v>
                </c:pt>
                <c:pt idx="3864">
                  <c:v>7.8368450000000003</c:v>
                </c:pt>
                <c:pt idx="3865">
                  <c:v>7.8369249999999999</c:v>
                </c:pt>
                <c:pt idx="3866">
                  <c:v>7.8369990000000005</c:v>
                </c:pt>
                <c:pt idx="3867">
                  <c:v>7.8370579999999999</c:v>
                </c:pt>
                <c:pt idx="3868">
                  <c:v>7.8371219999999999</c:v>
                </c:pt>
                <c:pt idx="3869">
                  <c:v>7.8371919999999999</c:v>
                </c:pt>
                <c:pt idx="3870">
                  <c:v>7.8372539999999997</c:v>
                </c:pt>
                <c:pt idx="3871">
                  <c:v>7.8373530000000002</c:v>
                </c:pt>
                <c:pt idx="3872">
                  <c:v>7.8374350000000002</c:v>
                </c:pt>
                <c:pt idx="3873">
                  <c:v>7.8374980000000001</c:v>
                </c:pt>
                <c:pt idx="3874">
                  <c:v>7.8375659999999998</c:v>
                </c:pt>
                <c:pt idx="3875">
                  <c:v>7.8376739999999998</c:v>
                </c:pt>
                <c:pt idx="3876">
                  <c:v>7.8378169999999994</c:v>
                </c:pt>
                <c:pt idx="3877">
                  <c:v>7.837942</c:v>
                </c:pt>
                <c:pt idx="3878">
                  <c:v>7.8380299999999998</c:v>
                </c:pt>
                <c:pt idx="3879">
                  <c:v>7.8380840000000003</c:v>
                </c:pt>
                <c:pt idx="3880">
                  <c:v>7.8381109999999996</c:v>
                </c:pt>
                <c:pt idx="3881">
                  <c:v>7.8381819999999998</c:v>
                </c:pt>
                <c:pt idx="3882">
                  <c:v>7.8382640000000006</c:v>
                </c:pt>
                <c:pt idx="3883">
                  <c:v>7.8383479999999999</c:v>
                </c:pt>
                <c:pt idx="3884">
                  <c:v>7.8384350000000005</c:v>
                </c:pt>
                <c:pt idx="3885">
                  <c:v>7.8385160000000003</c:v>
                </c:pt>
                <c:pt idx="3886">
                  <c:v>7.8385730000000002</c:v>
                </c:pt>
                <c:pt idx="3887">
                  <c:v>7.8386440000000004</c:v>
                </c:pt>
                <c:pt idx="3888">
                  <c:v>7.8387259999999994</c:v>
                </c:pt>
                <c:pt idx="3889">
                  <c:v>7.8388439999999999</c:v>
                </c:pt>
                <c:pt idx="3890">
                  <c:v>7.8389670000000002</c:v>
                </c:pt>
                <c:pt idx="3891">
                  <c:v>7.8390780000000007</c:v>
                </c:pt>
                <c:pt idx="3892">
                  <c:v>7.8391900000000003</c:v>
                </c:pt>
                <c:pt idx="3893">
                  <c:v>7.8392900000000001</c:v>
                </c:pt>
                <c:pt idx="3894">
                  <c:v>7.8393879999999996</c:v>
                </c:pt>
                <c:pt idx="3895">
                  <c:v>7.8394919999999999</c:v>
                </c:pt>
                <c:pt idx="3896">
                  <c:v>7.8395650000000003</c:v>
                </c:pt>
                <c:pt idx="3897">
                  <c:v>7.8396550000000005</c:v>
                </c:pt>
                <c:pt idx="3898">
                  <c:v>7.8397519999999998</c:v>
                </c:pt>
                <c:pt idx="3899">
                  <c:v>7.8398219999999998</c:v>
                </c:pt>
                <c:pt idx="3900">
                  <c:v>7.8398940000000001</c:v>
                </c:pt>
                <c:pt idx="3901">
                  <c:v>7.8399520000000003</c:v>
                </c:pt>
                <c:pt idx="3902">
                  <c:v>7.8399859999999997</c:v>
                </c:pt>
                <c:pt idx="3903">
                  <c:v>7.8400479999999995</c:v>
                </c:pt>
                <c:pt idx="3904">
                  <c:v>7.840109</c:v>
                </c:pt>
                <c:pt idx="3905">
                  <c:v>7.8401639999999997</c:v>
                </c:pt>
                <c:pt idx="3906">
                  <c:v>7.8402440000000002</c:v>
                </c:pt>
                <c:pt idx="3907">
                  <c:v>7.8403360000000006</c:v>
                </c:pt>
                <c:pt idx="3908">
                  <c:v>7.8404419999999995</c:v>
                </c:pt>
                <c:pt idx="3909">
                  <c:v>7.8405490000000002</c:v>
                </c:pt>
                <c:pt idx="3910">
                  <c:v>7.840649</c:v>
                </c:pt>
                <c:pt idx="3911">
                  <c:v>7.8407330000000002</c:v>
                </c:pt>
                <c:pt idx="3912">
                  <c:v>7.8408040000000003</c:v>
                </c:pt>
                <c:pt idx="3913">
                  <c:v>7.8408359999999995</c:v>
                </c:pt>
                <c:pt idx="3914">
                  <c:v>7.8408509999999998</c:v>
                </c:pt>
                <c:pt idx="3915">
                  <c:v>7.8408800000000003</c:v>
                </c:pt>
                <c:pt idx="3916">
                  <c:v>7.8409339999999998</c:v>
                </c:pt>
                <c:pt idx="3917">
                  <c:v>7.8410440000000001</c:v>
                </c:pt>
                <c:pt idx="3918">
                  <c:v>7.8411759999999999</c:v>
                </c:pt>
                <c:pt idx="3919">
                  <c:v>7.8412790000000001</c:v>
                </c:pt>
                <c:pt idx="3920">
                  <c:v>7.841342</c:v>
                </c:pt>
                <c:pt idx="3921">
                  <c:v>7.8413819999999994</c:v>
                </c:pt>
                <c:pt idx="3922">
                  <c:v>7.8414169999999999</c:v>
                </c:pt>
                <c:pt idx="3923">
                  <c:v>7.8414700000000002</c:v>
                </c:pt>
                <c:pt idx="3924">
                  <c:v>7.84152</c:v>
                </c:pt>
                <c:pt idx="3925">
                  <c:v>7.841545</c:v>
                </c:pt>
                <c:pt idx="3926">
                  <c:v>7.8415800000000004</c:v>
                </c:pt>
                <c:pt idx="3927">
                  <c:v>7.8416290000000002</c:v>
                </c:pt>
                <c:pt idx="3928">
                  <c:v>7.8416960000000007</c:v>
                </c:pt>
                <c:pt idx="3929">
                  <c:v>7.8417829999999995</c:v>
                </c:pt>
                <c:pt idx="3930">
                  <c:v>7.8418480000000006</c:v>
                </c:pt>
                <c:pt idx="3931">
                  <c:v>7.8418939999999999</c:v>
                </c:pt>
                <c:pt idx="3932">
                  <c:v>7.8419400000000001</c:v>
                </c:pt>
                <c:pt idx="3933">
                  <c:v>7.8420030000000001</c:v>
                </c:pt>
                <c:pt idx="3934">
                  <c:v>7.8420810000000003</c:v>
                </c:pt>
                <c:pt idx="3935">
                  <c:v>7.8421669999999999</c:v>
                </c:pt>
                <c:pt idx="3936">
                  <c:v>7.8422409999999996</c:v>
                </c:pt>
                <c:pt idx="3937">
                  <c:v>7.8422900000000002</c:v>
                </c:pt>
                <c:pt idx="3938">
                  <c:v>7.842352</c:v>
                </c:pt>
                <c:pt idx="3939">
                  <c:v>7.8423980000000002</c:v>
                </c:pt>
                <c:pt idx="3940">
                  <c:v>7.8424420000000001</c:v>
                </c:pt>
                <c:pt idx="3941">
                  <c:v>7.8425099999999999</c:v>
                </c:pt>
                <c:pt idx="3942">
                  <c:v>7.8425549999999999</c:v>
                </c:pt>
                <c:pt idx="3943">
                  <c:v>7.8426150000000003</c:v>
                </c:pt>
                <c:pt idx="3944">
                  <c:v>7.8426740000000006</c:v>
                </c:pt>
                <c:pt idx="3945">
                  <c:v>7.8427480000000003</c:v>
                </c:pt>
                <c:pt idx="3946">
                  <c:v>7.842835</c:v>
                </c:pt>
                <c:pt idx="3947">
                  <c:v>7.842892</c:v>
                </c:pt>
                <c:pt idx="3948">
                  <c:v>7.8429409999999997</c:v>
                </c:pt>
                <c:pt idx="3949">
                  <c:v>7.8429799999999998</c:v>
                </c:pt>
                <c:pt idx="3950">
                  <c:v>7.8429920000000006</c:v>
                </c:pt>
                <c:pt idx="3951">
                  <c:v>7.8430499999999999</c:v>
                </c:pt>
                <c:pt idx="3952">
                  <c:v>7.8431549999999994</c:v>
                </c:pt>
                <c:pt idx="3953">
                  <c:v>7.8432580000000005</c:v>
                </c:pt>
                <c:pt idx="3954">
                  <c:v>7.8433600000000006</c:v>
                </c:pt>
                <c:pt idx="3955">
                  <c:v>7.8434100000000004</c:v>
                </c:pt>
                <c:pt idx="3956">
                  <c:v>7.8434299999999997</c:v>
                </c:pt>
                <c:pt idx="3957">
                  <c:v>7.8434550000000005</c:v>
                </c:pt>
                <c:pt idx="3958">
                  <c:v>7.8434740000000005</c:v>
                </c:pt>
                <c:pt idx="3959">
                  <c:v>7.843502</c:v>
                </c:pt>
                <c:pt idx="3960">
                  <c:v>7.8435439999999996</c:v>
                </c:pt>
                <c:pt idx="3961">
                  <c:v>7.8435740000000003</c:v>
                </c:pt>
                <c:pt idx="3962">
                  <c:v>7.8436140000000005</c:v>
                </c:pt>
                <c:pt idx="3963">
                  <c:v>7.8436579999999996</c:v>
                </c:pt>
                <c:pt idx="3964">
                  <c:v>7.8436640000000004</c:v>
                </c:pt>
                <c:pt idx="3965">
                  <c:v>7.8437000000000001</c:v>
                </c:pt>
                <c:pt idx="3966">
                  <c:v>7.8437280000000005</c:v>
                </c:pt>
                <c:pt idx="3967">
                  <c:v>7.8437529999999995</c:v>
                </c:pt>
                <c:pt idx="3968">
                  <c:v>7.8438460000000001</c:v>
                </c:pt>
                <c:pt idx="3969">
                  <c:v>7.8439329999999998</c:v>
                </c:pt>
                <c:pt idx="3970">
                  <c:v>7.8440130000000003</c:v>
                </c:pt>
                <c:pt idx="3971">
                  <c:v>7.8440639999999995</c:v>
                </c:pt>
                <c:pt idx="3972">
                  <c:v>7.8440630000000002</c:v>
                </c:pt>
                <c:pt idx="3973">
                  <c:v>7.8440630000000002</c:v>
                </c:pt>
                <c:pt idx="3974">
                  <c:v>7.8440880000000002</c:v>
                </c:pt>
                <c:pt idx="3975">
                  <c:v>7.8441299999999998</c:v>
                </c:pt>
                <c:pt idx="3976">
                  <c:v>7.8441939999999999</c:v>
                </c:pt>
                <c:pt idx="3977">
                  <c:v>7.8442360000000004</c:v>
                </c:pt>
                <c:pt idx="3978">
                  <c:v>7.8442439999999998</c:v>
                </c:pt>
                <c:pt idx="3979">
                  <c:v>7.8442480000000003</c:v>
                </c:pt>
                <c:pt idx="3980">
                  <c:v>7.8442539999999994</c:v>
                </c:pt>
                <c:pt idx="3981">
                  <c:v>7.844309</c:v>
                </c:pt>
                <c:pt idx="3982">
                  <c:v>7.8444009999999995</c:v>
                </c:pt>
                <c:pt idx="3983">
                  <c:v>7.8444669999999999</c:v>
                </c:pt>
                <c:pt idx="3984">
                  <c:v>7.844525</c:v>
                </c:pt>
                <c:pt idx="3985">
                  <c:v>7.8445599999999995</c:v>
                </c:pt>
                <c:pt idx="3986">
                  <c:v>7.8446250000000006</c:v>
                </c:pt>
                <c:pt idx="3987">
                  <c:v>7.8447139999999997</c:v>
                </c:pt>
                <c:pt idx="3988">
                  <c:v>7.8447800000000001</c:v>
                </c:pt>
                <c:pt idx="3989">
                  <c:v>7.8448080000000004</c:v>
                </c:pt>
                <c:pt idx="3990">
                  <c:v>7.8448440000000002</c:v>
                </c:pt>
                <c:pt idx="3991">
                  <c:v>7.844881</c:v>
                </c:pt>
                <c:pt idx="3992">
                  <c:v>7.8449239999999998</c:v>
                </c:pt>
                <c:pt idx="3993">
                  <c:v>7.8449419999999996</c:v>
                </c:pt>
                <c:pt idx="3994">
                  <c:v>7.8449559999999998</c:v>
                </c:pt>
                <c:pt idx="3995">
                  <c:v>7.8449740000000006</c:v>
                </c:pt>
                <c:pt idx="3996">
                  <c:v>7.8450160000000002</c:v>
                </c:pt>
                <c:pt idx="3997">
                  <c:v>7.8450889999999998</c:v>
                </c:pt>
                <c:pt idx="3998">
                  <c:v>7.8451269999999997</c:v>
                </c:pt>
                <c:pt idx="3999">
                  <c:v>7.8451310000000003</c:v>
                </c:pt>
                <c:pt idx="4000">
                  <c:v>7.8451120000000003</c:v>
                </c:pt>
                <c:pt idx="4001">
                  <c:v>7.8451420000000001</c:v>
                </c:pt>
                <c:pt idx="4002">
                  <c:v>7.8452210000000004</c:v>
                </c:pt>
                <c:pt idx="4003">
                  <c:v>7.8453210000000002</c:v>
                </c:pt>
                <c:pt idx="4004">
                  <c:v>7.8453840000000001</c:v>
                </c:pt>
                <c:pt idx="4005">
                  <c:v>7.8454199999999998</c:v>
                </c:pt>
                <c:pt idx="4006">
                  <c:v>7.8454560000000004</c:v>
                </c:pt>
                <c:pt idx="4007">
                  <c:v>7.8454949999999997</c:v>
                </c:pt>
                <c:pt idx="4008">
                  <c:v>7.8455539999999999</c:v>
                </c:pt>
                <c:pt idx="4009">
                  <c:v>7.8455890000000004</c:v>
                </c:pt>
                <c:pt idx="4010">
                  <c:v>7.8456260000000002</c:v>
                </c:pt>
                <c:pt idx="4011">
                  <c:v>7.8456589999999995</c:v>
                </c:pt>
                <c:pt idx="4012">
                  <c:v>7.8456919999999997</c:v>
                </c:pt>
                <c:pt idx="4013">
                  <c:v>7.8457520000000001</c:v>
                </c:pt>
                <c:pt idx="4014">
                  <c:v>7.8458139999999998</c:v>
                </c:pt>
                <c:pt idx="4015">
                  <c:v>7.8458810000000003</c:v>
                </c:pt>
                <c:pt idx="4016">
                  <c:v>7.8459140000000005</c:v>
                </c:pt>
                <c:pt idx="4017">
                  <c:v>7.8459319999999995</c:v>
                </c:pt>
                <c:pt idx="4018">
                  <c:v>7.8459300000000001</c:v>
                </c:pt>
                <c:pt idx="4019">
                  <c:v>7.8459110000000001</c:v>
                </c:pt>
                <c:pt idx="4020">
                  <c:v>7.8459089999999998</c:v>
                </c:pt>
                <c:pt idx="4021">
                  <c:v>7.8459300000000001</c:v>
                </c:pt>
                <c:pt idx="4022">
                  <c:v>7.84598</c:v>
                </c:pt>
                <c:pt idx="4023">
                  <c:v>7.8460489999999998</c:v>
                </c:pt>
                <c:pt idx="4024">
                  <c:v>7.8461040000000004</c:v>
                </c:pt>
                <c:pt idx="4025">
                  <c:v>7.8461370000000006</c:v>
                </c:pt>
                <c:pt idx="4026">
                  <c:v>7.8461460000000001</c:v>
                </c:pt>
                <c:pt idx="4027">
                  <c:v>7.846152</c:v>
                </c:pt>
                <c:pt idx="4028">
                  <c:v>7.8461879999999997</c:v>
                </c:pt>
                <c:pt idx="4029">
                  <c:v>7.8462429999999994</c:v>
                </c:pt>
                <c:pt idx="4030">
                  <c:v>7.846266</c:v>
                </c:pt>
                <c:pt idx="4031">
                  <c:v>7.8462300000000003</c:v>
                </c:pt>
                <c:pt idx="4032">
                  <c:v>7.8462100000000001</c:v>
                </c:pt>
                <c:pt idx="4033">
                  <c:v>7.8461920000000003</c:v>
                </c:pt>
                <c:pt idx="4034">
                  <c:v>7.8462119999999995</c:v>
                </c:pt>
                <c:pt idx="4035">
                  <c:v>7.8462639999999997</c:v>
                </c:pt>
                <c:pt idx="4036">
                  <c:v>7.8463159999999998</c:v>
                </c:pt>
                <c:pt idx="4037">
                  <c:v>7.8463200000000004</c:v>
                </c:pt>
                <c:pt idx="4038">
                  <c:v>7.846317</c:v>
                </c:pt>
                <c:pt idx="4039">
                  <c:v>7.8463200000000004</c:v>
                </c:pt>
                <c:pt idx="4040">
                  <c:v>7.8463139999999996</c:v>
                </c:pt>
                <c:pt idx="4041">
                  <c:v>7.8463399999999996</c:v>
                </c:pt>
                <c:pt idx="4042">
                  <c:v>7.846393</c:v>
                </c:pt>
                <c:pt idx="4043">
                  <c:v>7.8464580000000002</c:v>
                </c:pt>
                <c:pt idx="4044">
                  <c:v>7.8465220000000002</c:v>
                </c:pt>
                <c:pt idx="4045">
                  <c:v>7.8465869999999995</c:v>
                </c:pt>
                <c:pt idx="4046">
                  <c:v>7.8466109999999993</c:v>
                </c:pt>
                <c:pt idx="4047">
                  <c:v>7.8466279999999999</c:v>
                </c:pt>
                <c:pt idx="4048">
                  <c:v>7.8466149999999999</c:v>
                </c:pt>
                <c:pt idx="4049">
                  <c:v>7.8465930000000004</c:v>
                </c:pt>
                <c:pt idx="4050">
                  <c:v>7.8465799999999994</c:v>
                </c:pt>
                <c:pt idx="4051">
                  <c:v>7.8465600000000002</c:v>
                </c:pt>
                <c:pt idx="4052">
                  <c:v>7.8465480000000003</c:v>
                </c:pt>
                <c:pt idx="4053">
                  <c:v>7.8465699999999998</c:v>
                </c:pt>
                <c:pt idx="4054">
                  <c:v>7.8465679999999995</c:v>
                </c:pt>
                <c:pt idx="4055">
                  <c:v>7.8465579999999999</c:v>
                </c:pt>
                <c:pt idx="4056">
                  <c:v>7.8465720000000001</c:v>
                </c:pt>
                <c:pt idx="4057">
                  <c:v>7.846565</c:v>
                </c:pt>
                <c:pt idx="4058">
                  <c:v>7.8465699999999998</c:v>
                </c:pt>
                <c:pt idx="4059">
                  <c:v>7.8466079999999998</c:v>
                </c:pt>
                <c:pt idx="4060">
                  <c:v>7.8466480000000001</c:v>
                </c:pt>
                <c:pt idx="4061">
                  <c:v>7.8466680000000002</c:v>
                </c:pt>
                <c:pt idx="4062">
                  <c:v>7.8466839999999998</c:v>
                </c:pt>
                <c:pt idx="4063">
                  <c:v>7.8467120000000001</c:v>
                </c:pt>
                <c:pt idx="4064">
                  <c:v>7.8467579999999995</c:v>
                </c:pt>
                <c:pt idx="4065">
                  <c:v>7.8467850000000006</c:v>
                </c:pt>
                <c:pt idx="4066">
                  <c:v>7.8467909999999996</c:v>
                </c:pt>
                <c:pt idx="4067">
                  <c:v>7.8467719999999996</c:v>
                </c:pt>
                <c:pt idx="4068">
                  <c:v>7.8467630000000002</c:v>
                </c:pt>
                <c:pt idx="4069">
                  <c:v>7.846787</c:v>
                </c:pt>
                <c:pt idx="4070">
                  <c:v>7.8468249999999999</c:v>
                </c:pt>
                <c:pt idx="4071">
                  <c:v>7.8468749999999998</c:v>
                </c:pt>
                <c:pt idx="4072">
                  <c:v>7.846908</c:v>
                </c:pt>
                <c:pt idx="4073">
                  <c:v>7.8469470000000001</c:v>
                </c:pt>
                <c:pt idx="4074">
                  <c:v>7.8469959999999999</c:v>
                </c:pt>
                <c:pt idx="4075">
                  <c:v>7.8470680000000002</c:v>
                </c:pt>
                <c:pt idx="4076">
                  <c:v>7.8471510000000002</c:v>
                </c:pt>
                <c:pt idx="4077">
                  <c:v>7.8472229999999996</c:v>
                </c:pt>
                <c:pt idx="4078">
                  <c:v>7.8472679999999997</c:v>
                </c:pt>
                <c:pt idx="4079">
                  <c:v>7.8472980000000003</c:v>
                </c:pt>
                <c:pt idx="4080">
                  <c:v>7.8473249999999997</c:v>
                </c:pt>
                <c:pt idx="4081">
                  <c:v>7.8473839999999999</c:v>
                </c:pt>
                <c:pt idx="4082">
                  <c:v>7.8474659999999998</c:v>
                </c:pt>
                <c:pt idx="4083">
                  <c:v>7.8475320000000002</c:v>
                </c:pt>
                <c:pt idx="4084">
                  <c:v>7.8475700000000002</c:v>
                </c:pt>
                <c:pt idx="4085">
                  <c:v>7.8475909999999995</c:v>
                </c:pt>
                <c:pt idx="4086">
                  <c:v>7.8476319999999999</c:v>
                </c:pt>
                <c:pt idx="4087">
                  <c:v>7.8476660000000003</c:v>
                </c:pt>
                <c:pt idx="4088">
                  <c:v>7.8476549999999996</c:v>
                </c:pt>
                <c:pt idx="4089">
                  <c:v>7.8476499999999998</c:v>
                </c:pt>
                <c:pt idx="4090">
                  <c:v>7.8476470000000003</c:v>
                </c:pt>
                <c:pt idx="4091">
                  <c:v>7.8476940000000006</c:v>
                </c:pt>
                <c:pt idx="4092">
                  <c:v>7.847772</c:v>
                </c:pt>
                <c:pt idx="4093">
                  <c:v>7.8478580000000004</c:v>
                </c:pt>
                <c:pt idx="4094">
                  <c:v>7.8479270000000003</c:v>
                </c:pt>
                <c:pt idx="4095">
                  <c:v>7.8479919999999996</c:v>
                </c:pt>
                <c:pt idx="4096">
                  <c:v>7.8480299999999996</c:v>
                </c:pt>
                <c:pt idx="4097">
                  <c:v>7.8480670000000003</c:v>
                </c:pt>
                <c:pt idx="4098">
                  <c:v>7.8481079999999999</c:v>
                </c:pt>
                <c:pt idx="4099">
                  <c:v>7.8481100000000001</c:v>
                </c:pt>
                <c:pt idx="4100">
                  <c:v>7.8481050000000003</c:v>
                </c:pt>
                <c:pt idx="4101">
                  <c:v>7.8481260000000006</c:v>
                </c:pt>
                <c:pt idx="4102">
                  <c:v>7.8481519999999998</c:v>
                </c:pt>
                <c:pt idx="4103">
                  <c:v>7.8481679999999994</c:v>
                </c:pt>
                <c:pt idx="4104">
                  <c:v>7.8481880000000004</c:v>
                </c:pt>
                <c:pt idx="4105">
                  <c:v>7.84823</c:v>
                </c:pt>
                <c:pt idx="4106">
                  <c:v>7.8483010000000002</c:v>
                </c:pt>
                <c:pt idx="4107">
                  <c:v>7.8483999999999998</c:v>
                </c:pt>
                <c:pt idx="4108">
                  <c:v>7.8484780000000001</c:v>
                </c:pt>
                <c:pt idx="4109">
                  <c:v>7.8484959999999999</c:v>
                </c:pt>
                <c:pt idx="4110">
                  <c:v>7.8485370000000003</c:v>
                </c:pt>
                <c:pt idx="4111">
                  <c:v>7.8485719999999999</c:v>
                </c:pt>
                <c:pt idx="4112">
                  <c:v>7.8485849999999999</c:v>
                </c:pt>
                <c:pt idx="4113">
                  <c:v>7.8486329999999995</c:v>
                </c:pt>
                <c:pt idx="4114">
                  <c:v>7.8486770000000003</c:v>
                </c:pt>
                <c:pt idx="4115">
                  <c:v>7.8487159999999996</c:v>
                </c:pt>
                <c:pt idx="4116">
                  <c:v>7.8487879999999999</c:v>
                </c:pt>
                <c:pt idx="4117">
                  <c:v>7.8488340000000001</c:v>
                </c:pt>
                <c:pt idx="4118">
                  <c:v>7.8488430000000005</c:v>
                </c:pt>
                <c:pt idx="4119">
                  <c:v>7.8488760000000006</c:v>
                </c:pt>
                <c:pt idx="4120">
                  <c:v>7.8489149999999999</c:v>
                </c:pt>
                <c:pt idx="4121">
                  <c:v>7.8489699999999996</c:v>
                </c:pt>
                <c:pt idx="4122">
                  <c:v>7.8490250000000001</c:v>
                </c:pt>
                <c:pt idx="4123">
                  <c:v>7.8490640000000003</c:v>
                </c:pt>
                <c:pt idx="4124">
                  <c:v>7.849119</c:v>
                </c:pt>
                <c:pt idx="4125">
                  <c:v>7.8491520000000001</c:v>
                </c:pt>
                <c:pt idx="4126">
                  <c:v>7.8491859999999996</c:v>
                </c:pt>
                <c:pt idx="4127">
                  <c:v>7.8492250000000006</c:v>
                </c:pt>
                <c:pt idx="4128">
                  <c:v>7.8492449999999998</c:v>
                </c:pt>
                <c:pt idx="4129">
                  <c:v>7.8492700000000006</c:v>
                </c:pt>
                <c:pt idx="4130">
                  <c:v>7.8492999999999995</c:v>
                </c:pt>
                <c:pt idx="4131">
                  <c:v>7.8493230000000001</c:v>
                </c:pt>
                <c:pt idx="4132">
                  <c:v>7.8493899999999996</c:v>
                </c:pt>
                <c:pt idx="4133">
                  <c:v>7.8494449999999993</c:v>
                </c:pt>
                <c:pt idx="4134">
                  <c:v>7.8494919999999997</c:v>
                </c:pt>
                <c:pt idx="4135">
                  <c:v>7.8495220000000003</c:v>
                </c:pt>
                <c:pt idx="4136">
                  <c:v>7.8495530000000002</c:v>
                </c:pt>
                <c:pt idx="4137">
                  <c:v>7.8496579999999998</c:v>
                </c:pt>
                <c:pt idx="4138">
                  <c:v>7.849761</c:v>
                </c:pt>
                <c:pt idx="4139">
                  <c:v>7.8498280000000005</c:v>
                </c:pt>
                <c:pt idx="4140">
                  <c:v>7.8498459999999994</c:v>
                </c:pt>
                <c:pt idx="4141">
                  <c:v>7.8498420000000007</c:v>
                </c:pt>
                <c:pt idx="4142">
                  <c:v>7.8498700000000001</c:v>
                </c:pt>
                <c:pt idx="4143">
                  <c:v>7.8499379999999999</c:v>
                </c:pt>
                <c:pt idx="4144">
                  <c:v>7.84999</c:v>
                </c:pt>
                <c:pt idx="4145">
                  <c:v>7.8500230000000002</c:v>
                </c:pt>
                <c:pt idx="4146">
                  <c:v>7.8500519999999998</c:v>
                </c:pt>
                <c:pt idx="4147">
                  <c:v>7.850066</c:v>
                </c:pt>
                <c:pt idx="4148">
                  <c:v>7.8501099999999999</c:v>
                </c:pt>
                <c:pt idx="4149">
                  <c:v>7.8501940000000001</c:v>
                </c:pt>
                <c:pt idx="4150">
                  <c:v>7.850282</c:v>
                </c:pt>
                <c:pt idx="4151">
                  <c:v>7.8503609999999995</c:v>
                </c:pt>
                <c:pt idx="4152">
                  <c:v>7.8504269999999998</c:v>
                </c:pt>
                <c:pt idx="4153">
                  <c:v>7.85046</c:v>
                </c:pt>
                <c:pt idx="4154">
                  <c:v>7.8504529999999999</c:v>
                </c:pt>
                <c:pt idx="4155">
                  <c:v>7.8504779999999998</c:v>
                </c:pt>
                <c:pt idx="4156">
                  <c:v>7.8505029999999998</c:v>
                </c:pt>
                <c:pt idx="4157">
                  <c:v>7.8505269999999996</c:v>
                </c:pt>
                <c:pt idx="4158">
                  <c:v>7.8505839999999996</c:v>
                </c:pt>
                <c:pt idx="4159">
                  <c:v>7.8506529999999994</c:v>
                </c:pt>
                <c:pt idx="4160">
                  <c:v>7.8507220000000002</c:v>
                </c:pt>
                <c:pt idx="4161">
                  <c:v>7.8507689999999997</c:v>
                </c:pt>
                <c:pt idx="4162">
                  <c:v>7.8508180000000003</c:v>
                </c:pt>
                <c:pt idx="4163">
                  <c:v>7.8508689999999994</c:v>
                </c:pt>
                <c:pt idx="4164">
                  <c:v>7.8509069999999994</c:v>
                </c:pt>
                <c:pt idx="4165">
                  <c:v>7.8509370000000001</c:v>
                </c:pt>
                <c:pt idx="4166">
                  <c:v>7.8509779999999996</c:v>
                </c:pt>
                <c:pt idx="4167">
                  <c:v>7.8510239999999998</c:v>
                </c:pt>
                <c:pt idx="4168">
                  <c:v>7.8510740000000006</c:v>
                </c:pt>
                <c:pt idx="4169">
                  <c:v>7.8510949999999999</c:v>
                </c:pt>
                <c:pt idx="4170">
                  <c:v>7.8511229999999994</c:v>
                </c:pt>
                <c:pt idx="4171">
                  <c:v>7.8511620000000004</c:v>
                </c:pt>
                <c:pt idx="4172">
                  <c:v>7.8512230000000001</c:v>
                </c:pt>
                <c:pt idx="4173">
                  <c:v>7.8513210000000004</c:v>
                </c:pt>
                <c:pt idx="4174">
                  <c:v>7.8514080000000002</c:v>
                </c:pt>
                <c:pt idx="4175">
                  <c:v>7.8514420000000005</c:v>
                </c:pt>
                <c:pt idx="4176">
                  <c:v>7.8514710000000001</c:v>
                </c:pt>
                <c:pt idx="4177">
                  <c:v>7.8514780000000002</c:v>
                </c:pt>
                <c:pt idx="4178">
                  <c:v>7.8514900000000001</c:v>
                </c:pt>
                <c:pt idx="4179">
                  <c:v>7.851515</c:v>
                </c:pt>
                <c:pt idx="4180">
                  <c:v>7.8515769999999998</c:v>
                </c:pt>
                <c:pt idx="4181">
                  <c:v>7.8516130000000004</c:v>
                </c:pt>
                <c:pt idx="4182">
                  <c:v>7.8516879999999993</c:v>
                </c:pt>
                <c:pt idx="4183">
                  <c:v>7.8517799999999998</c:v>
                </c:pt>
                <c:pt idx="4184">
                  <c:v>7.8518569999999999</c:v>
                </c:pt>
                <c:pt idx="4185">
                  <c:v>7.8519190000000005</c:v>
                </c:pt>
                <c:pt idx="4186">
                  <c:v>7.8520120000000002</c:v>
                </c:pt>
                <c:pt idx="4187">
                  <c:v>7.8520769999999995</c:v>
                </c:pt>
                <c:pt idx="4188">
                  <c:v>7.8521330000000003</c:v>
                </c:pt>
                <c:pt idx="4189">
                  <c:v>7.8521700000000001</c:v>
                </c:pt>
                <c:pt idx="4190">
                  <c:v>7.8521610000000006</c:v>
                </c:pt>
                <c:pt idx="4191">
                  <c:v>7.8521520000000002</c:v>
                </c:pt>
                <c:pt idx="4192">
                  <c:v>7.8522119999999997</c:v>
                </c:pt>
                <c:pt idx="4193">
                  <c:v>7.8523180000000004</c:v>
                </c:pt>
                <c:pt idx="4194">
                  <c:v>7.8524700000000003</c:v>
                </c:pt>
                <c:pt idx="4195">
                  <c:v>7.8525840000000002</c:v>
                </c:pt>
                <c:pt idx="4196">
                  <c:v>7.8525999999999998</c:v>
                </c:pt>
                <c:pt idx="4197">
                  <c:v>7.8525910000000003</c:v>
                </c:pt>
                <c:pt idx="4198">
                  <c:v>7.8525879999999999</c:v>
                </c:pt>
                <c:pt idx="4199">
                  <c:v>7.8526199999999999</c:v>
                </c:pt>
                <c:pt idx="4200">
                  <c:v>7.8526919999999993</c:v>
                </c:pt>
                <c:pt idx="4201">
                  <c:v>7.852754</c:v>
                </c:pt>
                <c:pt idx="4202">
                  <c:v>7.852779</c:v>
                </c:pt>
                <c:pt idx="4203">
                  <c:v>7.8528419999999999</c:v>
                </c:pt>
                <c:pt idx="4204">
                  <c:v>7.8529169999999997</c:v>
                </c:pt>
                <c:pt idx="4205">
                  <c:v>7.8529870000000006</c:v>
                </c:pt>
                <c:pt idx="4206">
                  <c:v>7.8530579999999999</c:v>
                </c:pt>
                <c:pt idx="4207">
                  <c:v>7.8531370000000003</c:v>
                </c:pt>
                <c:pt idx="4208">
                  <c:v>7.8532030000000006</c:v>
                </c:pt>
                <c:pt idx="4209">
                  <c:v>7.8532899999999994</c:v>
                </c:pt>
                <c:pt idx="4210">
                  <c:v>7.8533439999999999</c:v>
                </c:pt>
                <c:pt idx="4211">
                  <c:v>7.8533770000000001</c:v>
                </c:pt>
                <c:pt idx="4212">
                  <c:v>7.8534220000000001</c:v>
                </c:pt>
                <c:pt idx="4213">
                  <c:v>7.853485</c:v>
                </c:pt>
                <c:pt idx="4214">
                  <c:v>7.8535520000000005</c:v>
                </c:pt>
                <c:pt idx="4215">
                  <c:v>7.8536339999999996</c:v>
                </c:pt>
                <c:pt idx="4216">
                  <c:v>7.8536780000000004</c:v>
                </c:pt>
                <c:pt idx="4217">
                  <c:v>7.8537219999999994</c:v>
                </c:pt>
                <c:pt idx="4218">
                  <c:v>7.8537319999999999</c:v>
                </c:pt>
                <c:pt idx="4219">
                  <c:v>7.8537470000000003</c:v>
                </c:pt>
                <c:pt idx="4220">
                  <c:v>7.8537920000000003</c:v>
                </c:pt>
                <c:pt idx="4221">
                  <c:v>7.8538440000000005</c:v>
                </c:pt>
                <c:pt idx="4222">
                  <c:v>7.8539080000000006</c:v>
                </c:pt>
                <c:pt idx="4223">
                  <c:v>7.8539770000000004</c:v>
                </c:pt>
                <c:pt idx="4224">
                  <c:v>7.8540399999999995</c:v>
                </c:pt>
                <c:pt idx="4225">
                  <c:v>7.854114</c:v>
                </c:pt>
                <c:pt idx="4226">
                  <c:v>7.8541880000000006</c:v>
                </c:pt>
                <c:pt idx="4227">
                  <c:v>7.8542299999999994</c:v>
                </c:pt>
                <c:pt idx="4228">
                  <c:v>7.8542640000000006</c:v>
                </c:pt>
                <c:pt idx="4229">
                  <c:v>7.8543079999999996</c:v>
                </c:pt>
                <c:pt idx="4230">
                  <c:v>7.8543940000000001</c:v>
                </c:pt>
                <c:pt idx="4231">
                  <c:v>7.854495</c:v>
                </c:pt>
                <c:pt idx="4232">
                  <c:v>7.8546100000000001</c:v>
                </c:pt>
                <c:pt idx="4233">
                  <c:v>7.8546800000000001</c:v>
                </c:pt>
                <c:pt idx="4234">
                  <c:v>7.854698</c:v>
                </c:pt>
                <c:pt idx="4235">
                  <c:v>7.8547270000000005</c:v>
                </c:pt>
                <c:pt idx="4236">
                  <c:v>7.8547720000000005</c:v>
                </c:pt>
                <c:pt idx="4237">
                  <c:v>7.8548290000000005</c:v>
                </c:pt>
                <c:pt idx="4238">
                  <c:v>7.8549299999999995</c:v>
                </c:pt>
                <c:pt idx="4239">
                  <c:v>7.8550380000000004</c:v>
                </c:pt>
                <c:pt idx="4240">
                  <c:v>7.8551120000000001</c:v>
                </c:pt>
                <c:pt idx="4241">
                  <c:v>7.8552080000000002</c:v>
                </c:pt>
                <c:pt idx="4242">
                  <c:v>7.8553110000000004</c:v>
                </c:pt>
                <c:pt idx="4243">
                  <c:v>7.8553739999999994</c:v>
                </c:pt>
                <c:pt idx="4244">
                  <c:v>7.855442</c:v>
                </c:pt>
                <c:pt idx="4245">
                  <c:v>7.8555279999999996</c:v>
                </c:pt>
                <c:pt idx="4246">
                  <c:v>7.8556480000000004</c:v>
                </c:pt>
                <c:pt idx="4247">
                  <c:v>7.8557869999999994</c:v>
                </c:pt>
                <c:pt idx="4248">
                  <c:v>7.8559380000000001</c:v>
                </c:pt>
                <c:pt idx="4249">
                  <c:v>7.8560540000000003</c:v>
                </c:pt>
                <c:pt idx="4250">
                  <c:v>7.8561040000000002</c:v>
                </c:pt>
                <c:pt idx="4251">
                  <c:v>7.8561290000000001</c:v>
                </c:pt>
                <c:pt idx="4252">
                  <c:v>7.8561399999999999</c:v>
                </c:pt>
                <c:pt idx="4253">
                  <c:v>7.8561639999999997</c:v>
                </c:pt>
                <c:pt idx="4254">
                  <c:v>7.8562340000000006</c:v>
                </c:pt>
                <c:pt idx="4255">
                  <c:v>7.8563419999999997</c:v>
                </c:pt>
                <c:pt idx="4256">
                  <c:v>7.856452</c:v>
                </c:pt>
                <c:pt idx="4257">
                  <c:v>7.8565319999999996</c:v>
                </c:pt>
                <c:pt idx="4258">
                  <c:v>7.8565640000000005</c:v>
                </c:pt>
                <c:pt idx="4259">
                  <c:v>7.8565889999999996</c:v>
                </c:pt>
                <c:pt idx="4260">
                  <c:v>7.856668</c:v>
                </c:pt>
                <c:pt idx="4261">
                  <c:v>7.8567850000000004</c:v>
                </c:pt>
                <c:pt idx="4262">
                  <c:v>7.8569429999999993</c:v>
                </c:pt>
                <c:pt idx="4263">
                  <c:v>7.8570840000000004</c:v>
                </c:pt>
                <c:pt idx="4264">
                  <c:v>7.8571580000000001</c:v>
                </c:pt>
                <c:pt idx="4265">
                  <c:v>7.8572100000000002</c:v>
                </c:pt>
                <c:pt idx="4266">
                  <c:v>7.8572540000000002</c:v>
                </c:pt>
                <c:pt idx="4267">
                  <c:v>7.8573400000000007</c:v>
                </c:pt>
                <c:pt idx="4268">
                  <c:v>7.857456</c:v>
                </c:pt>
                <c:pt idx="4269">
                  <c:v>7.8575590000000002</c:v>
                </c:pt>
                <c:pt idx="4270">
                  <c:v>7.8576230000000002</c:v>
                </c:pt>
                <c:pt idx="4271">
                  <c:v>7.8576739999999994</c:v>
                </c:pt>
                <c:pt idx="4272">
                  <c:v>7.8577159999999999</c:v>
                </c:pt>
                <c:pt idx="4273">
                  <c:v>7.8577779999999997</c:v>
                </c:pt>
                <c:pt idx="4274">
                  <c:v>7.857888</c:v>
                </c:pt>
                <c:pt idx="4275">
                  <c:v>7.8579810000000005</c:v>
                </c:pt>
                <c:pt idx="4276">
                  <c:v>7.8580760000000005</c:v>
                </c:pt>
                <c:pt idx="4277">
                  <c:v>7.8581750000000001</c:v>
                </c:pt>
                <c:pt idx="4278">
                  <c:v>7.8582700000000001</c:v>
                </c:pt>
                <c:pt idx="4279">
                  <c:v>7.8583540000000003</c:v>
                </c:pt>
                <c:pt idx="4280">
                  <c:v>7.85846</c:v>
                </c:pt>
                <c:pt idx="4281">
                  <c:v>7.8585720000000006</c:v>
                </c:pt>
                <c:pt idx="4282">
                  <c:v>7.8586619999999998</c:v>
                </c:pt>
                <c:pt idx="4283">
                  <c:v>7.8587480000000003</c:v>
                </c:pt>
                <c:pt idx="4284">
                  <c:v>7.858816</c:v>
                </c:pt>
                <c:pt idx="4285">
                  <c:v>7.8589000000000002</c:v>
                </c:pt>
                <c:pt idx="4286">
                  <c:v>7.859</c:v>
                </c:pt>
                <c:pt idx="4287">
                  <c:v>7.8590859999999996</c:v>
                </c:pt>
                <c:pt idx="4288">
                  <c:v>7.8591180000000005</c:v>
                </c:pt>
                <c:pt idx="4289">
                  <c:v>7.85914</c:v>
                </c:pt>
                <c:pt idx="4290">
                  <c:v>7.8591800000000003</c:v>
                </c:pt>
                <c:pt idx="4291">
                  <c:v>7.8592560000000002</c:v>
                </c:pt>
                <c:pt idx="4292">
                  <c:v>7.8593650000000004</c:v>
                </c:pt>
                <c:pt idx="4293">
                  <c:v>7.8594489999999997</c:v>
                </c:pt>
                <c:pt idx="4294">
                  <c:v>7.8595190000000006</c:v>
                </c:pt>
                <c:pt idx="4295">
                  <c:v>7.8595869999999994</c:v>
                </c:pt>
                <c:pt idx="4296">
                  <c:v>7.8596880000000002</c:v>
                </c:pt>
                <c:pt idx="4297">
                  <c:v>7.859788</c:v>
                </c:pt>
                <c:pt idx="4298">
                  <c:v>7.8598730000000003</c:v>
                </c:pt>
                <c:pt idx="4299">
                  <c:v>7.8599399999999999</c:v>
                </c:pt>
                <c:pt idx="4300">
                  <c:v>7.8600029999999999</c:v>
                </c:pt>
                <c:pt idx="4301">
                  <c:v>7.8600789999999998</c:v>
                </c:pt>
                <c:pt idx="4302">
                  <c:v>7.8601659999999995</c:v>
                </c:pt>
                <c:pt idx="4303">
                  <c:v>7.8602319999999999</c:v>
                </c:pt>
                <c:pt idx="4304">
                  <c:v>7.8602889999999999</c:v>
                </c:pt>
                <c:pt idx="4305">
                  <c:v>7.8603439999999996</c:v>
                </c:pt>
                <c:pt idx="4306">
                  <c:v>7.8603830000000006</c:v>
                </c:pt>
                <c:pt idx="4307">
                  <c:v>7.8604280000000006</c:v>
                </c:pt>
                <c:pt idx="4308">
                  <c:v>7.8604780000000005</c:v>
                </c:pt>
                <c:pt idx="4309">
                  <c:v>7.8604820000000002</c:v>
                </c:pt>
                <c:pt idx="4310">
                  <c:v>7.8605049999999999</c:v>
                </c:pt>
                <c:pt idx="4311">
                  <c:v>7.8605580000000002</c:v>
                </c:pt>
                <c:pt idx="4312">
                  <c:v>7.860614</c:v>
                </c:pt>
                <c:pt idx="4313">
                  <c:v>7.8606829999999999</c:v>
                </c:pt>
                <c:pt idx="4314">
                  <c:v>7.8607440000000004</c:v>
                </c:pt>
                <c:pt idx="4315">
                  <c:v>7.8607809999999994</c:v>
                </c:pt>
                <c:pt idx="4316">
                  <c:v>7.860824</c:v>
                </c:pt>
                <c:pt idx="4317">
                  <c:v>7.8608560000000001</c:v>
                </c:pt>
                <c:pt idx="4318">
                  <c:v>7.8609039999999997</c:v>
                </c:pt>
                <c:pt idx="4319">
                  <c:v>7.8609390000000001</c:v>
                </c:pt>
                <c:pt idx="4320">
                  <c:v>7.8609860000000005</c:v>
                </c:pt>
                <c:pt idx="4321">
                  <c:v>7.8610740000000003</c:v>
                </c:pt>
                <c:pt idx="4322">
                  <c:v>7.8612000000000002</c:v>
                </c:pt>
                <c:pt idx="4323">
                  <c:v>7.8613390000000001</c:v>
                </c:pt>
                <c:pt idx="4324">
                  <c:v>7.8614490000000004</c:v>
                </c:pt>
                <c:pt idx="4325">
                  <c:v>7.8615060000000003</c:v>
                </c:pt>
                <c:pt idx="4326">
                  <c:v>7.8615430000000002</c:v>
                </c:pt>
                <c:pt idx="4327">
                  <c:v>7.8615580000000005</c:v>
                </c:pt>
                <c:pt idx="4328">
                  <c:v>7.8615659999999998</c:v>
                </c:pt>
                <c:pt idx="4329">
                  <c:v>7.861586</c:v>
                </c:pt>
                <c:pt idx="4330">
                  <c:v>7.8616250000000001</c:v>
                </c:pt>
                <c:pt idx="4331">
                  <c:v>7.8617030000000003</c:v>
                </c:pt>
                <c:pt idx="4332">
                  <c:v>7.8618179999999995</c:v>
                </c:pt>
                <c:pt idx="4333">
                  <c:v>7.8619339999999998</c:v>
                </c:pt>
                <c:pt idx="4334">
                  <c:v>7.8620070000000002</c:v>
                </c:pt>
                <c:pt idx="4335">
                  <c:v>7.8620540000000005</c:v>
                </c:pt>
                <c:pt idx="4336">
                  <c:v>7.8621059999999998</c:v>
                </c:pt>
                <c:pt idx="4337">
                  <c:v>7.8621530000000002</c:v>
                </c:pt>
                <c:pt idx="4338">
                  <c:v>7.862215</c:v>
                </c:pt>
                <c:pt idx="4339">
                  <c:v>7.8622969999999999</c:v>
                </c:pt>
                <c:pt idx="4340">
                  <c:v>7.8623770000000004</c:v>
                </c:pt>
                <c:pt idx="4341">
                  <c:v>7.8624670000000005</c:v>
                </c:pt>
                <c:pt idx="4342">
                  <c:v>7.8625740000000004</c:v>
                </c:pt>
                <c:pt idx="4343">
                  <c:v>7.8627020000000005</c:v>
                </c:pt>
                <c:pt idx="4344">
                  <c:v>7.8627699999999994</c:v>
                </c:pt>
                <c:pt idx="4345">
                  <c:v>7.8628200000000001</c:v>
                </c:pt>
                <c:pt idx="4346">
                  <c:v>7.8628580000000001</c:v>
                </c:pt>
                <c:pt idx="4347">
                  <c:v>7.8629110000000004</c:v>
                </c:pt>
                <c:pt idx="4348">
                  <c:v>7.862984</c:v>
                </c:pt>
                <c:pt idx="4349">
                  <c:v>7.8630279999999999</c:v>
                </c:pt>
                <c:pt idx="4350">
                  <c:v>7.8630469999999999</c:v>
                </c:pt>
                <c:pt idx="4351">
                  <c:v>7.863086</c:v>
                </c:pt>
                <c:pt idx="4352">
                  <c:v>7.8631700000000002</c:v>
                </c:pt>
                <c:pt idx="4353">
                  <c:v>7.863321</c:v>
                </c:pt>
                <c:pt idx="4354">
                  <c:v>7.863461</c:v>
                </c:pt>
                <c:pt idx="4355">
                  <c:v>7.8635739999999998</c:v>
                </c:pt>
                <c:pt idx="4356">
                  <c:v>7.8636599999999994</c:v>
                </c:pt>
                <c:pt idx="4357">
                  <c:v>7.8637250000000005</c:v>
                </c:pt>
                <c:pt idx="4358">
                  <c:v>7.8638029999999999</c:v>
                </c:pt>
                <c:pt idx="4359">
                  <c:v>7.8638899999999996</c:v>
                </c:pt>
                <c:pt idx="4360">
                  <c:v>7.8639549999999998</c:v>
                </c:pt>
                <c:pt idx="4361">
                  <c:v>7.8640100000000004</c:v>
                </c:pt>
                <c:pt idx="4362">
                  <c:v>7.8640699999999999</c:v>
                </c:pt>
                <c:pt idx="4363">
                  <c:v>7.8641170000000002</c:v>
                </c:pt>
                <c:pt idx="4364">
                  <c:v>7.8641860000000001</c:v>
                </c:pt>
                <c:pt idx="4365">
                  <c:v>7.8642640000000004</c:v>
                </c:pt>
                <c:pt idx="4366">
                  <c:v>7.8643689999999999</c:v>
                </c:pt>
                <c:pt idx="4367">
                  <c:v>7.864484</c:v>
                </c:pt>
                <c:pt idx="4368">
                  <c:v>7.8645700000000005</c:v>
                </c:pt>
                <c:pt idx="4369">
                  <c:v>7.8645809999999994</c:v>
                </c:pt>
                <c:pt idx="4370">
                  <c:v>7.8645630000000004</c:v>
                </c:pt>
                <c:pt idx="4371">
                  <c:v>7.8645800000000001</c:v>
                </c:pt>
                <c:pt idx="4372">
                  <c:v>7.8646479999999999</c:v>
                </c:pt>
                <c:pt idx="4373">
                  <c:v>7.8647200000000002</c:v>
                </c:pt>
                <c:pt idx="4374">
                  <c:v>7.8647840000000002</c:v>
                </c:pt>
                <c:pt idx="4375">
                  <c:v>7.8648360000000004</c:v>
                </c:pt>
                <c:pt idx="4376">
                  <c:v>7.8648639999999999</c:v>
                </c:pt>
                <c:pt idx="4377">
                  <c:v>7.8649149999999999</c:v>
                </c:pt>
                <c:pt idx="4378">
                  <c:v>7.8649740000000001</c:v>
                </c:pt>
                <c:pt idx="4379">
                  <c:v>7.8650389999999994</c:v>
                </c:pt>
                <c:pt idx="4380">
                  <c:v>7.8651239999999998</c:v>
                </c:pt>
                <c:pt idx="4381">
                  <c:v>7.8652069999999998</c:v>
                </c:pt>
                <c:pt idx="4382">
                  <c:v>7.8652490000000004</c:v>
                </c:pt>
                <c:pt idx="4383">
                  <c:v>7.8652820000000006</c:v>
                </c:pt>
                <c:pt idx="4384">
                  <c:v>7.8652940000000005</c:v>
                </c:pt>
                <c:pt idx="4385">
                  <c:v>7.8653620000000002</c:v>
                </c:pt>
                <c:pt idx="4386">
                  <c:v>7.8654659999999996</c:v>
                </c:pt>
                <c:pt idx="4387">
                  <c:v>7.8655720000000002</c:v>
                </c:pt>
                <c:pt idx="4388">
                  <c:v>7.865621</c:v>
                </c:pt>
                <c:pt idx="4389">
                  <c:v>7.8656679999999994</c:v>
                </c:pt>
                <c:pt idx="4390">
                  <c:v>7.8657360000000001</c:v>
                </c:pt>
                <c:pt idx="4391">
                  <c:v>7.8658260000000002</c:v>
                </c:pt>
                <c:pt idx="4392">
                  <c:v>7.8659119999999998</c:v>
                </c:pt>
                <c:pt idx="4393">
                  <c:v>7.8659590000000001</c:v>
                </c:pt>
                <c:pt idx="4394">
                  <c:v>7.8659699999999999</c:v>
                </c:pt>
                <c:pt idx="4395">
                  <c:v>7.8660030000000001</c:v>
                </c:pt>
                <c:pt idx="4396">
                  <c:v>7.8661050000000001</c:v>
                </c:pt>
                <c:pt idx="4397">
                  <c:v>7.8662380000000001</c:v>
                </c:pt>
                <c:pt idx="4398">
                  <c:v>7.8663369999999997</c:v>
                </c:pt>
                <c:pt idx="4399">
                  <c:v>7.8664260000000006</c:v>
                </c:pt>
                <c:pt idx="4400">
                  <c:v>7.8664779999999999</c:v>
                </c:pt>
                <c:pt idx="4401">
                  <c:v>7.8664990000000001</c:v>
                </c:pt>
                <c:pt idx="4402">
                  <c:v>7.8665250000000002</c:v>
                </c:pt>
                <c:pt idx="4403">
                  <c:v>7.8665380000000003</c:v>
                </c:pt>
                <c:pt idx="4404">
                  <c:v>7.8665799999999999</c:v>
                </c:pt>
                <c:pt idx="4405">
                  <c:v>7.8666510000000001</c:v>
                </c:pt>
                <c:pt idx="4406">
                  <c:v>7.866752</c:v>
                </c:pt>
                <c:pt idx="4407">
                  <c:v>7.8668589999999998</c:v>
                </c:pt>
                <c:pt idx="4408">
                  <c:v>7.8669779999999996</c:v>
                </c:pt>
                <c:pt idx="4409">
                  <c:v>7.8670960000000001</c:v>
                </c:pt>
                <c:pt idx="4410">
                  <c:v>7.867184</c:v>
                </c:pt>
                <c:pt idx="4411">
                  <c:v>7.8672339999999998</c:v>
                </c:pt>
                <c:pt idx="4412">
                  <c:v>7.8673250000000001</c:v>
                </c:pt>
                <c:pt idx="4413">
                  <c:v>7.8674549999999996</c:v>
                </c:pt>
                <c:pt idx="4414">
                  <c:v>7.8675769999999998</c:v>
                </c:pt>
                <c:pt idx="4415">
                  <c:v>7.8676770000000005</c:v>
                </c:pt>
                <c:pt idx="4416">
                  <c:v>7.8677279999999996</c:v>
                </c:pt>
                <c:pt idx="4417">
                  <c:v>7.8677679999999999</c:v>
                </c:pt>
                <c:pt idx="4418">
                  <c:v>7.8678349999999995</c:v>
                </c:pt>
                <c:pt idx="4419">
                  <c:v>7.8679199999999998</c:v>
                </c:pt>
                <c:pt idx="4420">
                  <c:v>7.8680199999999996</c:v>
                </c:pt>
                <c:pt idx="4421">
                  <c:v>7.868106</c:v>
                </c:pt>
                <c:pt idx="4422">
                  <c:v>7.8681760000000001</c:v>
                </c:pt>
                <c:pt idx="4423">
                  <c:v>7.8682660000000002</c:v>
                </c:pt>
                <c:pt idx="4424">
                  <c:v>7.8683730000000001</c:v>
                </c:pt>
                <c:pt idx="4425">
                  <c:v>7.8684750000000001</c:v>
                </c:pt>
                <c:pt idx="4426">
                  <c:v>7.8685499999999999</c:v>
                </c:pt>
                <c:pt idx="4427">
                  <c:v>7.8685989999999997</c:v>
                </c:pt>
                <c:pt idx="4428">
                  <c:v>7.8686299999999996</c:v>
                </c:pt>
                <c:pt idx="4429">
                  <c:v>7.8686910000000001</c:v>
                </c:pt>
                <c:pt idx="4430">
                  <c:v>7.8687699999999996</c:v>
                </c:pt>
                <c:pt idx="4431">
                  <c:v>7.8688669999999998</c:v>
                </c:pt>
                <c:pt idx="4432">
                  <c:v>7.8689610000000005</c:v>
                </c:pt>
                <c:pt idx="4433">
                  <c:v>7.8690600000000002</c:v>
                </c:pt>
                <c:pt idx="4434">
                  <c:v>7.8691420000000001</c:v>
                </c:pt>
                <c:pt idx="4435">
                  <c:v>7.8692440000000001</c:v>
                </c:pt>
                <c:pt idx="4436">
                  <c:v>7.8693340000000003</c:v>
                </c:pt>
                <c:pt idx="4437">
                  <c:v>7.8694109999999995</c:v>
                </c:pt>
                <c:pt idx="4438">
                  <c:v>7.8694799999999994</c:v>
                </c:pt>
                <c:pt idx="4439">
                  <c:v>7.8695539999999999</c:v>
                </c:pt>
                <c:pt idx="4440">
                  <c:v>7.8696440000000001</c:v>
                </c:pt>
                <c:pt idx="4441">
                  <c:v>7.8697359999999996</c:v>
                </c:pt>
                <c:pt idx="4442">
                  <c:v>7.8698180000000004</c:v>
                </c:pt>
                <c:pt idx="4443">
                  <c:v>7.8698860000000002</c:v>
                </c:pt>
                <c:pt idx="4444">
                  <c:v>7.8699530000000006</c:v>
                </c:pt>
                <c:pt idx="4445">
                  <c:v>7.8700239999999999</c:v>
                </c:pt>
                <c:pt idx="4446">
                  <c:v>7.8700969999999995</c:v>
                </c:pt>
                <c:pt idx="4447">
                  <c:v>7.8701249999999998</c:v>
                </c:pt>
                <c:pt idx="4448">
                  <c:v>7.8701539999999994</c:v>
                </c:pt>
                <c:pt idx="4449">
                  <c:v>7.870177</c:v>
                </c:pt>
                <c:pt idx="4450">
                  <c:v>7.8701949999999998</c:v>
                </c:pt>
                <c:pt idx="4451">
                  <c:v>7.8702350000000001</c:v>
                </c:pt>
                <c:pt idx="4452">
                  <c:v>7.8702819999999996</c:v>
                </c:pt>
                <c:pt idx="4453">
                  <c:v>7.870368</c:v>
                </c:pt>
                <c:pt idx="4454">
                  <c:v>7.8704679999999998</c:v>
                </c:pt>
                <c:pt idx="4455">
                  <c:v>7.8705809999999996</c:v>
                </c:pt>
                <c:pt idx="4456">
                  <c:v>7.8706800000000001</c:v>
                </c:pt>
                <c:pt idx="4457">
                  <c:v>7.8707449999999994</c:v>
                </c:pt>
                <c:pt idx="4458">
                  <c:v>7.8708049999999998</c:v>
                </c:pt>
                <c:pt idx="4459">
                  <c:v>7.8708520000000002</c:v>
                </c:pt>
                <c:pt idx="4460">
                  <c:v>7.8708999999999998</c:v>
                </c:pt>
                <c:pt idx="4461">
                  <c:v>7.8709720000000001</c:v>
                </c:pt>
                <c:pt idx="4462">
                  <c:v>7.8710599999999999</c:v>
                </c:pt>
                <c:pt idx="4463">
                  <c:v>7.8711520000000004</c:v>
                </c:pt>
                <c:pt idx="4464">
                  <c:v>7.8712230000000005</c:v>
                </c:pt>
                <c:pt idx="4465">
                  <c:v>7.8712879999999998</c:v>
                </c:pt>
                <c:pt idx="4466">
                  <c:v>7.8713709999999999</c:v>
                </c:pt>
                <c:pt idx="4467">
                  <c:v>7.8714519999999997</c:v>
                </c:pt>
                <c:pt idx="4468">
                  <c:v>7.8715359999999999</c:v>
                </c:pt>
                <c:pt idx="4469">
                  <c:v>7.8715919999999997</c:v>
                </c:pt>
                <c:pt idx="4470">
                  <c:v>7.8716059999999999</c:v>
                </c:pt>
                <c:pt idx="4471">
                  <c:v>7.8716679999999997</c:v>
                </c:pt>
                <c:pt idx="4472">
                  <c:v>7.8717649999999999</c:v>
                </c:pt>
                <c:pt idx="4473">
                  <c:v>7.8718919999999999</c:v>
                </c:pt>
                <c:pt idx="4474">
                  <c:v>7.8720020000000002</c:v>
                </c:pt>
                <c:pt idx="4475">
                  <c:v>7.8720629999999998</c:v>
                </c:pt>
                <c:pt idx="4476">
                  <c:v>7.8721440000000005</c:v>
                </c:pt>
                <c:pt idx="4477">
                  <c:v>7.8722159999999999</c:v>
                </c:pt>
                <c:pt idx="4478">
                  <c:v>7.8722949999999994</c:v>
                </c:pt>
                <c:pt idx="4479">
                  <c:v>7.8723539999999996</c:v>
                </c:pt>
                <c:pt idx="4480">
                  <c:v>7.8723700000000001</c:v>
                </c:pt>
                <c:pt idx="4481">
                  <c:v>7.8724280000000002</c:v>
                </c:pt>
                <c:pt idx="4482">
                  <c:v>7.8725079999999998</c:v>
                </c:pt>
                <c:pt idx="4483">
                  <c:v>7.8725900000000006</c:v>
                </c:pt>
                <c:pt idx="4484">
                  <c:v>7.8727179999999999</c:v>
                </c:pt>
                <c:pt idx="4485">
                  <c:v>7.8728309999999997</c:v>
                </c:pt>
                <c:pt idx="4486">
                  <c:v>7.8729089999999999</c:v>
                </c:pt>
                <c:pt idx="4487">
                  <c:v>7.8729870000000002</c:v>
                </c:pt>
                <c:pt idx="4488">
                  <c:v>7.8730449999999994</c:v>
                </c:pt>
                <c:pt idx="4489">
                  <c:v>7.8731119999999999</c:v>
                </c:pt>
                <c:pt idx="4490">
                  <c:v>7.8732030000000002</c:v>
                </c:pt>
                <c:pt idx="4491">
                  <c:v>7.8732869999999995</c:v>
                </c:pt>
                <c:pt idx="4492">
                  <c:v>7.8733849999999999</c:v>
                </c:pt>
                <c:pt idx="4493">
                  <c:v>7.8735099999999996</c:v>
                </c:pt>
                <c:pt idx="4494">
                  <c:v>7.8736459999999999</c:v>
                </c:pt>
                <c:pt idx="4495">
                  <c:v>7.8737829999999995</c:v>
                </c:pt>
                <c:pt idx="4496">
                  <c:v>7.8738799999999998</c:v>
                </c:pt>
                <c:pt idx="4497">
                  <c:v>7.8739349999999995</c:v>
                </c:pt>
                <c:pt idx="4498">
                  <c:v>7.8740030000000001</c:v>
                </c:pt>
                <c:pt idx="4499">
                  <c:v>7.8740790000000001</c:v>
                </c:pt>
                <c:pt idx="4500">
                  <c:v>7.8741680000000001</c:v>
                </c:pt>
                <c:pt idx="4501">
                  <c:v>7.8742800000000006</c:v>
                </c:pt>
                <c:pt idx="4502">
                  <c:v>7.8744019999999999</c:v>
                </c:pt>
                <c:pt idx="4503">
                  <c:v>7.8745039999999999</c:v>
                </c:pt>
                <c:pt idx="4504">
                  <c:v>7.8746100000000006</c:v>
                </c:pt>
                <c:pt idx="4505">
                  <c:v>7.8746799999999997</c:v>
                </c:pt>
                <c:pt idx="4506">
                  <c:v>7.8747500000000006</c:v>
                </c:pt>
                <c:pt idx="4507">
                  <c:v>7.8748249999999995</c:v>
                </c:pt>
                <c:pt idx="4508">
                  <c:v>7.8749389999999995</c:v>
                </c:pt>
                <c:pt idx="4509">
                  <c:v>7.8750749999999998</c:v>
                </c:pt>
                <c:pt idx="4510">
                  <c:v>7.8752019999999998</c:v>
                </c:pt>
                <c:pt idx="4511">
                  <c:v>7.8752680000000002</c:v>
                </c:pt>
                <c:pt idx="4512">
                  <c:v>7.8753120000000001</c:v>
                </c:pt>
                <c:pt idx="4513">
                  <c:v>7.8753709999999995</c:v>
                </c:pt>
                <c:pt idx="4514">
                  <c:v>7.8754819999999999</c:v>
                </c:pt>
                <c:pt idx="4515">
                  <c:v>7.8756269999999997</c:v>
                </c:pt>
                <c:pt idx="4516">
                  <c:v>7.8757739999999998</c:v>
                </c:pt>
                <c:pt idx="4517">
                  <c:v>7.8758979999999994</c:v>
                </c:pt>
                <c:pt idx="4518">
                  <c:v>7.8760080000000006</c:v>
                </c:pt>
                <c:pt idx="4519">
                  <c:v>7.8761080000000003</c:v>
                </c:pt>
                <c:pt idx="4520">
                  <c:v>7.876188</c:v>
                </c:pt>
                <c:pt idx="4521">
                  <c:v>7.8762460000000001</c:v>
                </c:pt>
                <c:pt idx="4522">
                  <c:v>7.8763240000000003</c:v>
                </c:pt>
                <c:pt idx="4523">
                  <c:v>7.8764079999999996</c:v>
                </c:pt>
                <c:pt idx="4524">
                  <c:v>7.8764989999999999</c:v>
                </c:pt>
                <c:pt idx="4525">
                  <c:v>7.8765669999999997</c:v>
                </c:pt>
                <c:pt idx="4526">
                  <c:v>7.8766319999999999</c:v>
                </c:pt>
                <c:pt idx="4527">
                  <c:v>7.8767250000000004</c:v>
                </c:pt>
                <c:pt idx="4528">
                  <c:v>7.8768580000000004</c:v>
                </c:pt>
                <c:pt idx="4529">
                  <c:v>7.8769919999999995</c:v>
                </c:pt>
                <c:pt idx="4530">
                  <c:v>7.8771199999999997</c:v>
                </c:pt>
                <c:pt idx="4531">
                  <c:v>7.8772380000000002</c:v>
                </c:pt>
                <c:pt idx="4532">
                  <c:v>7.8773520000000001</c:v>
                </c:pt>
                <c:pt idx="4533">
                  <c:v>7.8774660000000001</c:v>
                </c:pt>
                <c:pt idx="4534">
                  <c:v>7.8775820000000003</c:v>
                </c:pt>
                <c:pt idx="4535">
                  <c:v>7.8776679999999999</c:v>
                </c:pt>
                <c:pt idx="4536">
                  <c:v>7.8777240000000006</c:v>
                </c:pt>
                <c:pt idx="4537">
                  <c:v>7.8777919999999995</c:v>
                </c:pt>
                <c:pt idx="4538">
                  <c:v>7.8778709999999998</c:v>
                </c:pt>
                <c:pt idx="4539">
                  <c:v>7.8779529999999998</c:v>
                </c:pt>
                <c:pt idx="4540">
                  <c:v>7.8780760000000001</c:v>
                </c:pt>
                <c:pt idx="4541">
                  <c:v>7.8781639999999999</c:v>
                </c:pt>
                <c:pt idx="4542">
                  <c:v>7.8782320000000006</c:v>
                </c:pt>
                <c:pt idx="4543">
                  <c:v>7.8783270000000005</c:v>
                </c:pt>
                <c:pt idx="4544">
                  <c:v>7.8784179999999999</c:v>
                </c:pt>
                <c:pt idx="4545">
                  <c:v>7.878501</c:v>
                </c:pt>
                <c:pt idx="4546">
                  <c:v>7.8786019999999999</c:v>
                </c:pt>
                <c:pt idx="4547">
                  <c:v>7.8786830000000005</c:v>
                </c:pt>
                <c:pt idx="4548">
                  <c:v>7.8787579999999995</c:v>
                </c:pt>
                <c:pt idx="4549">
                  <c:v>7.8788629999999999</c:v>
                </c:pt>
                <c:pt idx="4550">
                  <c:v>7.8789660000000001</c:v>
                </c:pt>
                <c:pt idx="4551">
                  <c:v>7.8790849999999999</c:v>
                </c:pt>
                <c:pt idx="4552">
                  <c:v>7.8792030000000004</c:v>
                </c:pt>
                <c:pt idx="4553">
                  <c:v>7.8792980000000004</c:v>
                </c:pt>
                <c:pt idx="4554">
                  <c:v>7.8793819999999997</c:v>
                </c:pt>
                <c:pt idx="4555">
                  <c:v>7.8794719999999998</c:v>
                </c:pt>
                <c:pt idx="4556">
                  <c:v>7.8795959999999994</c:v>
                </c:pt>
                <c:pt idx="4557">
                  <c:v>7.8797239999999995</c:v>
                </c:pt>
                <c:pt idx="4558">
                  <c:v>7.8798279999999998</c:v>
                </c:pt>
                <c:pt idx="4559">
                  <c:v>7.8799039999999998</c:v>
                </c:pt>
                <c:pt idx="4560">
                  <c:v>7.8799860000000006</c:v>
                </c:pt>
                <c:pt idx="4561">
                  <c:v>7.8800840000000001</c:v>
                </c:pt>
                <c:pt idx="4562">
                  <c:v>7.8802089999999998</c:v>
                </c:pt>
                <c:pt idx="4563">
                  <c:v>7.8803239999999999</c:v>
                </c:pt>
                <c:pt idx="4564">
                  <c:v>7.8804300000000005</c:v>
                </c:pt>
                <c:pt idx="4565">
                  <c:v>7.8805339999999999</c:v>
                </c:pt>
                <c:pt idx="4566">
                  <c:v>7.8806519999999995</c:v>
                </c:pt>
                <c:pt idx="4567">
                  <c:v>7.880789</c:v>
                </c:pt>
                <c:pt idx="4568">
                  <c:v>7.8809420000000001</c:v>
                </c:pt>
                <c:pt idx="4569">
                  <c:v>7.8811219999999995</c:v>
                </c:pt>
                <c:pt idx="4570">
                  <c:v>7.8813060000000004</c:v>
                </c:pt>
                <c:pt idx="4571">
                  <c:v>7.8814519999999995</c:v>
                </c:pt>
                <c:pt idx="4572">
                  <c:v>7.8815390000000001</c:v>
                </c:pt>
                <c:pt idx="4573">
                  <c:v>7.88164</c:v>
                </c:pt>
                <c:pt idx="4574">
                  <c:v>7.8817729999999999</c:v>
                </c:pt>
                <c:pt idx="4575">
                  <c:v>7.8819040000000005</c:v>
                </c:pt>
                <c:pt idx="4576">
                  <c:v>7.882028</c:v>
                </c:pt>
                <c:pt idx="4577">
                  <c:v>7.8821050000000001</c:v>
                </c:pt>
                <c:pt idx="4578">
                  <c:v>7.8821700000000003</c:v>
                </c:pt>
                <c:pt idx="4579">
                  <c:v>7.8822720000000004</c:v>
                </c:pt>
                <c:pt idx="4580">
                  <c:v>7.8824120000000004</c:v>
                </c:pt>
                <c:pt idx="4581">
                  <c:v>7.8825210000000006</c:v>
                </c:pt>
                <c:pt idx="4582">
                  <c:v>7.8826559999999999</c:v>
                </c:pt>
                <c:pt idx="4583">
                  <c:v>7.8827689999999997</c:v>
                </c:pt>
                <c:pt idx="4584">
                  <c:v>7.8828700000000005</c:v>
                </c:pt>
                <c:pt idx="4585">
                  <c:v>7.8829899999999995</c:v>
                </c:pt>
                <c:pt idx="4586">
                  <c:v>7.8831129999999998</c:v>
                </c:pt>
                <c:pt idx="4587">
                  <c:v>7.883286</c:v>
                </c:pt>
                <c:pt idx="4588">
                  <c:v>7.8834840000000002</c:v>
                </c:pt>
                <c:pt idx="4589">
                  <c:v>7.8836680000000001</c:v>
                </c:pt>
                <c:pt idx="4590">
                  <c:v>7.8838299999999997</c:v>
                </c:pt>
                <c:pt idx="4591">
                  <c:v>7.8839629999999996</c:v>
                </c:pt>
                <c:pt idx="4592">
                  <c:v>7.8840500000000002</c:v>
                </c:pt>
                <c:pt idx="4593">
                  <c:v>7.8841160000000006</c:v>
                </c:pt>
                <c:pt idx="4594">
                  <c:v>7.8842119999999998</c:v>
                </c:pt>
                <c:pt idx="4595">
                  <c:v>7.8843610000000002</c:v>
                </c:pt>
                <c:pt idx="4596">
                  <c:v>7.8845550000000006</c:v>
                </c:pt>
                <c:pt idx="4597">
                  <c:v>7.8847459999999998</c:v>
                </c:pt>
                <c:pt idx="4598">
                  <c:v>7.8849070000000001</c:v>
                </c:pt>
                <c:pt idx="4599">
                  <c:v>7.8850579999999999</c:v>
                </c:pt>
                <c:pt idx="4600">
                  <c:v>7.88523</c:v>
                </c:pt>
                <c:pt idx="4601">
                  <c:v>7.8854059999999997</c:v>
                </c:pt>
                <c:pt idx="4602">
                  <c:v>7.8855719999999998</c:v>
                </c:pt>
                <c:pt idx="4603">
                  <c:v>7.8857249999999999</c:v>
                </c:pt>
                <c:pt idx="4604">
                  <c:v>7.8858549999999994</c:v>
                </c:pt>
                <c:pt idx="4605">
                  <c:v>7.8859979999999998</c:v>
                </c:pt>
                <c:pt idx="4606">
                  <c:v>7.8861299999999996</c:v>
                </c:pt>
                <c:pt idx="4607">
                  <c:v>7.8862779999999999</c:v>
                </c:pt>
                <c:pt idx="4608">
                  <c:v>7.8864649999999994</c:v>
                </c:pt>
                <c:pt idx="4609">
                  <c:v>7.8866619999999994</c:v>
                </c:pt>
                <c:pt idx="4610">
                  <c:v>7.8868749999999999</c:v>
                </c:pt>
                <c:pt idx="4611">
                  <c:v>7.8870839999999998</c:v>
                </c:pt>
                <c:pt idx="4612">
                  <c:v>7.8872390000000001</c:v>
                </c:pt>
                <c:pt idx="4613">
                  <c:v>7.8874189999999995</c:v>
                </c:pt>
                <c:pt idx="4614">
                  <c:v>7.8875980000000006</c:v>
                </c:pt>
                <c:pt idx="4615">
                  <c:v>7.8877600000000001</c:v>
                </c:pt>
                <c:pt idx="4616">
                  <c:v>7.8879239999999999</c:v>
                </c:pt>
                <c:pt idx="4617">
                  <c:v>7.8880680000000005</c:v>
                </c:pt>
                <c:pt idx="4618">
                  <c:v>7.8881929999999993</c:v>
                </c:pt>
                <c:pt idx="4619">
                  <c:v>7.8883279999999996</c:v>
                </c:pt>
                <c:pt idx="4620">
                  <c:v>7.8884509999999999</c:v>
                </c:pt>
                <c:pt idx="4621">
                  <c:v>7.8885900000000007</c:v>
                </c:pt>
                <c:pt idx="4622">
                  <c:v>7.8887749999999999</c:v>
                </c:pt>
                <c:pt idx="4623">
                  <c:v>7.8889820000000004</c:v>
                </c:pt>
                <c:pt idx="4624">
                  <c:v>7.8891530000000003</c:v>
                </c:pt>
                <c:pt idx="4625">
                  <c:v>7.8893110000000002</c:v>
                </c:pt>
                <c:pt idx="4626">
                  <c:v>7.8894540000000006</c:v>
                </c:pt>
                <c:pt idx="4627">
                  <c:v>7.8895789999999995</c:v>
                </c:pt>
                <c:pt idx="4628">
                  <c:v>7.8897339999999998</c:v>
                </c:pt>
                <c:pt idx="4629">
                  <c:v>7.8898919999999997</c:v>
                </c:pt>
                <c:pt idx="4630">
                  <c:v>7.8900240000000004</c:v>
                </c:pt>
                <c:pt idx="4631">
                  <c:v>7.8902000000000001</c:v>
                </c:pt>
                <c:pt idx="4632">
                  <c:v>7.8903840000000001</c:v>
                </c:pt>
                <c:pt idx="4633">
                  <c:v>7.8905409999999998</c:v>
                </c:pt>
                <c:pt idx="4634">
                  <c:v>7.8906879999999999</c:v>
                </c:pt>
                <c:pt idx="4635">
                  <c:v>7.8908640000000005</c:v>
                </c:pt>
                <c:pt idx="4636">
                  <c:v>7.8910400000000003</c:v>
                </c:pt>
                <c:pt idx="4637">
                  <c:v>7.8912130000000005</c:v>
                </c:pt>
                <c:pt idx="4638">
                  <c:v>7.8913829999999994</c:v>
                </c:pt>
                <c:pt idx="4639">
                  <c:v>7.8915299999999995</c:v>
                </c:pt>
                <c:pt idx="4640">
                  <c:v>7.891699</c:v>
                </c:pt>
                <c:pt idx="4641">
                  <c:v>7.8918759999999999</c:v>
                </c:pt>
                <c:pt idx="4642">
                  <c:v>7.8920329999999996</c:v>
                </c:pt>
                <c:pt idx="4643">
                  <c:v>7.892163</c:v>
                </c:pt>
                <c:pt idx="4644">
                  <c:v>7.8922939999999997</c:v>
                </c:pt>
                <c:pt idx="4645">
                  <c:v>7.8924520000000005</c:v>
                </c:pt>
                <c:pt idx="4646">
                  <c:v>7.8926340000000001</c:v>
                </c:pt>
                <c:pt idx="4647">
                  <c:v>7.8928349999999998</c:v>
                </c:pt>
                <c:pt idx="4648">
                  <c:v>7.8930100000000003</c:v>
                </c:pt>
                <c:pt idx="4649">
                  <c:v>7.8931740000000001</c:v>
                </c:pt>
                <c:pt idx="4650">
                  <c:v>7.8933300000000006</c:v>
                </c:pt>
                <c:pt idx="4651">
                  <c:v>7.8934899999999999</c:v>
                </c:pt>
                <c:pt idx="4652">
                  <c:v>7.8936440000000001</c:v>
                </c:pt>
                <c:pt idx="4653">
                  <c:v>7.8938280000000001</c:v>
                </c:pt>
                <c:pt idx="4654">
                  <c:v>7.8940020000000004</c:v>
                </c:pt>
                <c:pt idx="4655">
                  <c:v>7.894158</c:v>
                </c:pt>
                <c:pt idx="4656">
                  <c:v>7.894304</c:v>
                </c:pt>
                <c:pt idx="4657">
                  <c:v>7.8944609999999997</c:v>
                </c:pt>
                <c:pt idx="4658">
                  <c:v>7.8946160000000001</c:v>
                </c:pt>
                <c:pt idx="4659">
                  <c:v>7.8947839999999996</c:v>
                </c:pt>
                <c:pt idx="4660">
                  <c:v>7.8949400000000001</c:v>
                </c:pt>
                <c:pt idx="4661">
                  <c:v>7.8951099999999999</c:v>
                </c:pt>
                <c:pt idx="4662">
                  <c:v>7.8952619999999998</c:v>
                </c:pt>
                <c:pt idx="4663">
                  <c:v>7.89541</c:v>
                </c:pt>
                <c:pt idx="4664">
                  <c:v>7.8955679999999999</c:v>
                </c:pt>
                <c:pt idx="4665">
                  <c:v>7.8957290000000002</c:v>
                </c:pt>
                <c:pt idx="4666">
                  <c:v>7.8958910000000007</c:v>
                </c:pt>
                <c:pt idx="4667">
                  <c:v>7.8960400000000002</c:v>
                </c:pt>
                <c:pt idx="4668">
                  <c:v>7.8961800000000002</c:v>
                </c:pt>
                <c:pt idx="4669">
                  <c:v>7.896344</c:v>
                </c:pt>
                <c:pt idx="4670">
                  <c:v>7.8965580000000006</c:v>
                </c:pt>
                <c:pt idx="4671">
                  <c:v>7.8967890000000001</c:v>
                </c:pt>
                <c:pt idx="4672">
                  <c:v>7.8969900000000006</c:v>
                </c:pt>
                <c:pt idx="4673">
                  <c:v>7.897119</c:v>
                </c:pt>
                <c:pt idx="4674">
                  <c:v>7.8972030000000002</c:v>
                </c:pt>
                <c:pt idx="4675">
                  <c:v>7.8972980000000002</c:v>
                </c:pt>
                <c:pt idx="4676">
                  <c:v>7.8974669999999998</c:v>
                </c:pt>
                <c:pt idx="4677">
                  <c:v>7.897672</c:v>
                </c:pt>
                <c:pt idx="4678">
                  <c:v>7.8978679999999999</c:v>
                </c:pt>
                <c:pt idx="4679">
                  <c:v>7.8980100000000002</c:v>
                </c:pt>
                <c:pt idx="4680">
                  <c:v>7.8981399999999997</c:v>
                </c:pt>
                <c:pt idx="4681">
                  <c:v>7.8982899999999994</c:v>
                </c:pt>
                <c:pt idx="4682">
                  <c:v>7.8984620000000003</c:v>
                </c:pt>
                <c:pt idx="4683">
                  <c:v>7.8986269999999994</c:v>
                </c:pt>
                <c:pt idx="4684">
                  <c:v>7.8987739999999995</c:v>
                </c:pt>
                <c:pt idx="4685">
                  <c:v>7.8988960000000006</c:v>
                </c:pt>
                <c:pt idx="4686">
                  <c:v>7.8990460000000002</c:v>
                </c:pt>
                <c:pt idx="4687">
                  <c:v>7.8992140000000006</c:v>
                </c:pt>
                <c:pt idx="4688">
                  <c:v>7.8993909999999996</c:v>
                </c:pt>
                <c:pt idx="4689">
                  <c:v>7.8995940000000004</c:v>
                </c:pt>
                <c:pt idx="4690">
                  <c:v>7.899788</c:v>
                </c:pt>
                <c:pt idx="4691">
                  <c:v>7.8999600000000001</c:v>
                </c:pt>
                <c:pt idx="4692">
                  <c:v>7.9001330000000003</c:v>
                </c:pt>
                <c:pt idx="4693">
                  <c:v>7.9003110000000003</c:v>
                </c:pt>
                <c:pt idx="4694">
                  <c:v>7.9004560000000001</c:v>
                </c:pt>
                <c:pt idx="4695">
                  <c:v>7.9005939999999999</c:v>
                </c:pt>
                <c:pt idx="4696">
                  <c:v>7.90076</c:v>
                </c:pt>
                <c:pt idx="4697">
                  <c:v>7.9009479999999996</c:v>
                </c:pt>
                <c:pt idx="4698">
                  <c:v>7.9011480000000001</c:v>
                </c:pt>
                <c:pt idx="4699">
                  <c:v>7.9013600000000004</c:v>
                </c:pt>
                <c:pt idx="4700">
                  <c:v>7.9015050000000002</c:v>
                </c:pt>
                <c:pt idx="4701">
                  <c:v>7.9016339999999996</c:v>
                </c:pt>
                <c:pt idx="4702">
                  <c:v>7.9017719999999994</c:v>
                </c:pt>
                <c:pt idx="4703">
                  <c:v>7.9019180000000002</c:v>
                </c:pt>
                <c:pt idx="4704">
                  <c:v>7.9020630000000001</c:v>
                </c:pt>
                <c:pt idx="4705">
                  <c:v>7.902234</c:v>
                </c:pt>
                <c:pt idx="4706">
                  <c:v>7.9024020000000004</c:v>
                </c:pt>
                <c:pt idx="4707">
                  <c:v>7.90259</c:v>
                </c:pt>
                <c:pt idx="4708">
                  <c:v>7.9028109999999998</c:v>
                </c:pt>
                <c:pt idx="4709">
                  <c:v>7.9030040000000001</c:v>
                </c:pt>
                <c:pt idx="4710">
                  <c:v>7.9031500000000001</c:v>
                </c:pt>
                <c:pt idx="4711">
                  <c:v>7.9032929999999997</c:v>
                </c:pt>
                <c:pt idx="4712">
                  <c:v>7.9034409999999999</c:v>
                </c:pt>
                <c:pt idx="4713">
                  <c:v>7.9035989999999998</c:v>
                </c:pt>
                <c:pt idx="4714">
                  <c:v>7.9038000000000004</c:v>
                </c:pt>
                <c:pt idx="4715">
                  <c:v>7.9039809999999999</c:v>
                </c:pt>
                <c:pt idx="4716">
                  <c:v>7.9041519999999998</c:v>
                </c:pt>
                <c:pt idx="4717">
                  <c:v>7.9043429999999999</c:v>
                </c:pt>
                <c:pt idx="4718">
                  <c:v>7.9045240000000003</c:v>
                </c:pt>
                <c:pt idx="4719">
                  <c:v>7.9046889999999994</c:v>
                </c:pt>
                <c:pt idx="4720">
                  <c:v>7.9048829999999999</c:v>
                </c:pt>
                <c:pt idx="4721">
                  <c:v>7.9050659999999997</c:v>
                </c:pt>
                <c:pt idx="4722">
                  <c:v>7.9052229999999994</c:v>
                </c:pt>
                <c:pt idx="4723">
                  <c:v>7.9054099999999998</c:v>
                </c:pt>
                <c:pt idx="4724">
                  <c:v>7.9055979999999995</c:v>
                </c:pt>
                <c:pt idx="4725">
                  <c:v>7.9057919999999999</c:v>
                </c:pt>
                <c:pt idx="4726">
                  <c:v>7.9059849999999994</c:v>
                </c:pt>
                <c:pt idx="4727">
                  <c:v>7.9061389999999996</c:v>
                </c:pt>
                <c:pt idx="4728">
                  <c:v>7.9062749999999999</c:v>
                </c:pt>
                <c:pt idx="4729">
                  <c:v>7.9064519999999998</c:v>
                </c:pt>
                <c:pt idx="4730">
                  <c:v>7.9066360000000007</c:v>
                </c:pt>
                <c:pt idx="4731">
                  <c:v>7.9068260000000006</c:v>
                </c:pt>
                <c:pt idx="4732">
                  <c:v>7.9070200000000002</c:v>
                </c:pt>
                <c:pt idx="4733">
                  <c:v>7.9072069999999997</c:v>
                </c:pt>
                <c:pt idx="4734">
                  <c:v>7.9073919999999998</c:v>
                </c:pt>
                <c:pt idx="4735">
                  <c:v>7.9075799999999994</c:v>
                </c:pt>
                <c:pt idx="4736">
                  <c:v>7.9077389999999994</c:v>
                </c:pt>
                <c:pt idx="4737">
                  <c:v>7.9078949999999999</c:v>
                </c:pt>
                <c:pt idx="4738">
                  <c:v>7.908067</c:v>
                </c:pt>
                <c:pt idx="4739">
                  <c:v>7.9082309999999998</c:v>
                </c:pt>
                <c:pt idx="4740">
                  <c:v>7.9084219999999998</c:v>
                </c:pt>
                <c:pt idx="4741">
                  <c:v>7.9086479999999995</c:v>
                </c:pt>
                <c:pt idx="4742">
                  <c:v>7.9088399999999996</c:v>
                </c:pt>
                <c:pt idx="4743">
                  <c:v>7.9090290000000003</c:v>
                </c:pt>
                <c:pt idx="4744">
                  <c:v>7.9091880000000003</c:v>
                </c:pt>
                <c:pt idx="4745">
                  <c:v>7.9093359999999997</c:v>
                </c:pt>
                <c:pt idx="4746">
                  <c:v>7.9095119999999994</c:v>
                </c:pt>
                <c:pt idx="4747">
                  <c:v>7.9097369999999998</c:v>
                </c:pt>
                <c:pt idx="4748">
                  <c:v>7.9099750000000002</c:v>
                </c:pt>
                <c:pt idx="4749">
                  <c:v>7.910177</c:v>
                </c:pt>
                <c:pt idx="4750">
                  <c:v>7.9103680000000001</c:v>
                </c:pt>
                <c:pt idx="4751">
                  <c:v>7.9105340000000002</c:v>
                </c:pt>
                <c:pt idx="4752">
                  <c:v>7.9107059999999993</c:v>
                </c:pt>
                <c:pt idx="4753">
                  <c:v>7.9109119999999997</c:v>
                </c:pt>
                <c:pt idx="4754">
                  <c:v>7.9110839999999998</c:v>
                </c:pt>
                <c:pt idx="4755">
                  <c:v>7.9112349999999996</c:v>
                </c:pt>
                <c:pt idx="4756">
                  <c:v>7.9114079999999998</c:v>
                </c:pt>
                <c:pt idx="4757">
                  <c:v>7.9115780000000004</c:v>
                </c:pt>
                <c:pt idx="4758">
                  <c:v>7.9117809999999995</c:v>
                </c:pt>
                <c:pt idx="4759">
                  <c:v>7.9119799999999998</c:v>
                </c:pt>
                <c:pt idx="4760">
                  <c:v>7.9121610000000002</c:v>
                </c:pt>
                <c:pt idx="4761">
                  <c:v>7.9123479999999997</c:v>
                </c:pt>
                <c:pt idx="4762">
                  <c:v>7.9125250000000005</c:v>
                </c:pt>
                <c:pt idx="4763">
                  <c:v>7.9127349999999996</c:v>
                </c:pt>
                <c:pt idx="4764">
                  <c:v>7.912941</c:v>
                </c:pt>
                <c:pt idx="4765">
                  <c:v>7.9131320000000001</c:v>
                </c:pt>
                <c:pt idx="4766">
                  <c:v>7.9132809999999996</c:v>
                </c:pt>
                <c:pt idx="4767">
                  <c:v>7.913424</c:v>
                </c:pt>
                <c:pt idx="4768">
                  <c:v>7.9135609999999996</c:v>
                </c:pt>
                <c:pt idx="4769">
                  <c:v>7.9137269999999997</c:v>
                </c:pt>
                <c:pt idx="4770">
                  <c:v>7.9139219999999995</c:v>
                </c:pt>
                <c:pt idx="4771">
                  <c:v>7.9141139999999996</c:v>
                </c:pt>
                <c:pt idx="4772">
                  <c:v>7.9143189999999999</c:v>
                </c:pt>
                <c:pt idx="4773">
                  <c:v>7.9145389999999995</c:v>
                </c:pt>
                <c:pt idx="4774">
                  <c:v>7.9147540000000003</c:v>
                </c:pt>
                <c:pt idx="4775">
                  <c:v>7.91493</c:v>
                </c:pt>
                <c:pt idx="4776">
                  <c:v>7.9150790000000004</c:v>
                </c:pt>
                <c:pt idx="4777">
                  <c:v>7.9152450000000005</c:v>
                </c:pt>
                <c:pt idx="4778">
                  <c:v>7.915438</c:v>
                </c:pt>
                <c:pt idx="4779">
                  <c:v>7.9156360000000001</c:v>
                </c:pt>
                <c:pt idx="4780">
                  <c:v>7.9158559999999998</c:v>
                </c:pt>
                <c:pt idx="4781">
                  <c:v>7.9160349999999999</c:v>
                </c:pt>
                <c:pt idx="4782">
                  <c:v>7.9162020000000002</c:v>
                </c:pt>
                <c:pt idx="4783">
                  <c:v>7.9163940000000004</c:v>
                </c:pt>
                <c:pt idx="4784">
                  <c:v>7.9165939999999999</c:v>
                </c:pt>
                <c:pt idx="4785">
                  <c:v>7.9167749999999995</c:v>
                </c:pt>
                <c:pt idx="4786">
                  <c:v>7.9169559999999999</c:v>
                </c:pt>
                <c:pt idx="4787">
                  <c:v>7.9171550000000002</c:v>
                </c:pt>
                <c:pt idx="4788">
                  <c:v>7.9173539999999996</c:v>
                </c:pt>
                <c:pt idx="4789">
                  <c:v>7.9175760000000004</c:v>
                </c:pt>
                <c:pt idx="4790">
                  <c:v>7.9177789999999995</c:v>
                </c:pt>
                <c:pt idx="4791">
                  <c:v>7.9179580000000005</c:v>
                </c:pt>
                <c:pt idx="4792">
                  <c:v>7.9181840000000001</c:v>
                </c:pt>
                <c:pt idx="4793">
                  <c:v>7.9184510000000001</c:v>
                </c:pt>
                <c:pt idx="4794">
                  <c:v>7.9186949999999996</c:v>
                </c:pt>
                <c:pt idx="4795">
                  <c:v>7.9189369999999997</c:v>
                </c:pt>
                <c:pt idx="4796">
                  <c:v>7.9191190000000002</c:v>
                </c:pt>
                <c:pt idx="4797">
                  <c:v>7.9192879999999999</c:v>
                </c:pt>
                <c:pt idx="4798">
                  <c:v>7.9194849999999999</c:v>
                </c:pt>
                <c:pt idx="4799">
                  <c:v>7.9196849999999994</c:v>
                </c:pt>
                <c:pt idx="4800">
                  <c:v>7.9198880000000003</c:v>
                </c:pt>
                <c:pt idx="4801">
                  <c:v>7.9201030000000001</c:v>
                </c:pt>
                <c:pt idx="4802">
                  <c:v>7.9202949999999994</c:v>
                </c:pt>
                <c:pt idx="4803">
                  <c:v>7.9204919999999994</c:v>
                </c:pt>
                <c:pt idx="4804">
                  <c:v>7.9206780000000006</c:v>
                </c:pt>
                <c:pt idx="4805">
                  <c:v>7.9208540000000003</c:v>
                </c:pt>
                <c:pt idx="4806">
                  <c:v>7.9210410000000007</c:v>
                </c:pt>
                <c:pt idx="4807">
                  <c:v>7.9212470000000001</c:v>
                </c:pt>
                <c:pt idx="4808">
                  <c:v>7.9214820000000001</c:v>
                </c:pt>
                <c:pt idx="4809">
                  <c:v>7.9217050000000002</c:v>
                </c:pt>
                <c:pt idx="4810">
                  <c:v>7.9219039999999996</c:v>
                </c:pt>
                <c:pt idx="4811">
                  <c:v>7.9221059999999994</c:v>
                </c:pt>
                <c:pt idx="4812">
                  <c:v>7.9223160000000004</c:v>
                </c:pt>
                <c:pt idx="4813">
                  <c:v>7.9225560000000002</c:v>
                </c:pt>
                <c:pt idx="4814">
                  <c:v>7.9228299999999994</c:v>
                </c:pt>
                <c:pt idx="4815">
                  <c:v>7.9230800000000006</c:v>
                </c:pt>
                <c:pt idx="4816">
                  <c:v>7.9233039999999999</c:v>
                </c:pt>
                <c:pt idx="4817">
                  <c:v>7.9235150000000001</c:v>
                </c:pt>
                <c:pt idx="4818">
                  <c:v>7.9237250000000001</c:v>
                </c:pt>
                <c:pt idx="4819">
                  <c:v>7.9239800000000002</c:v>
                </c:pt>
                <c:pt idx="4820">
                  <c:v>7.9242349999999995</c:v>
                </c:pt>
                <c:pt idx="4821">
                  <c:v>7.9244649999999996</c:v>
                </c:pt>
                <c:pt idx="4822">
                  <c:v>7.9246800000000004</c:v>
                </c:pt>
                <c:pt idx="4823">
                  <c:v>7.9248849999999997</c:v>
                </c:pt>
                <c:pt idx="4824">
                  <c:v>7.9251179999999994</c:v>
                </c:pt>
                <c:pt idx="4825">
                  <c:v>7.9253640000000001</c:v>
                </c:pt>
                <c:pt idx="4826">
                  <c:v>7.9255779999999998</c:v>
                </c:pt>
                <c:pt idx="4827">
                  <c:v>7.925764</c:v>
                </c:pt>
                <c:pt idx="4828">
                  <c:v>7.9259690000000003</c:v>
                </c:pt>
                <c:pt idx="4829">
                  <c:v>7.9261720000000002</c:v>
                </c:pt>
                <c:pt idx="4830">
                  <c:v>7.926412</c:v>
                </c:pt>
                <c:pt idx="4831">
                  <c:v>7.9266489999999994</c:v>
                </c:pt>
                <c:pt idx="4832">
                  <c:v>7.9268320000000001</c:v>
                </c:pt>
                <c:pt idx="4833">
                  <c:v>7.9270390000000006</c:v>
                </c:pt>
                <c:pt idx="4834">
                  <c:v>7.9272790000000004</c:v>
                </c:pt>
                <c:pt idx="4835">
                  <c:v>7.9275129999999994</c:v>
                </c:pt>
                <c:pt idx="4836">
                  <c:v>7.9277440000000006</c:v>
                </c:pt>
                <c:pt idx="4837">
                  <c:v>7.9279829999999993</c:v>
                </c:pt>
                <c:pt idx="4838">
                  <c:v>7.9281790000000001</c:v>
                </c:pt>
                <c:pt idx="4839">
                  <c:v>7.928382</c:v>
                </c:pt>
                <c:pt idx="4840">
                  <c:v>7.928623</c:v>
                </c:pt>
                <c:pt idx="4841">
                  <c:v>7.9288889999999999</c:v>
                </c:pt>
                <c:pt idx="4842">
                  <c:v>7.9291619999999998</c:v>
                </c:pt>
                <c:pt idx="4843">
                  <c:v>7.9294359999999999</c:v>
                </c:pt>
                <c:pt idx="4844">
                  <c:v>7.9296939999999996</c:v>
                </c:pt>
                <c:pt idx="4845">
                  <c:v>7.9299369999999998</c:v>
                </c:pt>
                <c:pt idx="4846">
                  <c:v>7.9302049999999999</c:v>
                </c:pt>
                <c:pt idx="4847">
                  <c:v>7.930428</c:v>
                </c:pt>
                <c:pt idx="4848">
                  <c:v>7.9305959999999995</c:v>
                </c:pt>
                <c:pt idx="4849">
                  <c:v>7.9308010000000007</c:v>
                </c:pt>
                <c:pt idx="4850">
                  <c:v>7.9310109999999998</c:v>
                </c:pt>
                <c:pt idx="4851">
                  <c:v>7.9312579999999997</c:v>
                </c:pt>
                <c:pt idx="4852">
                  <c:v>7.9315420000000003</c:v>
                </c:pt>
                <c:pt idx="4853">
                  <c:v>7.9317989999999998</c:v>
                </c:pt>
                <c:pt idx="4854">
                  <c:v>7.9320469999999998</c:v>
                </c:pt>
                <c:pt idx="4855">
                  <c:v>7.9322699999999999</c:v>
                </c:pt>
                <c:pt idx="4856">
                  <c:v>7.9324829999999995</c:v>
                </c:pt>
                <c:pt idx="4857">
                  <c:v>7.9327240000000003</c:v>
                </c:pt>
                <c:pt idx="4858">
                  <c:v>7.9329599999999996</c:v>
                </c:pt>
                <c:pt idx="4859">
                  <c:v>7.9332180000000001</c:v>
                </c:pt>
                <c:pt idx="4860">
                  <c:v>7.9334579999999999</c:v>
                </c:pt>
                <c:pt idx="4861">
                  <c:v>7.933694</c:v>
                </c:pt>
                <c:pt idx="4862">
                  <c:v>7.9339320000000004</c:v>
                </c:pt>
                <c:pt idx="4863">
                  <c:v>7.9341439999999999</c:v>
                </c:pt>
                <c:pt idx="4864">
                  <c:v>7.9343469999999998</c:v>
                </c:pt>
                <c:pt idx="4865">
                  <c:v>7.934558</c:v>
                </c:pt>
                <c:pt idx="4866">
                  <c:v>7.9348019999999995</c:v>
                </c:pt>
                <c:pt idx="4867">
                  <c:v>7.935098</c:v>
                </c:pt>
                <c:pt idx="4868">
                  <c:v>7.9354049999999994</c:v>
                </c:pt>
                <c:pt idx="4869">
                  <c:v>7.9356879999999999</c:v>
                </c:pt>
                <c:pt idx="4870">
                  <c:v>7.935924</c:v>
                </c:pt>
                <c:pt idx="4871">
                  <c:v>7.9361259999999998</c:v>
                </c:pt>
                <c:pt idx="4872">
                  <c:v>7.9363419999999998</c:v>
                </c:pt>
                <c:pt idx="4873">
                  <c:v>7.9365860000000001</c:v>
                </c:pt>
                <c:pt idx="4874">
                  <c:v>7.9368560000000006</c:v>
                </c:pt>
                <c:pt idx="4875">
                  <c:v>7.9371139999999993</c:v>
                </c:pt>
                <c:pt idx="4876">
                  <c:v>7.937354</c:v>
                </c:pt>
                <c:pt idx="4877">
                  <c:v>7.9375879999999999</c:v>
                </c:pt>
                <c:pt idx="4878">
                  <c:v>7.9378039999999999</c:v>
                </c:pt>
                <c:pt idx="4879">
                  <c:v>7.9380410000000001</c:v>
                </c:pt>
                <c:pt idx="4880">
                  <c:v>7.9383099999999995</c:v>
                </c:pt>
                <c:pt idx="4881">
                  <c:v>7.9385949999999994</c:v>
                </c:pt>
                <c:pt idx="4882">
                  <c:v>7.9388810000000003</c:v>
                </c:pt>
                <c:pt idx="4883">
                  <c:v>7.9391359999999995</c:v>
                </c:pt>
                <c:pt idx="4884">
                  <c:v>7.9393500000000001</c:v>
                </c:pt>
                <c:pt idx="4885">
                  <c:v>7.9395519999999999</c:v>
                </c:pt>
                <c:pt idx="4886">
                  <c:v>7.9397440000000001</c:v>
                </c:pt>
                <c:pt idx="4887">
                  <c:v>7.9399619999999995</c:v>
                </c:pt>
                <c:pt idx="4888">
                  <c:v>7.940226</c:v>
                </c:pt>
                <c:pt idx="4889">
                  <c:v>7.9404780000000006</c:v>
                </c:pt>
                <c:pt idx="4890">
                  <c:v>7.9407309999999995</c:v>
                </c:pt>
                <c:pt idx="4891">
                  <c:v>7.9409650000000003</c:v>
                </c:pt>
                <c:pt idx="4892">
                  <c:v>7.9411849999999999</c:v>
                </c:pt>
                <c:pt idx="4893">
                  <c:v>7.9414199999999999</c:v>
                </c:pt>
                <c:pt idx="4894">
                  <c:v>7.9416639999999994</c:v>
                </c:pt>
                <c:pt idx="4895">
                  <c:v>7.9418799999999994</c:v>
                </c:pt>
                <c:pt idx="4896">
                  <c:v>7.9420989999999998</c:v>
                </c:pt>
                <c:pt idx="4897">
                  <c:v>7.9423200000000005</c:v>
                </c:pt>
                <c:pt idx="4898">
                  <c:v>7.9425740000000005</c:v>
                </c:pt>
                <c:pt idx="4899">
                  <c:v>7.9428599999999996</c:v>
                </c:pt>
                <c:pt idx="4900">
                  <c:v>7.9431310000000002</c:v>
                </c:pt>
                <c:pt idx="4901">
                  <c:v>7.943371</c:v>
                </c:pt>
                <c:pt idx="4902">
                  <c:v>7.9435769999999994</c:v>
                </c:pt>
                <c:pt idx="4903">
                  <c:v>7.9437759999999997</c:v>
                </c:pt>
                <c:pt idx="4904">
                  <c:v>7.9440030000000004</c:v>
                </c:pt>
                <c:pt idx="4905">
                  <c:v>7.9442680000000001</c:v>
                </c:pt>
                <c:pt idx="4906">
                  <c:v>7.9445399999999999</c:v>
                </c:pt>
                <c:pt idx="4907">
                  <c:v>7.9447809999999999</c:v>
                </c:pt>
                <c:pt idx="4908">
                  <c:v>7.9450070000000004</c:v>
                </c:pt>
                <c:pt idx="4909">
                  <c:v>7.9452319999999999</c:v>
                </c:pt>
                <c:pt idx="4910">
                  <c:v>7.9454720000000005</c:v>
                </c:pt>
                <c:pt idx="4911">
                  <c:v>7.9457240000000002</c:v>
                </c:pt>
                <c:pt idx="4912">
                  <c:v>7.9459939999999998</c:v>
                </c:pt>
                <c:pt idx="4913">
                  <c:v>7.9462720000000004</c:v>
                </c:pt>
                <c:pt idx="4914">
                  <c:v>7.9465059999999994</c:v>
                </c:pt>
                <c:pt idx="4915">
                  <c:v>7.9467460000000001</c:v>
                </c:pt>
                <c:pt idx="4916">
                  <c:v>7.946955</c:v>
                </c:pt>
                <c:pt idx="4917">
                  <c:v>7.9471740000000004</c:v>
                </c:pt>
                <c:pt idx="4918">
                  <c:v>7.9473900000000004</c:v>
                </c:pt>
                <c:pt idx="4919">
                  <c:v>7.9476040000000001</c:v>
                </c:pt>
                <c:pt idx="4920">
                  <c:v>7.9478589999999993</c:v>
                </c:pt>
                <c:pt idx="4921">
                  <c:v>7.9481250000000001</c:v>
                </c:pt>
                <c:pt idx="4922">
                  <c:v>7.9483920000000001</c:v>
                </c:pt>
                <c:pt idx="4923">
                  <c:v>7.9486500000000007</c:v>
                </c:pt>
                <c:pt idx="4924">
                  <c:v>7.9488629999999993</c:v>
                </c:pt>
                <c:pt idx="4925">
                  <c:v>7.9490449999999999</c:v>
                </c:pt>
                <c:pt idx="4926">
                  <c:v>7.9492250000000002</c:v>
                </c:pt>
                <c:pt idx="4927">
                  <c:v>7.9494109999999996</c:v>
                </c:pt>
                <c:pt idx="4928">
                  <c:v>7.9496229999999999</c:v>
                </c:pt>
                <c:pt idx="4929">
                  <c:v>7.9498730000000002</c:v>
                </c:pt>
                <c:pt idx="4930">
                  <c:v>7.9501410000000003</c:v>
                </c:pt>
                <c:pt idx="4931">
                  <c:v>7.9504020000000004</c:v>
                </c:pt>
                <c:pt idx="4932">
                  <c:v>7.950672</c:v>
                </c:pt>
                <c:pt idx="4933">
                  <c:v>7.9508999999999999</c:v>
                </c:pt>
                <c:pt idx="4934">
                  <c:v>7.9511059999999993</c:v>
                </c:pt>
                <c:pt idx="4935">
                  <c:v>7.9513280000000002</c:v>
                </c:pt>
                <c:pt idx="4936">
                  <c:v>7.9515799999999999</c:v>
                </c:pt>
                <c:pt idx="4937">
                  <c:v>7.9518339999999998</c:v>
                </c:pt>
                <c:pt idx="4938">
                  <c:v>7.9520850000000003</c:v>
                </c:pt>
                <c:pt idx="4939">
                  <c:v>7.9523250000000001</c:v>
                </c:pt>
                <c:pt idx="4940">
                  <c:v>7.9525519999999998</c:v>
                </c:pt>
                <c:pt idx="4941">
                  <c:v>7.9527920000000005</c:v>
                </c:pt>
                <c:pt idx="4942">
                  <c:v>7.9530270000000005</c:v>
                </c:pt>
                <c:pt idx="4943">
                  <c:v>7.9532229999999995</c:v>
                </c:pt>
                <c:pt idx="4944">
                  <c:v>7.9534229999999999</c:v>
                </c:pt>
                <c:pt idx="4945">
                  <c:v>7.9536429999999996</c:v>
                </c:pt>
                <c:pt idx="4946">
                  <c:v>7.9538829999999994</c:v>
                </c:pt>
                <c:pt idx="4947">
                  <c:v>7.9541319999999995</c:v>
                </c:pt>
                <c:pt idx="4948">
                  <c:v>7.9543840000000001</c:v>
                </c:pt>
                <c:pt idx="4949">
                  <c:v>7.9545969999999997</c:v>
                </c:pt>
                <c:pt idx="4950">
                  <c:v>7.9548269999999999</c:v>
                </c:pt>
                <c:pt idx="4951">
                  <c:v>7.9550859999999997</c:v>
                </c:pt>
                <c:pt idx="4952">
                  <c:v>7.9553259999999995</c:v>
                </c:pt>
                <c:pt idx="4953">
                  <c:v>7.9555639999999999</c:v>
                </c:pt>
                <c:pt idx="4954">
                  <c:v>7.9557950000000002</c:v>
                </c:pt>
                <c:pt idx="4955">
                  <c:v>7.9560219999999999</c:v>
                </c:pt>
                <c:pt idx="4956">
                  <c:v>7.9562629999999999</c:v>
                </c:pt>
                <c:pt idx="4957">
                  <c:v>7.9565029999999997</c:v>
                </c:pt>
                <c:pt idx="4958">
                  <c:v>7.9567399999999999</c:v>
                </c:pt>
                <c:pt idx="4959">
                  <c:v>7.9569659999999995</c:v>
                </c:pt>
                <c:pt idx="4960">
                  <c:v>7.9572059999999993</c:v>
                </c:pt>
                <c:pt idx="4961">
                  <c:v>7.9574660000000002</c:v>
                </c:pt>
                <c:pt idx="4962">
                  <c:v>7.9577179999999998</c:v>
                </c:pt>
                <c:pt idx="4963">
                  <c:v>7.9579789999999999</c:v>
                </c:pt>
                <c:pt idx="4964">
                  <c:v>7.9582030000000001</c:v>
                </c:pt>
                <c:pt idx="4965">
                  <c:v>7.9583829999999995</c:v>
                </c:pt>
                <c:pt idx="4966">
                  <c:v>7.9585749999999997</c:v>
                </c:pt>
                <c:pt idx="4967">
                  <c:v>7.958774</c:v>
                </c:pt>
                <c:pt idx="4968">
                  <c:v>7.9590139999999998</c:v>
                </c:pt>
                <c:pt idx="4969">
                  <c:v>7.9592999999999998</c:v>
                </c:pt>
                <c:pt idx="4970">
                  <c:v>7.9595570000000002</c:v>
                </c:pt>
                <c:pt idx="4971">
                  <c:v>7.9597879999999996</c:v>
                </c:pt>
                <c:pt idx="4972">
                  <c:v>7.9600290000000005</c:v>
                </c:pt>
                <c:pt idx="4973">
                  <c:v>7.9602570000000004</c:v>
                </c:pt>
                <c:pt idx="4974">
                  <c:v>7.960483</c:v>
                </c:pt>
                <c:pt idx="4975">
                  <c:v>7.9606979999999998</c:v>
                </c:pt>
                <c:pt idx="4976">
                  <c:v>7.9609079999999999</c:v>
                </c:pt>
                <c:pt idx="4977">
                  <c:v>7.9611470000000004</c:v>
                </c:pt>
                <c:pt idx="4978">
                  <c:v>7.9613700000000005</c:v>
                </c:pt>
                <c:pt idx="4979">
                  <c:v>7.9616189999999998</c:v>
                </c:pt>
                <c:pt idx="4980">
                  <c:v>7.9618959999999994</c:v>
                </c:pt>
                <c:pt idx="4981">
                  <c:v>7.9621430000000002</c:v>
                </c:pt>
                <c:pt idx="4982">
                  <c:v>7.9623790000000003</c:v>
                </c:pt>
                <c:pt idx="4983">
                  <c:v>7.9625769999999996</c:v>
                </c:pt>
                <c:pt idx="4984">
                  <c:v>7.9627979999999994</c:v>
                </c:pt>
                <c:pt idx="4985">
                  <c:v>7.9630469999999995</c:v>
                </c:pt>
                <c:pt idx="4986">
                  <c:v>7.963336</c:v>
                </c:pt>
                <c:pt idx="4987">
                  <c:v>7.9636279999999999</c:v>
                </c:pt>
                <c:pt idx="4988">
                  <c:v>7.9638689999999999</c:v>
                </c:pt>
                <c:pt idx="4989">
                  <c:v>7.9640810000000002</c:v>
                </c:pt>
                <c:pt idx="4990">
                  <c:v>7.9643160000000002</c:v>
                </c:pt>
                <c:pt idx="4991">
                  <c:v>7.9645679999999999</c:v>
                </c:pt>
                <c:pt idx="4992">
                  <c:v>7.9648370000000002</c:v>
                </c:pt>
                <c:pt idx="4993">
                  <c:v>7.9651169999999993</c:v>
                </c:pt>
                <c:pt idx="4994">
                  <c:v>7.9653969999999994</c:v>
                </c:pt>
                <c:pt idx="4995">
                  <c:v>7.9656310000000001</c:v>
                </c:pt>
                <c:pt idx="4996">
                  <c:v>7.9658579999999999</c:v>
                </c:pt>
                <c:pt idx="4997">
                  <c:v>7.9660799999999998</c:v>
                </c:pt>
                <c:pt idx="4998">
                  <c:v>7.9663029999999999</c:v>
                </c:pt>
                <c:pt idx="4999">
                  <c:v>7.9665249999999999</c:v>
                </c:pt>
                <c:pt idx="5000">
                  <c:v>7.9667530000000006</c:v>
                </c:pt>
                <c:pt idx="5001">
                  <c:v>7.9669889999999999</c:v>
                </c:pt>
                <c:pt idx="5002">
                  <c:v>7.9672109999999998</c:v>
                </c:pt>
                <c:pt idx="5003">
                  <c:v>7.9674239999999994</c:v>
                </c:pt>
                <c:pt idx="5004">
                  <c:v>7.9676679999999998</c:v>
                </c:pt>
                <c:pt idx="5005">
                  <c:v>7.9679149999999996</c:v>
                </c:pt>
                <c:pt idx="5006">
                  <c:v>7.9681660000000001</c:v>
                </c:pt>
                <c:pt idx="5007">
                  <c:v>7.9684410000000003</c:v>
                </c:pt>
                <c:pt idx="5008">
                  <c:v>7.9686769999999996</c:v>
                </c:pt>
                <c:pt idx="5009">
                  <c:v>7.9689019999999999</c:v>
                </c:pt>
                <c:pt idx="5010">
                  <c:v>7.9691320000000001</c:v>
                </c:pt>
                <c:pt idx="5011">
                  <c:v>7.9693509999999996</c:v>
                </c:pt>
                <c:pt idx="5012">
                  <c:v>7.9695960000000001</c:v>
                </c:pt>
                <c:pt idx="5013">
                  <c:v>7.9698510000000002</c:v>
                </c:pt>
                <c:pt idx="5014">
                  <c:v>7.970091</c:v>
                </c:pt>
                <c:pt idx="5015">
                  <c:v>7.9703359999999996</c:v>
                </c:pt>
                <c:pt idx="5016">
                  <c:v>7.9705560000000002</c:v>
                </c:pt>
                <c:pt idx="5017">
                  <c:v>7.9707930000000005</c:v>
                </c:pt>
                <c:pt idx="5018">
                  <c:v>7.971012</c:v>
                </c:pt>
                <c:pt idx="5019">
                  <c:v>7.9711959999999999</c:v>
                </c:pt>
                <c:pt idx="5020">
                  <c:v>7.971381</c:v>
                </c:pt>
                <c:pt idx="5021">
                  <c:v>7.971616</c:v>
                </c:pt>
                <c:pt idx="5022">
                  <c:v>7.9718990000000005</c:v>
                </c:pt>
                <c:pt idx="5023">
                  <c:v>7.9722050000000007</c:v>
                </c:pt>
                <c:pt idx="5024">
                  <c:v>7.972512</c:v>
                </c:pt>
                <c:pt idx="5025">
                  <c:v>7.972753</c:v>
                </c:pt>
                <c:pt idx="5026">
                  <c:v>7.972969</c:v>
                </c:pt>
                <c:pt idx="5027">
                  <c:v>7.9731610000000002</c:v>
                </c:pt>
                <c:pt idx="5028">
                  <c:v>7.973363</c:v>
                </c:pt>
                <c:pt idx="5029">
                  <c:v>7.9736130000000003</c:v>
                </c:pt>
                <c:pt idx="5030">
                  <c:v>7.9739079999999998</c:v>
                </c:pt>
                <c:pt idx="5031">
                  <c:v>7.9741949999999999</c:v>
                </c:pt>
                <c:pt idx="5032">
                  <c:v>7.9744760000000001</c:v>
                </c:pt>
                <c:pt idx="5033">
                  <c:v>7.9747149999999998</c:v>
                </c:pt>
                <c:pt idx="5034">
                  <c:v>7.9749210000000001</c:v>
                </c:pt>
                <c:pt idx="5035">
                  <c:v>7.9750930000000002</c:v>
                </c:pt>
                <c:pt idx="5036">
                  <c:v>7.9752790000000005</c:v>
                </c:pt>
                <c:pt idx="5037">
                  <c:v>7.975492</c:v>
                </c:pt>
                <c:pt idx="5038">
                  <c:v>7.9757560000000005</c:v>
                </c:pt>
                <c:pt idx="5039">
                  <c:v>7.9761039999999994</c:v>
                </c:pt>
                <c:pt idx="5040">
                  <c:v>7.9763769999999994</c:v>
                </c:pt>
                <c:pt idx="5041">
                  <c:v>7.9766379999999995</c:v>
                </c:pt>
                <c:pt idx="5042">
                  <c:v>7.9768810000000006</c:v>
                </c:pt>
                <c:pt idx="5043">
                  <c:v>7.9771260000000002</c:v>
                </c:pt>
                <c:pt idx="5044">
                  <c:v>7.9774189999999994</c:v>
                </c:pt>
                <c:pt idx="5045">
                  <c:v>7.9777070000000005</c:v>
                </c:pt>
                <c:pt idx="5046">
                  <c:v>7.9779800000000005</c:v>
                </c:pt>
                <c:pt idx="5047">
                  <c:v>7.9782320000000002</c:v>
                </c:pt>
                <c:pt idx="5048">
                  <c:v>7.9784489999999995</c:v>
                </c:pt>
                <c:pt idx="5049">
                  <c:v>7.9786719999999995</c:v>
                </c:pt>
                <c:pt idx="5050">
                  <c:v>7.9789209999999997</c:v>
                </c:pt>
                <c:pt idx="5051">
                  <c:v>7.9791910000000001</c:v>
                </c:pt>
                <c:pt idx="5052">
                  <c:v>7.9794789999999995</c:v>
                </c:pt>
                <c:pt idx="5053">
                  <c:v>7.9797639999999994</c:v>
                </c:pt>
                <c:pt idx="5054">
                  <c:v>7.9800369999999994</c:v>
                </c:pt>
                <c:pt idx="5055">
                  <c:v>7.9802990000000005</c:v>
                </c:pt>
                <c:pt idx="5056">
                  <c:v>7.9805469999999996</c:v>
                </c:pt>
                <c:pt idx="5057">
                  <c:v>7.9807889999999997</c:v>
                </c:pt>
                <c:pt idx="5058">
                  <c:v>7.9810439999999998</c:v>
                </c:pt>
                <c:pt idx="5059">
                  <c:v>7.9813369999999999</c:v>
                </c:pt>
                <c:pt idx="5060">
                  <c:v>7.9816120000000002</c:v>
                </c:pt>
                <c:pt idx="5061">
                  <c:v>7.9818829999999998</c:v>
                </c:pt>
                <c:pt idx="5062">
                  <c:v>7.9821399999999993</c:v>
                </c:pt>
                <c:pt idx="5063">
                  <c:v>7.9823710000000005</c:v>
                </c:pt>
                <c:pt idx="5064">
                  <c:v>7.9826069999999998</c:v>
                </c:pt>
                <c:pt idx="5065">
                  <c:v>7.9828489999999999</c:v>
                </c:pt>
                <c:pt idx="5066">
                  <c:v>7.9831059999999994</c:v>
                </c:pt>
                <c:pt idx="5067">
                  <c:v>7.9833859999999994</c:v>
                </c:pt>
                <c:pt idx="5068">
                  <c:v>7.9836550000000006</c:v>
                </c:pt>
                <c:pt idx="5069">
                  <c:v>7.9839419999999999</c:v>
                </c:pt>
                <c:pt idx="5070">
                  <c:v>7.984235</c:v>
                </c:pt>
                <c:pt idx="5071">
                  <c:v>7.9845449999999998</c:v>
                </c:pt>
                <c:pt idx="5072">
                  <c:v>7.9848460000000001</c:v>
                </c:pt>
                <c:pt idx="5073">
                  <c:v>7.9851290000000006</c:v>
                </c:pt>
                <c:pt idx="5074">
                  <c:v>7.9854090000000006</c:v>
                </c:pt>
                <c:pt idx="5075">
                  <c:v>7.9856790000000002</c:v>
                </c:pt>
                <c:pt idx="5076">
                  <c:v>7.9859330000000002</c:v>
                </c:pt>
                <c:pt idx="5077">
                  <c:v>7.9861800000000001</c:v>
                </c:pt>
                <c:pt idx="5078">
                  <c:v>7.9864199999999999</c:v>
                </c:pt>
                <c:pt idx="5079">
                  <c:v>7.986669</c:v>
                </c:pt>
                <c:pt idx="5080">
                  <c:v>7.9869500000000002</c:v>
                </c:pt>
                <c:pt idx="5081">
                  <c:v>7.9872420000000002</c:v>
                </c:pt>
                <c:pt idx="5082">
                  <c:v>7.9875439999999998</c:v>
                </c:pt>
                <c:pt idx="5083">
                  <c:v>7.9878429999999998</c:v>
                </c:pt>
                <c:pt idx="5084">
                  <c:v>7.9881390000000003</c:v>
                </c:pt>
                <c:pt idx="5085">
                  <c:v>7.9884310000000003</c:v>
                </c:pt>
                <c:pt idx="5086">
                  <c:v>7.9887180000000004</c:v>
                </c:pt>
                <c:pt idx="5087">
                  <c:v>7.9889910000000004</c:v>
                </c:pt>
                <c:pt idx="5088">
                  <c:v>7.989242</c:v>
                </c:pt>
                <c:pt idx="5089">
                  <c:v>7.9894820000000006</c:v>
                </c:pt>
                <c:pt idx="5090">
                  <c:v>7.9897330000000002</c:v>
                </c:pt>
                <c:pt idx="5091">
                  <c:v>7.9900159999999998</c:v>
                </c:pt>
                <c:pt idx="5092">
                  <c:v>7.9903320000000004</c:v>
                </c:pt>
                <c:pt idx="5093">
                  <c:v>7.990666</c:v>
                </c:pt>
                <c:pt idx="5094">
                  <c:v>7.9909669999999995</c:v>
                </c:pt>
                <c:pt idx="5095">
                  <c:v>7.9912179999999999</c:v>
                </c:pt>
                <c:pt idx="5096">
                  <c:v>7.9914380000000005</c:v>
                </c:pt>
                <c:pt idx="5097">
                  <c:v>7.9916520000000002</c:v>
                </c:pt>
                <c:pt idx="5098">
                  <c:v>7.9918719999999999</c:v>
                </c:pt>
                <c:pt idx="5099">
                  <c:v>7.9921109999999995</c:v>
                </c:pt>
                <c:pt idx="5100">
                  <c:v>7.9923719999999996</c:v>
                </c:pt>
                <c:pt idx="5101">
                  <c:v>7.9926469999999998</c:v>
                </c:pt>
                <c:pt idx="5102">
                  <c:v>7.992934</c:v>
                </c:pt>
                <c:pt idx="5103">
                  <c:v>7.993233</c:v>
                </c:pt>
                <c:pt idx="5104">
                  <c:v>7.9935159999999996</c:v>
                </c:pt>
                <c:pt idx="5105">
                  <c:v>7.9937500000000004</c:v>
                </c:pt>
                <c:pt idx="5106">
                  <c:v>7.9939559999999998</c:v>
                </c:pt>
                <c:pt idx="5107">
                  <c:v>7.9941610000000001</c:v>
                </c:pt>
                <c:pt idx="5108">
                  <c:v>7.9943759999999999</c:v>
                </c:pt>
                <c:pt idx="5109">
                  <c:v>7.9946120000000001</c:v>
                </c:pt>
                <c:pt idx="5110">
                  <c:v>7.9948739999999994</c:v>
                </c:pt>
                <c:pt idx="5111">
                  <c:v>7.9951670000000004</c:v>
                </c:pt>
                <c:pt idx="5112">
                  <c:v>7.9954289999999997</c:v>
                </c:pt>
                <c:pt idx="5113">
                  <c:v>7.9956779999999998</c:v>
                </c:pt>
                <c:pt idx="5114">
                  <c:v>7.9959199999999999</c:v>
                </c:pt>
                <c:pt idx="5115">
                  <c:v>7.9961260000000003</c:v>
                </c:pt>
                <c:pt idx="5116">
                  <c:v>7.9963340000000001</c:v>
                </c:pt>
                <c:pt idx="5117">
                  <c:v>7.9965449999999993</c:v>
                </c:pt>
                <c:pt idx="5118">
                  <c:v>7.9967579999999998</c:v>
                </c:pt>
                <c:pt idx="5119">
                  <c:v>7.9969669999999997</c:v>
                </c:pt>
                <c:pt idx="5120">
                  <c:v>7.9971750000000004</c:v>
                </c:pt>
                <c:pt idx="5121">
                  <c:v>7.997382</c:v>
                </c:pt>
                <c:pt idx="5122">
                  <c:v>7.9976090000000006</c:v>
                </c:pt>
                <c:pt idx="5123">
                  <c:v>7.9978110000000004</c:v>
                </c:pt>
                <c:pt idx="5124">
                  <c:v>7.9980220000000006</c:v>
                </c:pt>
                <c:pt idx="5125">
                  <c:v>7.9982439999999997</c:v>
                </c:pt>
                <c:pt idx="5126">
                  <c:v>7.998481</c:v>
                </c:pt>
                <c:pt idx="5127">
                  <c:v>7.9987580000000005</c:v>
                </c:pt>
                <c:pt idx="5128">
                  <c:v>7.9990420000000002</c:v>
                </c:pt>
                <c:pt idx="5129">
                  <c:v>7.9993379999999998</c:v>
                </c:pt>
                <c:pt idx="5130">
                  <c:v>7.9996220000000005</c:v>
                </c:pt>
                <c:pt idx="5131">
                  <c:v>7.9998699999999996</c:v>
                </c:pt>
                <c:pt idx="5132">
                  <c:v>8.0000990000000005</c:v>
                </c:pt>
                <c:pt idx="5133">
                  <c:v>8.0003019999999996</c:v>
                </c:pt>
                <c:pt idx="5134">
                  <c:v>8.000489</c:v>
                </c:pt>
                <c:pt idx="5135">
                  <c:v>8.0006959999999996</c:v>
                </c:pt>
                <c:pt idx="5136">
                  <c:v>8.0009479999999993</c:v>
                </c:pt>
                <c:pt idx="5137">
                  <c:v>8.0011860000000006</c:v>
                </c:pt>
                <c:pt idx="5138">
                  <c:v>8.0014050000000001</c:v>
                </c:pt>
                <c:pt idx="5139">
                  <c:v>8.0016250000000007</c:v>
                </c:pt>
                <c:pt idx="5140">
                  <c:v>8.0018159999999998</c:v>
                </c:pt>
                <c:pt idx="5141">
                  <c:v>8.0020089999999993</c:v>
                </c:pt>
                <c:pt idx="5142">
                  <c:v>8.0022520000000004</c:v>
                </c:pt>
                <c:pt idx="5143">
                  <c:v>8.0025200000000005</c:v>
                </c:pt>
                <c:pt idx="5144">
                  <c:v>8.0027790000000003</c:v>
                </c:pt>
                <c:pt idx="5145">
                  <c:v>8.0029760000000003</c:v>
                </c:pt>
                <c:pt idx="5146">
                  <c:v>8.0031540000000003</c:v>
                </c:pt>
                <c:pt idx="5147">
                  <c:v>8.003347999999999</c:v>
                </c:pt>
                <c:pt idx="5148">
                  <c:v>8.0035860000000003</c:v>
                </c:pt>
                <c:pt idx="5149">
                  <c:v>8.0038520000000002</c:v>
                </c:pt>
                <c:pt idx="5150">
                  <c:v>8.0040779999999998</c:v>
                </c:pt>
                <c:pt idx="5151">
                  <c:v>8.0042840000000002</c:v>
                </c:pt>
                <c:pt idx="5152">
                  <c:v>8.0045110000000008</c:v>
                </c:pt>
                <c:pt idx="5153">
                  <c:v>8.0047409999999992</c:v>
                </c:pt>
                <c:pt idx="5154">
                  <c:v>8.0049899999999994</c:v>
                </c:pt>
                <c:pt idx="5155">
                  <c:v>8.0052319999999995</c:v>
                </c:pt>
                <c:pt idx="5156">
                  <c:v>8.0054479999999995</c:v>
                </c:pt>
                <c:pt idx="5157">
                  <c:v>8.0056630000000002</c:v>
                </c:pt>
                <c:pt idx="5158">
                  <c:v>8.0058900000000008</c:v>
                </c:pt>
                <c:pt idx="5159">
                  <c:v>8.0061160000000005</c:v>
                </c:pt>
                <c:pt idx="5160">
                  <c:v>8.0063320000000004</c:v>
                </c:pt>
                <c:pt idx="5161">
                  <c:v>8.0065469999999994</c:v>
                </c:pt>
                <c:pt idx="5162">
                  <c:v>8.0067400000000006</c:v>
                </c:pt>
                <c:pt idx="5163">
                  <c:v>8.0069660000000002</c:v>
                </c:pt>
                <c:pt idx="5164">
                  <c:v>8.0072369999999999</c:v>
                </c:pt>
                <c:pt idx="5165">
                  <c:v>8.0075299999999991</c:v>
                </c:pt>
                <c:pt idx="5166">
                  <c:v>8.0078180000000003</c:v>
                </c:pt>
                <c:pt idx="5167">
                  <c:v>8.0080950000000009</c:v>
                </c:pt>
                <c:pt idx="5168">
                  <c:v>8.0083489999999991</c:v>
                </c:pt>
                <c:pt idx="5169">
                  <c:v>8.0086040000000001</c:v>
                </c:pt>
                <c:pt idx="5170">
                  <c:v>8.008839</c:v>
                </c:pt>
                <c:pt idx="5171">
                  <c:v>8.0090380000000003</c:v>
                </c:pt>
                <c:pt idx="5172">
                  <c:v>8.0092730000000003</c:v>
                </c:pt>
                <c:pt idx="5173">
                  <c:v>8.0094999999999992</c:v>
                </c:pt>
                <c:pt idx="5174">
                  <c:v>8.0097319999999996</c:v>
                </c:pt>
                <c:pt idx="5175">
                  <c:v>8.0099510000000009</c:v>
                </c:pt>
                <c:pt idx="5176">
                  <c:v>8.0101549999999992</c:v>
                </c:pt>
                <c:pt idx="5177">
                  <c:v>8.0103539999999995</c:v>
                </c:pt>
                <c:pt idx="5178">
                  <c:v>8.0106020000000004</c:v>
                </c:pt>
                <c:pt idx="5179">
                  <c:v>8.010904</c:v>
                </c:pt>
                <c:pt idx="5180">
                  <c:v>8.0111740000000005</c:v>
                </c:pt>
                <c:pt idx="5181">
                  <c:v>8.0114160000000005</c:v>
                </c:pt>
                <c:pt idx="5182">
                  <c:v>8.0116589999999999</c:v>
                </c:pt>
                <c:pt idx="5183">
                  <c:v>8.0118939999999998</c:v>
                </c:pt>
                <c:pt idx="5184">
                  <c:v>8.0121319999999994</c:v>
                </c:pt>
                <c:pt idx="5185">
                  <c:v>8.0123649999999991</c:v>
                </c:pt>
                <c:pt idx="5186">
                  <c:v>8.0126249999999999</c:v>
                </c:pt>
                <c:pt idx="5187">
                  <c:v>8.0129049999999999</c:v>
                </c:pt>
                <c:pt idx="5188">
                  <c:v>8.0131560000000004</c:v>
                </c:pt>
                <c:pt idx="5189">
                  <c:v>8.0134109999999996</c:v>
                </c:pt>
                <c:pt idx="5190">
                  <c:v>8.0136249999999993</c:v>
                </c:pt>
                <c:pt idx="5191">
                  <c:v>8.0138510000000007</c:v>
                </c:pt>
                <c:pt idx="5192">
                  <c:v>8.0141039999999997</c:v>
                </c:pt>
                <c:pt idx="5193">
                  <c:v>8.0143740000000001</c:v>
                </c:pt>
                <c:pt idx="5194">
                  <c:v>8.0146119999999996</c:v>
                </c:pt>
                <c:pt idx="5195">
                  <c:v>8.0148700000000002</c:v>
                </c:pt>
                <c:pt idx="5196">
                  <c:v>8.0151140000000005</c:v>
                </c:pt>
                <c:pt idx="5197">
                  <c:v>8.0153540000000003</c:v>
                </c:pt>
                <c:pt idx="5198">
                  <c:v>8.0156019999999994</c:v>
                </c:pt>
                <c:pt idx="5199">
                  <c:v>8.0158550000000002</c:v>
                </c:pt>
                <c:pt idx="5200">
                  <c:v>8.0161210000000001</c:v>
                </c:pt>
                <c:pt idx="5201">
                  <c:v>8.0163630000000001</c:v>
                </c:pt>
                <c:pt idx="5202">
                  <c:v>8.0165939999999996</c:v>
                </c:pt>
                <c:pt idx="5203">
                  <c:v>8.0168180000000007</c:v>
                </c:pt>
                <c:pt idx="5204">
                  <c:v>8.0170740000000009</c:v>
                </c:pt>
                <c:pt idx="5205">
                  <c:v>8.0173299999999994</c:v>
                </c:pt>
                <c:pt idx="5206">
                  <c:v>8.0175739999999998</c:v>
                </c:pt>
                <c:pt idx="5207">
                  <c:v>8.0178010000000004</c:v>
                </c:pt>
                <c:pt idx="5208">
                  <c:v>8.0180600000000002</c:v>
                </c:pt>
                <c:pt idx="5209">
                  <c:v>8.0183280000000003</c:v>
                </c:pt>
                <c:pt idx="5210">
                  <c:v>8.0185840000000006</c:v>
                </c:pt>
                <c:pt idx="5211">
                  <c:v>8.0188349999999993</c:v>
                </c:pt>
                <c:pt idx="5212">
                  <c:v>8.0190979999999996</c:v>
                </c:pt>
                <c:pt idx="5213">
                  <c:v>8.01938</c:v>
                </c:pt>
                <c:pt idx="5214">
                  <c:v>8.0196660000000008</c:v>
                </c:pt>
                <c:pt idx="5215">
                  <c:v>8.0199350000000003</c:v>
                </c:pt>
                <c:pt idx="5216">
                  <c:v>8.020187</c:v>
                </c:pt>
                <c:pt idx="5217">
                  <c:v>8.020429</c:v>
                </c:pt>
                <c:pt idx="5218">
                  <c:v>8.0206619999999997</c:v>
                </c:pt>
                <c:pt idx="5219">
                  <c:v>8.0209039999999998</c:v>
                </c:pt>
                <c:pt idx="5220">
                  <c:v>8.0211640000000006</c:v>
                </c:pt>
                <c:pt idx="5221">
                  <c:v>8.0214020000000001</c:v>
                </c:pt>
                <c:pt idx="5222">
                  <c:v>8.0216580000000004</c:v>
                </c:pt>
                <c:pt idx="5223">
                  <c:v>8.0219500000000004</c:v>
                </c:pt>
                <c:pt idx="5224">
                  <c:v>8.0222519999999999</c:v>
                </c:pt>
                <c:pt idx="5225">
                  <c:v>8.0225530000000003</c:v>
                </c:pt>
                <c:pt idx="5226">
                  <c:v>8.0228520000000003</c:v>
                </c:pt>
                <c:pt idx="5227">
                  <c:v>8.0231200000000005</c:v>
                </c:pt>
                <c:pt idx="5228">
                  <c:v>8.0233840000000001</c:v>
                </c:pt>
                <c:pt idx="5229">
                  <c:v>8.0236249999999991</c:v>
                </c:pt>
                <c:pt idx="5230">
                  <c:v>8.0238759999999996</c:v>
                </c:pt>
                <c:pt idx="5231">
                  <c:v>8.0240919999999996</c:v>
                </c:pt>
                <c:pt idx="5232">
                  <c:v>8.0243219999999997</c:v>
                </c:pt>
                <c:pt idx="5233">
                  <c:v>8.0246279999999999</c:v>
                </c:pt>
                <c:pt idx="5234">
                  <c:v>8.0249500000000005</c:v>
                </c:pt>
                <c:pt idx="5235">
                  <c:v>8.0252540000000003</c:v>
                </c:pt>
                <c:pt idx="5236">
                  <c:v>8.0255189999999992</c:v>
                </c:pt>
                <c:pt idx="5237">
                  <c:v>8.0257559999999994</c:v>
                </c:pt>
                <c:pt idx="5238">
                  <c:v>8.0259900000000002</c:v>
                </c:pt>
                <c:pt idx="5239">
                  <c:v>8.0262619999999991</c:v>
                </c:pt>
                <c:pt idx="5240">
                  <c:v>8.0265590000000007</c:v>
                </c:pt>
                <c:pt idx="5241">
                  <c:v>8.0268340000000009</c:v>
                </c:pt>
                <c:pt idx="5242">
                  <c:v>8.027094</c:v>
                </c:pt>
                <c:pt idx="5243">
                  <c:v>8.0273500000000002</c:v>
                </c:pt>
                <c:pt idx="5244">
                  <c:v>8.0275970000000001</c:v>
                </c:pt>
                <c:pt idx="5245">
                  <c:v>8.0278460000000003</c:v>
                </c:pt>
                <c:pt idx="5246">
                  <c:v>8.0281079999999996</c:v>
                </c:pt>
                <c:pt idx="5247">
                  <c:v>8.0283700000000007</c:v>
                </c:pt>
                <c:pt idx="5248">
                  <c:v>8.0286220000000004</c:v>
                </c:pt>
                <c:pt idx="5249">
                  <c:v>8.0288489999999992</c:v>
                </c:pt>
                <c:pt idx="5250">
                  <c:v>8.0290850000000002</c:v>
                </c:pt>
                <c:pt idx="5251">
                  <c:v>8.0293360000000007</c:v>
                </c:pt>
                <c:pt idx="5252">
                  <c:v>8.0295959999999997</c:v>
                </c:pt>
                <c:pt idx="5253">
                  <c:v>8.0298730000000003</c:v>
                </c:pt>
                <c:pt idx="5254">
                  <c:v>8.0301410000000004</c:v>
                </c:pt>
                <c:pt idx="5255">
                  <c:v>8.0303970000000007</c:v>
                </c:pt>
                <c:pt idx="5256">
                  <c:v>8.0306759999999997</c:v>
                </c:pt>
                <c:pt idx="5257">
                  <c:v>8.0309299999999997</c:v>
                </c:pt>
                <c:pt idx="5258">
                  <c:v>8.0311839999999997</c:v>
                </c:pt>
                <c:pt idx="5259">
                  <c:v>8.0314019999999999</c:v>
                </c:pt>
                <c:pt idx="5260">
                  <c:v>8.0316209999999995</c:v>
                </c:pt>
                <c:pt idx="5261">
                  <c:v>8.0318070000000006</c:v>
                </c:pt>
                <c:pt idx="5262">
                  <c:v>8.0319900000000004</c:v>
                </c:pt>
                <c:pt idx="5263">
                  <c:v>8.0322390000000006</c:v>
                </c:pt>
                <c:pt idx="5264">
                  <c:v>8.0325659999999992</c:v>
                </c:pt>
                <c:pt idx="5265">
                  <c:v>8.0329440000000005</c:v>
                </c:pt>
                <c:pt idx="5266">
                  <c:v>8.0332729999999994</c:v>
                </c:pt>
                <c:pt idx="5267">
                  <c:v>8.0335350000000005</c:v>
                </c:pt>
                <c:pt idx="5268">
                  <c:v>8.0337800000000001</c:v>
                </c:pt>
                <c:pt idx="5269">
                  <c:v>8.0340299999999996</c:v>
                </c:pt>
                <c:pt idx="5270">
                  <c:v>8.0342760000000002</c:v>
                </c:pt>
                <c:pt idx="5271">
                  <c:v>8.0345490000000002</c:v>
                </c:pt>
                <c:pt idx="5272">
                  <c:v>8.0348319999999998</c:v>
                </c:pt>
                <c:pt idx="5273">
                  <c:v>8.0351239999999997</c:v>
                </c:pt>
                <c:pt idx="5274">
                  <c:v>8.0354209999999995</c:v>
                </c:pt>
                <c:pt idx="5275">
                  <c:v>8.0357079999999996</c:v>
                </c:pt>
                <c:pt idx="5276">
                  <c:v>8.0359599999999993</c:v>
                </c:pt>
                <c:pt idx="5277">
                  <c:v>8.0362220000000004</c:v>
                </c:pt>
                <c:pt idx="5278">
                  <c:v>8.0364819999999995</c:v>
                </c:pt>
                <c:pt idx="5279">
                  <c:v>8.0367669999999993</c:v>
                </c:pt>
                <c:pt idx="5280">
                  <c:v>8.0370650000000001</c:v>
                </c:pt>
                <c:pt idx="5281">
                  <c:v>8.0373380000000001</c:v>
                </c:pt>
                <c:pt idx="5282">
                  <c:v>8.0376320000000003</c:v>
                </c:pt>
                <c:pt idx="5283">
                  <c:v>8.0379559999999994</c:v>
                </c:pt>
                <c:pt idx="5284">
                  <c:v>8.0382890000000007</c:v>
                </c:pt>
                <c:pt idx="5285">
                  <c:v>8.0386249999999997</c:v>
                </c:pt>
                <c:pt idx="5286">
                  <c:v>8.0389250000000008</c:v>
                </c:pt>
                <c:pt idx="5287">
                  <c:v>8.0391680000000001</c:v>
                </c:pt>
                <c:pt idx="5288">
                  <c:v>8.0393900000000009</c:v>
                </c:pt>
                <c:pt idx="5289">
                  <c:v>8.0395889999999994</c:v>
                </c:pt>
                <c:pt idx="5290">
                  <c:v>8.0398239999999994</c:v>
                </c:pt>
                <c:pt idx="5291">
                  <c:v>8.0400960000000001</c:v>
                </c:pt>
                <c:pt idx="5292">
                  <c:v>8.0403420000000008</c:v>
                </c:pt>
                <c:pt idx="5293">
                  <c:v>8.0405850000000001</c:v>
                </c:pt>
                <c:pt idx="5294">
                  <c:v>8.040851</c:v>
                </c:pt>
                <c:pt idx="5295">
                  <c:v>8.0411459999999995</c:v>
                </c:pt>
                <c:pt idx="5296">
                  <c:v>8.0414549999999991</c:v>
                </c:pt>
                <c:pt idx="5297">
                  <c:v>8.04176</c:v>
                </c:pt>
                <c:pt idx="5298">
                  <c:v>8.042038999999999</c:v>
                </c:pt>
                <c:pt idx="5299">
                  <c:v>8.0422709999999995</c:v>
                </c:pt>
                <c:pt idx="5300">
                  <c:v>8.0425210000000007</c:v>
                </c:pt>
                <c:pt idx="5301">
                  <c:v>8.0428119999999996</c:v>
                </c:pt>
                <c:pt idx="5302">
                  <c:v>8.0431209999999993</c:v>
                </c:pt>
                <c:pt idx="5303">
                  <c:v>8.0434999999999999</c:v>
                </c:pt>
                <c:pt idx="5304">
                  <c:v>8.0438919999999996</c:v>
                </c:pt>
                <c:pt idx="5305">
                  <c:v>8.044238</c:v>
                </c:pt>
                <c:pt idx="5306">
                  <c:v>8.0445489999999999</c:v>
                </c:pt>
                <c:pt idx="5307">
                  <c:v>8.0448339999999998</c:v>
                </c:pt>
                <c:pt idx="5308">
                  <c:v>8.0450660000000003</c:v>
                </c:pt>
                <c:pt idx="5309">
                  <c:v>8.0452840000000005</c:v>
                </c:pt>
                <c:pt idx="5310">
                  <c:v>8.0455290000000002</c:v>
                </c:pt>
                <c:pt idx="5311">
                  <c:v>8.0457889999999992</c:v>
                </c:pt>
                <c:pt idx="5312">
                  <c:v>8.0460670000000007</c:v>
                </c:pt>
                <c:pt idx="5313">
                  <c:v>8.0463740000000001</c:v>
                </c:pt>
                <c:pt idx="5314">
                  <c:v>8.0467110000000002</c:v>
                </c:pt>
                <c:pt idx="5315">
                  <c:v>8.0470220000000001</c:v>
                </c:pt>
                <c:pt idx="5316">
                  <c:v>8.0472920000000006</c:v>
                </c:pt>
                <c:pt idx="5317">
                  <c:v>8.0475759999999994</c:v>
                </c:pt>
                <c:pt idx="5318">
                  <c:v>8.0479039999999991</c:v>
                </c:pt>
                <c:pt idx="5319">
                  <c:v>8.0482399999999998</c:v>
                </c:pt>
                <c:pt idx="5320">
                  <c:v>8.0485640000000007</c:v>
                </c:pt>
                <c:pt idx="5321">
                  <c:v>8.0488660000000003</c:v>
                </c:pt>
                <c:pt idx="5322">
                  <c:v>8.0491340000000005</c:v>
                </c:pt>
                <c:pt idx="5323">
                  <c:v>8.0494059999999994</c:v>
                </c:pt>
                <c:pt idx="5324">
                  <c:v>8.0497160000000001</c:v>
                </c:pt>
                <c:pt idx="5325">
                  <c:v>8.05002</c:v>
                </c:pt>
                <c:pt idx="5326">
                  <c:v>8.0503099999999996</c:v>
                </c:pt>
                <c:pt idx="5327">
                  <c:v>8.0505630000000004</c:v>
                </c:pt>
                <c:pt idx="5328">
                  <c:v>8.0507919999999995</c:v>
                </c:pt>
                <c:pt idx="5329">
                  <c:v>8.0510370000000009</c:v>
                </c:pt>
                <c:pt idx="5330">
                  <c:v>8.0513010000000005</c:v>
                </c:pt>
                <c:pt idx="5331">
                  <c:v>8.051577</c:v>
                </c:pt>
                <c:pt idx="5332">
                  <c:v>8.0518879999999999</c:v>
                </c:pt>
                <c:pt idx="5333">
                  <c:v>8.0522159999999996</c:v>
                </c:pt>
                <c:pt idx="5334">
                  <c:v>8.0525459999999995</c:v>
                </c:pt>
                <c:pt idx="5335">
                  <c:v>8.0528580000000005</c:v>
                </c:pt>
                <c:pt idx="5336">
                  <c:v>8.0531380000000006</c:v>
                </c:pt>
                <c:pt idx="5337">
                  <c:v>8.0534219999999994</c:v>
                </c:pt>
                <c:pt idx="5338">
                  <c:v>8.0537279999999996</c:v>
                </c:pt>
                <c:pt idx="5339">
                  <c:v>8.0540640000000003</c:v>
                </c:pt>
                <c:pt idx="5340">
                  <c:v>8.0543999999999993</c:v>
                </c:pt>
                <c:pt idx="5341">
                  <c:v>8.0547149999999998</c:v>
                </c:pt>
                <c:pt idx="5342">
                  <c:v>8.0549990000000005</c:v>
                </c:pt>
                <c:pt idx="5343">
                  <c:v>8.0552880000000009</c:v>
                </c:pt>
                <c:pt idx="5344">
                  <c:v>8.0555529999999997</c:v>
                </c:pt>
                <c:pt idx="5345">
                  <c:v>8.0558060000000005</c:v>
                </c:pt>
                <c:pt idx="5346">
                  <c:v>8.0560620000000007</c:v>
                </c:pt>
                <c:pt idx="5347">
                  <c:v>8.0563490000000009</c:v>
                </c:pt>
                <c:pt idx="5348">
                  <c:v>8.0566409999999991</c:v>
                </c:pt>
                <c:pt idx="5349">
                  <c:v>8.0569439999999997</c:v>
                </c:pt>
                <c:pt idx="5350">
                  <c:v>8.0572560000000006</c:v>
                </c:pt>
                <c:pt idx="5351">
                  <c:v>8.0575609999999998</c:v>
                </c:pt>
                <c:pt idx="5352">
                  <c:v>8.0578800000000008</c:v>
                </c:pt>
                <c:pt idx="5353">
                  <c:v>8.0582560000000001</c:v>
                </c:pt>
                <c:pt idx="5354">
                  <c:v>8.0586300000000008</c:v>
                </c:pt>
                <c:pt idx="5355">
                  <c:v>8.0589399999999998</c:v>
                </c:pt>
                <c:pt idx="5356">
                  <c:v>8.0592179999999995</c:v>
                </c:pt>
                <c:pt idx="5357">
                  <c:v>8.0594780000000004</c:v>
                </c:pt>
                <c:pt idx="5358">
                  <c:v>8.0597049999999992</c:v>
                </c:pt>
                <c:pt idx="5359">
                  <c:v>8.0599629999999998</c:v>
                </c:pt>
                <c:pt idx="5360">
                  <c:v>8.0602479999999996</c:v>
                </c:pt>
                <c:pt idx="5361">
                  <c:v>8.0605379999999993</c:v>
                </c:pt>
                <c:pt idx="5362">
                  <c:v>8.0608459999999997</c:v>
                </c:pt>
                <c:pt idx="5363">
                  <c:v>8.0611440000000005</c:v>
                </c:pt>
                <c:pt idx="5364">
                  <c:v>8.061433000000001</c:v>
                </c:pt>
                <c:pt idx="5365">
                  <c:v>8.0616970000000006</c:v>
                </c:pt>
                <c:pt idx="5366">
                  <c:v>8.0619490000000003</c:v>
                </c:pt>
                <c:pt idx="5367">
                  <c:v>8.0622120000000006</c:v>
                </c:pt>
                <c:pt idx="5368">
                  <c:v>8.0624839999999995</c:v>
                </c:pt>
                <c:pt idx="5369">
                  <c:v>8.0627809999999993</c:v>
                </c:pt>
                <c:pt idx="5370">
                  <c:v>8.0631500000000003</c:v>
                </c:pt>
                <c:pt idx="5371">
                  <c:v>8.0634879999999995</c:v>
                </c:pt>
                <c:pt idx="5372">
                  <c:v>8.0638159999999992</c:v>
                </c:pt>
                <c:pt idx="5373">
                  <c:v>8.0640999999999998</c:v>
                </c:pt>
                <c:pt idx="5374">
                  <c:v>8.0643379999999993</c:v>
                </c:pt>
                <c:pt idx="5375">
                  <c:v>8.0645509999999998</c:v>
                </c:pt>
                <c:pt idx="5376">
                  <c:v>8.0647959999999994</c:v>
                </c:pt>
                <c:pt idx="5377">
                  <c:v>8.0650560000000002</c:v>
                </c:pt>
                <c:pt idx="5378">
                  <c:v>8.0653609999999993</c:v>
                </c:pt>
                <c:pt idx="5379">
                  <c:v>8.0656700000000008</c:v>
                </c:pt>
                <c:pt idx="5380">
                  <c:v>8.0659500000000008</c:v>
                </c:pt>
                <c:pt idx="5381">
                  <c:v>8.0662210000000005</c:v>
                </c:pt>
                <c:pt idx="5382">
                  <c:v>8.0665379999999995</c:v>
                </c:pt>
                <c:pt idx="5383">
                  <c:v>8.0668900000000008</c:v>
                </c:pt>
                <c:pt idx="5384">
                  <c:v>8.0673180000000002</c:v>
                </c:pt>
                <c:pt idx="5385">
                  <c:v>8.0677120000000002</c:v>
                </c:pt>
                <c:pt idx="5386">
                  <c:v>8.0680399999999999</c:v>
                </c:pt>
                <c:pt idx="5387">
                  <c:v>8.0683310000000006</c:v>
                </c:pt>
                <c:pt idx="5388">
                  <c:v>8.0686459999999993</c:v>
                </c:pt>
                <c:pt idx="5389">
                  <c:v>8.0689679999999999</c:v>
                </c:pt>
                <c:pt idx="5390">
                  <c:v>8.0692710000000005</c:v>
                </c:pt>
                <c:pt idx="5391">
                  <c:v>8.069566</c:v>
                </c:pt>
                <c:pt idx="5392">
                  <c:v>8.0698860000000003</c:v>
                </c:pt>
                <c:pt idx="5393">
                  <c:v>8.0702169999999995</c:v>
                </c:pt>
                <c:pt idx="5394">
                  <c:v>8.0705399999999994</c:v>
                </c:pt>
                <c:pt idx="5395">
                  <c:v>8.0708889999999993</c:v>
                </c:pt>
                <c:pt idx="5396">
                  <c:v>8.0712279999999996</c:v>
                </c:pt>
                <c:pt idx="5397">
                  <c:v>8.0715660000000007</c:v>
                </c:pt>
                <c:pt idx="5398">
                  <c:v>8.0719080000000005</c:v>
                </c:pt>
                <c:pt idx="5399">
                  <c:v>8.0722179999999994</c:v>
                </c:pt>
                <c:pt idx="5400">
                  <c:v>8.0724959999999992</c:v>
                </c:pt>
                <c:pt idx="5401">
                  <c:v>8.0727949999999993</c:v>
                </c:pt>
                <c:pt idx="5402">
                  <c:v>8.0731090000000005</c:v>
                </c:pt>
                <c:pt idx="5403">
                  <c:v>8.0734030000000008</c:v>
                </c:pt>
                <c:pt idx="5404">
                  <c:v>8.0736950000000007</c:v>
                </c:pt>
                <c:pt idx="5405">
                  <c:v>8.0739789999999996</c:v>
                </c:pt>
                <c:pt idx="5406">
                  <c:v>8.0742779999999996</c:v>
                </c:pt>
                <c:pt idx="5407">
                  <c:v>8.0746350000000007</c:v>
                </c:pt>
                <c:pt idx="5408">
                  <c:v>8.0750050000000009</c:v>
                </c:pt>
                <c:pt idx="5409">
                  <c:v>8.0753559999999993</c:v>
                </c:pt>
                <c:pt idx="5410">
                  <c:v>8.0757010000000005</c:v>
                </c:pt>
                <c:pt idx="5411">
                  <c:v>8.0760199999999998</c:v>
                </c:pt>
                <c:pt idx="5412">
                  <c:v>8.076314</c:v>
                </c:pt>
                <c:pt idx="5413">
                  <c:v>8.0766100000000005</c:v>
                </c:pt>
                <c:pt idx="5414">
                  <c:v>8.0769219999999997</c:v>
                </c:pt>
                <c:pt idx="5415">
                  <c:v>8.0772279999999999</c:v>
                </c:pt>
                <c:pt idx="5416">
                  <c:v>8.0775369999999995</c:v>
                </c:pt>
                <c:pt idx="5417">
                  <c:v>8.0778339999999993</c:v>
                </c:pt>
                <c:pt idx="5418">
                  <c:v>8.0781679999999998</c:v>
                </c:pt>
                <c:pt idx="5419">
                  <c:v>8.0785149999999994</c:v>
                </c:pt>
                <c:pt idx="5420">
                  <c:v>8.0788480000000007</c:v>
                </c:pt>
                <c:pt idx="5421">
                  <c:v>8.0791660000000007</c:v>
                </c:pt>
                <c:pt idx="5422">
                  <c:v>8.0794730000000001</c:v>
                </c:pt>
                <c:pt idx="5423">
                  <c:v>8.0798059999999996</c:v>
                </c:pt>
                <c:pt idx="5424">
                  <c:v>8.0801449999999999</c:v>
                </c:pt>
                <c:pt idx="5425">
                  <c:v>8.0804369999999999</c:v>
                </c:pt>
                <c:pt idx="5426">
                  <c:v>8.0807079999999996</c:v>
                </c:pt>
                <c:pt idx="5427">
                  <c:v>8.0809759999999997</c:v>
                </c:pt>
                <c:pt idx="5428">
                  <c:v>8.0813009999999998</c:v>
                </c:pt>
                <c:pt idx="5429">
                  <c:v>8.0816499999999998</c:v>
                </c:pt>
                <c:pt idx="5430">
                  <c:v>8.0819919999999996</c:v>
                </c:pt>
                <c:pt idx="5431">
                  <c:v>8.0823350000000005</c:v>
                </c:pt>
                <c:pt idx="5432">
                  <c:v>8.0826720000000005</c:v>
                </c:pt>
                <c:pt idx="5433">
                  <c:v>8.0830149999999996</c:v>
                </c:pt>
                <c:pt idx="5434">
                  <c:v>8.083361</c:v>
                </c:pt>
                <c:pt idx="5435">
                  <c:v>8.0836799999999993</c:v>
                </c:pt>
                <c:pt idx="5436">
                  <c:v>8.0839800000000004</c:v>
                </c:pt>
                <c:pt idx="5437">
                  <c:v>8.084282</c:v>
                </c:pt>
                <c:pt idx="5438">
                  <c:v>8.0845920000000007</c:v>
                </c:pt>
                <c:pt idx="5439">
                  <c:v>8.0849139999999995</c:v>
                </c:pt>
                <c:pt idx="5440">
                  <c:v>8.0852559999999993</c:v>
                </c:pt>
                <c:pt idx="5441">
                  <c:v>8.0855910000000009</c:v>
                </c:pt>
                <c:pt idx="5442">
                  <c:v>8.0859140000000007</c:v>
                </c:pt>
                <c:pt idx="5443">
                  <c:v>8.0862079999999992</c:v>
                </c:pt>
                <c:pt idx="5444">
                  <c:v>8.0864919999999998</c:v>
                </c:pt>
                <c:pt idx="5445">
                  <c:v>8.0867699999999996</c:v>
                </c:pt>
                <c:pt idx="5446">
                  <c:v>8.087078</c:v>
                </c:pt>
                <c:pt idx="5447">
                  <c:v>8.0874009999999998</c:v>
                </c:pt>
                <c:pt idx="5448">
                  <c:v>8.0877400000000002</c:v>
                </c:pt>
                <c:pt idx="5449">
                  <c:v>8.0880779999999994</c:v>
                </c:pt>
                <c:pt idx="5450">
                  <c:v>8.0884079999999994</c:v>
                </c:pt>
                <c:pt idx="5451">
                  <c:v>8.088750000000001</c:v>
                </c:pt>
                <c:pt idx="5452">
                  <c:v>8.0890579999999996</c:v>
                </c:pt>
                <c:pt idx="5453">
                  <c:v>8.0893599999999992</c:v>
                </c:pt>
                <c:pt idx="5454">
                  <c:v>8.0896699999999999</c:v>
                </c:pt>
                <c:pt idx="5455">
                  <c:v>8.0899719999999995</c:v>
                </c:pt>
                <c:pt idx="5456">
                  <c:v>8.0902960000000004</c:v>
                </c:pt>
                <c:pt idx="5457">
                  <c:v>8.0906199999999995</c:v>
                </c:pt>
                <c:pt idx="5458">
                  <c:v>8.090959999999999</c:v>
                </c:pt>
                <c:pt idx="5459">
                  <c:v>8.0913079999999997</c:v>
                </c:pt>
                <c:pt idx="5460">
                  <c:v>8.0916510000000006</c:v>
                </c:pt>
                <c:pt idx="5461">
                  <c:v>8.0919939999999997</c:v>
                </c:pt>
                <c:pt idx="5462">
                  <c:v>8.0923110000000005</c:v>
                </c:pt>
                <c:pt idx="5463">
                  <c:v>8.0926390000000001</c:v>
                </c:pt>
                <c:pt idx="5464">
                  <c:v>8.092981</c:v>
                </c:pt>
                <c:pt idx="5465">
                  <c:v>8.0933259999999994</c:v>
                </c:pt>
                <c:pt idx="5466">
                  <c:v>8.0936649999999997</c:v>
                </c:pt>
                <c:pt idx="5467">
                  <c:v>8.0939619999999994</c:v>
                </c:pt>
                <c:pt idx="5468">
                  <c:v>8.0942659999999993</c:v>
                </c:pt>
                <c:pt idx="5469">
                  <c:v>8.0946119999999997</c:v>
                </c:pt>
                <c:pt idx="5470">
                  <c:v>8.0949150000000003</c:v>
                </c:pt>
                <c:pt idx="5471">
                  <c:v>8.0952160000000006</c:v>
                </c:pt>
                <c:pt idx="5472">
                  <c:v>8.0955379999999995</c:v>
                </c:pt>
                <c:pt idx="5473">
                  <c:v>8.0958900000000007</c:v>
                </c:pt>
                <c:pt idx="5474">
                  <c:v>8.096406</c:v>
                </c:pt>
                <c:pt idx="5475">
                  <c:v>8.0967859999999998</c:v>
                </c:pt>
                <c:pt idx="5476">
                  <c:v>8.0971209999999996</c:v>
                </c:pt>
                <c:pt idx="5477">
                  <c:v>8.0974219999999999</c:v>
                </c:pt>
                <c:pt idx="5478">
                  <c:v>8.0977479999999993</c:v>
                </c:pt>
                <c:pt idx="5479">
                  <c:v>8.0980679999999996</c:v>
                </c:pt>
                <c:pt idx="5480">
                  <c:v>8.0983800000000006</c:v>
                </c:pt>
                <c:pt idx="5481">
                  <c:v>8.0986980000000006</c:v>
                </c:pt>
                <c:pt idx="5482">
                  <c:v>8.0990420000000007</c:v>
                </c:pt>
                <c:pt idx="5483">
                  <c:v>8.0994080000000004</c:v>
                </c:pt>
                <c:pt idx="5484">
                  <c:v>8.099772999999999</c:v>
                </c:pt>
                <c:pt idx="5485">
                  <c:v>8.100123</c:v>
                </c:pt>
                <c:pt idx="5486">
                  <c:v>8.1004500000000004</c:v>
                </c:pt>
                <c:pt idx="5487">
                  <c:v>8.1007999999999996</c:v>
                </c:pt>
                <c:pt idx="5488">
                  <c:v>8.1011629999999997</c:v>
                </c:pt>
                <c:pt idx="5489">
                  <c:v>8.1015329999999999</c:v>
                </c:pt>
                <c:pt idx="5490">
                  <c:v>8.1018939999999997</c:v>
                </c:pt>
                <c:pt idx="5491">
                  <c:v>8.1022379999999998</c:v>
                </c:pt>
                <c:pt idx="5492">
                  <c:v>8.1025510000000001</c:v>
                </c:pt>
                <c:pt idx="5493">
                  <c:v>8.1028520000000004</c:v>
                </c:pt>
                <c:pt idx="5494">
                  <c:v>8.1031870000000001</c:v>
                </c:pt>
                <c:pt idx="5495">
                  <c:v>8.1035459999999997</c:v>
                </c:pt>
                <c:pt idx="5496">
                  <c:v>8.1038920000000001</c:v>
                </c:pt>
                <c:pt idx="5497">
                  <c:v>8.1042649999999998</c:v>
                </c:pt>
                <c:pt idx="5498">
                  <c:v>8.104635</c:v>
                </c:pt>
                <c:pt idx="5499">
                  <c:v>8.1049740000000003</c:v>
                </c:pt>
                <c:pt idx="5500">
                  <c:v>8.1053250000000006</c:v>
                </c:pt>
                <c:pt idx="5501">
                  <c:v>8.1056650000000001</c:v>
                </c:pt>
                <c:pt idx="5502">
                  <c:v>8.1059830000000002</c:v>
                </c:pt>
                <c:pt idx="5503">
                  <c:v>8.1063270000000003</c:v>
                </c:pt>
                <c:pt idx="5504">
                  <c:v>8.1066640000000003</c:v>
                </c:pt>
                <c:pt idx="5505">
                  <c:v>8.1069890000000004</c:v>
                </c:pt>
                <c:pt idx="5506">
                  <c:v>8.1073059999999995</c:v>
                </c:pt>
                <c:pt idx="5507">
                  <c:v>8.1076490000000003</c:v>
                </c:pt>
                <c:pt idx="5508">
                  <c:v>8.1080000000000005</c:v>
                </c:pt>
                <c:pt idx="5509">
                  <c:v>8.1083669999999994</c:v>
                </c:pt>
                <c:pt idx="5510">
                  <c:v>8.1087240000000005</c:v>
                </c:pt>
                <c:pt idx="5511">
                  <c:v>8.109102</c:v>
                </c:pt>
                <c:pt idx="5512">
                  <c:v>8.1094720000000002</c:v>
                </c:pt>
                <c:pt idx="5513">
                  <c:v>8.1098339999999993</c:v>
                </c:pt>
                <c:pt idx="5514">
                  <c:v>8.1101469999999996</c:v>
                </c:pt>
                <c:pt idx="5515">
                  <c:v>8.1104099999999999</c:v>
                </c:pt>
                <c:pt idx="5516">
                  <c:v>8.11069</c:v>
                </c:pt>
                <c:pt idx="5517">
                  <c:v>8.1109989999999996</c:v>
                </c:pt>
                <c:pt idx="5518">
                  <c:v>8.1113250000000008</c:v>
                </c:pt>
                <c:pt idx="5519">
                  <c:v>8.1117019999999993</c:v>
                </c:pt>
                <c:pt idx="5520">
                  <c:v>8.1120590000000004</c:v>
                </c:pt>
                <c:pt idx="5521">
                  <c:v>8.1123799999999999</c:v>
                </c:pt>
                <c:pt idx="5522">
                  <c:v>8.1126950000000004</c:v>
                </c:pt>
                <c:pt idx="5523">
                  <c:v>8.1130019999999998</c:v>
                </c:pt>
                <c:pt idx="5524">
                  <c:v>8.1133260000000007</c:v>
                </c:pt>
                <c:pt idx="5525">
                  <c:v>8.1136800000000004</c:v>
                </c:pt>
                <c:pt idx="5526">
                  <c:v>8.1140460000000001</c:v>
                </c:pt>
                <c:pt idx="5527">
                  <c:v>8.1143809999999998</c:v>
                </c:pt>
                <c:pt idx="5528">
                  <c:v>8.1147179999999999</c:v>
                </c:pt>
                <c:pt idx="5529">
                  <c:v>8.1150260000000003</c:v>
                </c:pt>
                <c:pt idx="5530">
                  <c:v>8.1153139999999997</c:v>
                </c:pt>
                <c:pt idx="5531">
                  <c:v>8.1156140000000008</c:v>
                </c:pt>
                <c:pt idx="5532">
                  <c:v>8.1159300000000005</c:v>
                </c:pt>
                <c:pt idx="5533">
                  <c:v>8.116282</c:v>
                </c:pt>
                <c:pt idx="5534">
                  <c:v>8.1166359999999997</c:v>
                </c:pt>
                <c:pt idx="5535">
                  <c:v>8.1169399999999996</c:v>
                </c:pt>
                <c:pt idx="5536">
                  <c:v>8.1172219999999999</c:v>
                </c:pt>
                <c:pt idx="5537">
                  <c:v>8.1175549999999994</c:v>
                </c:pt>
                <c:pt idx="5538">
                  <c:v>8.1180000000000003</c:v>
                </c:pt>
                <c:pt idx="5539">
                  <c:v>8.1185700000000001</c:v>
                </c:pt>
                <c:pt idx="5540">
                  <c:v>8.1189280000000004</c:v>
                </c:pt>
                <c:pt idx="5541">
                  <c:v>8.1192220000000006</c:v>
                </c:pt>
                <c:pt idx="5542">
                  <c:v>8.1195509999999995</c:v>
                </c:pt>
                <c:pt idx="5543">
                  <c:v>8.1199060000000003</c:v>
                </c:pt>
                <c:pt idx="5544">
                  <c:v>8.1202529999999999</c:v>
                </c:pt>
                <c:pt idx="5545">
                  <c:v>8.1205750000000005</c:v>
                </c:pt>
                <c:pt idx="5546">
                  <c:v>8.1209009999999999</c:v>
                </c:pt>
                <c:pt idx="5547">
                  <c:v>8.1212260000000001</c:v>
                </c:pt>
                <c:pt idx="5548">
                  <c:v>8.1215860000000006</c:v>
                </c:pt>
                <c:pt idx="5549">
                  <c:v>8.1219380000000001</c:v>
                </c:pt>
                <c:pt idx="5550">
                  <c:v>8.122268</c:v>
                </c:pt>
                <c:pt idx="5551">
                  <c:v>8.1225760000000005</c:v>
                </c:pt>
                <c:pt idx="5552">
                  <c:v>8.1228879999999997</c:v>
                </c:pt>
                <c:pt idx="5553">
                  <c:v>8.1232220000000002</c:v>
                </c:pt>
                <c:pt idx="5554">
                  <c:v>8.1235680000000006</c:v>
                </c:pt>
                <c:pt idx="5555">
                  <c:v>8.1239179999999998</c:v>
                </c:pt>
                <c:pt idx="5556">
                  <c:v>8.1242610000000006</c:v>
                </c:pt>
                <c:pt idx="5557">
                  <c:v>8.1246010000000002</c:v>
                </c:pt>
                <c:pt idx="5558">
                  <c:v>8.1249339999999997</c:v>
                </c:pt>
                <c:pt idx="5559">
                  <c:v>8.1252340000000007</c:v>
                </c:pt>
                <c:pt idx="5560">
                  <c:v>8.1255439999999997</c:v>
                </c:pt>
                <c:pt idx="5561">
                  <c:v>8.1258780000000002</c:v>
                </c:pt>
                <c:pt idx="5562">
                  <c:v>8.1262249999999998</c:v>
                </c:pt>
                <c:pt idx="5563">
                  <c:v>8.126709</c:v>
                </c:pt>
                <c:pt idx="5564">
                  <c:v>8.1271380000000004</c:v>
                </c:pt>
                <c:pt idx="5565">
                  <c:v>8.1275119999999994</c:v>
                </c:pt>
                <c:pt idx="5566">
                  <c:v>8.1278749999999995</c:v>
                </c:pt>
                <c:pt idx="5567">
                  <c:v>8.1281959999999991</c:v>
                </c:pt>
                <c:pt idx="5568">
                  <c:v>8.1285089999999993</c:v>
                </c:pt>
                <c:pt idx="5569">
                  <c:v>8.1288359999999997</c:v>
                </c:pt>
                <c:pt idx="5570">
                  <c:v>8.1291840000000004</c:v>
                </c:pt>
                <c:pt idx="5571">
                  <c:v>8.1295450000000002</c:v>
                </c:pt>
                <c:pt idx="5572">
                  <c:v>8.1298790000000007</c:v>
                </c:pt>
                <c:pt idx="5573">
                  <c:v>8.1301850000000009</c:v>
                </c:pt>
                <c:pt idx="5574">
                  <c:v>8.1304879999999997</c:v>
                </c:pt>
                <c:pt idx="5575">
                  <c:v>8.1308199999999999</c:v>
                </c:pt>
                <c:pt idx="5576">
                  <c:v>8.1311870000000006</c:v>
                </c:pt>
                <c:pt idx="5577">
                  <c:v>8.1315460000000002</c:v>
                </c:pt>
                <c:pt idx="5578">
                  <c:v>8.1319099999999995</c:v>
                </c:pt>
                <c:pt idx="5579">
                  <c:v>8.1322709999999994</c:v>
                </c:pt>
                <c:pt idx="5580">
                  <c:v>8.1326250000000009</c:v>
                </c:pt>
                <c:pt idx="5581">
                  <c:v>8.1330010000000001</c:v>
                </c:pt>
                <c:pt idx="5582">
                  <c:v>8.1333739999999999</c:v>
                </c:pt>
                <c:pt idx="5583">
                  <c:v>8.1337139999999994</c:v>
                </c:pt>
                <c:pt idx="5584">
                  <c:v>8.1340629999999994</c:v>
                </c:pt>
                <c:pt idx="5585">
                  <c:v>8.1344259999999995</c:v>
                </c:pt>
                <c:pt idx="5586">
                  <c:v>8.1347810000000003</c:v>
                </c:pt>
                <c:pt idx="5587">
                  <c:v>8.1351320000000005</c:v>
                </c:pt>
                <c:pt idx="5588">
                  <c:v>8.1355020000000007</c:v>
                </c:pt>
                <c:pt idx="5589">
                  <c:v>8.1358750000000004</c:v>
                </c:pt>
                <c:pt idx="5590">
                  <c:v>8.1362640000000006</c:v>
                </c:pt>
                <c:pt idx="5591">
                  <c:v>8.136648000000001</c:v>
                </c:pt>
                <c:pt idx="5592">
                  <c:v>8.1370290000000001</c:v>
                </c:pt>
                <c:pt idx="5593">
                  <c:v>8.1374010000000006</c:v>
                </c:pt>
                <c:pt idx="5594">
                  <c:v>8.1377839999999999</c:v>
                </c:pt>
                <c:pt idx="5595">
                  <c:v>8.1381700000000006</c:v>
                </c:pt>
                <c:pt idx="5596">
                  <c:v>8.1385679999999994</c:v>
                </c:pt>
                <c:pt idx="5597">
                  <c:v>8.1389510000000005</c:v>
                </c:pt>
                <c:pt idx="5598">
                  <c:v>8.139348</c:v>
                </c:pt>
                <c:pt idx="5599">
                  <c:v>8.1397309999999994</c:v>
                </c:pt>
                <c:pt idx="5600">
                  <c:v>8.140111000000001</c:v>
                </c:pt>
                <c:pt idx="5601">
                  <c:v>8.1404750000000003</c:v>
                </c:pt>
                <c:pt idx="5602">
                  <c:v>8.1408579999999997</c:v>
                </c:pt>
                <c:pt idx="5603">
                  <c:v>8.1412420000000001</c:v>
                </c:pt>
                <c:pt idx="5604">
                  <c:v>8.1416500000000003</c:v>
                </c:pt>
                <c:pt idx="5605">
                  <c:v>8.1420659999999998</c:v>
                </c:pt>
                <c:pt idx="5606">
                  <c:v>8.1424810000000001</c:v>
                </c:pt>
                <c:pt idx="5607">
                  <c:v>8.1428940000000001</c:v>
                </c:pt>
                <c:pt idx="5608">
                  <c:v>8.1432889999999993</c:v>
                </c:pt>
                <c:pt idx="5609">
                  <c:v>8.1436679999999999</c:v>
                </c:pt>
                <c:pt idx="5610">
                  <c:v>8.1440509999999993</c:v>
                </c:pt>
                <c:pt idx="5611">
                  <c:v>8.1444159999999997</c:v>
                </c:pt>
                <c:pt idx="5612">
                  <c:v>8.1447959999999995</c:v>
                </c:pt>
                <c:pt idx="5613">
                  <c:v>8.1452089999999995</c:v>
                </c:pt>
                <c:pt idx="5614">
                  <c:v>8.1456289999999996</c:v>
                </c:pt>
                <c:pt idx="5615">
                  <c:v>8.1460659999999994</c:v>
                </c:pt>
                <c:pt idx="5616">
                  <c:v>8.1465099999999993</c:v>
                </c:pt>
                <c:pt idx="5617">
                  <c:v>8.1469389999999997</c:v>
                </c:pt>
                <c:pt idx="5618">
                  <c:v>8.1473359999999992</c:v>
                </c:pt>
                <c:pt idx="5619">
                  <c:v>8.1477109999999993</c:v>
                </c:pt>
                <c:pt idx="5620">
                  <c:v>8.1480840000000008</c:v>
                </c:pt>
                <c:pt idx="5621">
                  <c:v>8.1484880000000004</c:v>
                </c:pt>
                <c:pt idx="5622">
                  <c:v>8.1489080000000005</c:v>
                </c:pt>
                <c:pt idx="5623">
                  <c:v>8.1493420000000008</c:v>
                </c:pt>
                <c:pt idx="5624">
                  <c:v>8.1497519999999994</c:v>
                </c:pt>
                <c:pt idx="5625">
                  <c:v>8.1501429999999999</c:v>
                </c:pt>
                <c:pt idx="5626">
                  <c:v>8.1507199999999997</c:v>
                </c:pt>
                <c:pt idx="5627">
                  <c:v>8.1513109999999998</c:v>
                </c:pt>
                <c:pt idx="5628">
                  <c:v>8.1517750000000007</c:v>
                </c:pt>
                <c:pt idx="5629">
                  <c:v>8.1522120000000005</c:v>
                </c:pt>
                <c:pt idx="5630">
                  <c:v>8.1526440000000004</c:v>
                </c:pt>
                <c:pt idx="5631">
                  <c:v>8.1530880000000003</c:v>
                </c:pt>
                <c:pt idx="5632">
                  <c:v>8.1536519999999992</c:v>
                </c:pt>
                <c:pt idx="5633">
                  <c:v>8.1540780000000002</c:v>
                </c:pt>
                <c:pt idx="5634">
                  <c:v>8.1544430000000006</c:v>
                </c:pt>
                <c:pt idx="5635">
                  <c:v>8.1547990000000006</c:v>
                </c:pt>
                <c:pt idx="5636">
                  <c:v>8.1551819999999999</c:v>
                </c:pt>
                <c:pt idx="5637">
                  <c:v>8.1556119999999996</c:v>
                </c:pt>
                <c:pt idx="5638">
                  <c:v>8.1561249999999994</c:v>
                </c:pt>
                <c:pt idx="5639">
                  <c:v>8.1567319999999999</c:v>
                </c:pt>
                <c:pt idx="5640">
                  <c:v>8.1571770000000008</c:v>
                </c:pt>
                <c:pt idx="5641">
                  <c:v>8.1576299999999993</c:v>
                </c:pt>
                <c:pt idx="5642">
                  <c:v>8.1580879999999993</c:v>
                </c:pt>
                <c:pt idx="5643">
                  <c:v>8.158536999999999</c:v>
                </c:pt>
                <c:pt idx="5644">
                  <c:v>8.1589670000000005</c:v>
                </c:pt>
                <c:pt idx="5645">
                  <c:v>8.1594280000000001</c:v>
                </c:pt>
                <c:pt idx="5646">
                  <c:v>8.1598889999999997</c:v>
                </c:pt>
                <c:pt idx="5647">
                  <c:v>8.1603580000000004</c:v>
                </c:pt>
                <c:pt idx="5648">
                  <c:v>8.1608459999999994</c:v>
                </c:pt>
                <c:pt idx="5649">
                  <c:v>8.1613039999999994</c:v>
                </c:pt>
                <c:pt idx="5650">
                  <c:v>8.1617339999999992</c:v>
                </c:pt>
                <c:pt idx="5651">
                  <c:v>8.1621699999999997</c:v>
                </c:pt>
                <c:pt idx="5652">
                  <c:v>8.1625759999999996</c:v>
                </c:pt>
                <c:pt idx="5653">
                  <c:v>8.163022999999999</c:v>
                </c:pt>
                <c:pt idx="5654">
                  <c:v>8.1634639999999994</c:v>
                </c:pt>
                <c:pt idx="5655">
                  <c:v>8.1639219999999995</c:v>
                </c:pt>
                <c:pt idx="5656">
                  <c:v>8.1645660000000007</c:v>
                </c:pt>
                <c:pt idx="5657">
                  <c:v>8.1652780000000007</c:v>
                </c:pt>
                <c:pt idx="5658">
                  <c:v>8.1665919999999996</c:v>
                </c:pt>
                <c:pt idx="5659">
                  <c:v>8.1678739999999994</c:v>
                </c:pt>
                <c:pt idx="5660">
                  <c:v>8.1686200000000007</c:v>
                </c:pt>
                <c:pt idx="5661">
                  <c:v>8.1691699999999994</c:v>
                </c:pt>
                <c:pt idx="5662">
                  <c:v>8.1697299999999995</c:v>
                </c:pt>
                <c:pt idx="5663">
                  <c:v>8.1702100000000009</c:v>
                </c:pt>
                <c:pt idx="5664">
                  <c:v>8.1707000000000001</c:v>
                </c:pt>
                <c:pt idx="5665">
                  <c:v>8.1712039999999995</c:v>
                </c:pt>
                <c:pt idx="5666">
                  <c:v>8.1717580000000005</c:v>
                </c:pt>
                <c:pt idx="5667">
                  <c:v>8.1727349999999994</c:v>
                </c:pt>
                <c:pt idx="5668">
                  <c:v>8.1740689999999994</c:v>
                </c:pt>
                <c:pt idx="5669">
                  <c:v>8.1750249999999998</c:v>
                </c:pt>
                <c:pt idx="5670">
                  <c:v>8.1757240000000007</c:v>
                </c:pt>
                <c:pt idx="5671">
                  <c:v>8.1761859999999995</c:v>
                </c:pt>
                <c:pt idx="5672">
                  <c:v>8.1766740000000002</c:v>
                </c:pt>
                <c:pt idx="5673">
                  <c:v>8.1773480000000003</c:v>
                </c:pt>
                <c:pt idx="5674">
                  <c:v>8.1783049999999999</c:v>
                </c:pt>
                <c:pt idx="5675">
                  <c:v>8.179468</c:v>
                </c:pt>
                <c:pt idx="5676">
                  <c:v>8.1811109999999996</c:v>
                </c:pt>
                <c:pt idx="5677">
                  <c:v>8.1824720000000006</c:v>
                </c:pt>
                <c:pt idx="5678">
                  <c:v>8.1833620000000007</c:v>
                </c:pt>
                <c:pt idx="5679">
                  <c:v>8.1841869999999997</c:v>
                </c:pt>
                <c:pt idx="5680">
                  <c:v>8.1847499999999993</c:v>
                </c:pt>
                <c:pt idx="5681">
                  <c:v>8.1855049999999991</c:v>
                </c:pt>
                <c:pt idx="5682">
                  <c:v>8.1874959999999994</c:v>
                </c:pt>
                <c:pt idx="5683">
                  <c:v>8.1891820000000006</c:v>
                </c:pt>
                <c:pt idx="5684">
                  <c:v>8.1901580000000003</c:v>
                </c:pt>
                <c:pt idx="5685">
                  <c:v>8.1912099999999999</c:v>
                </c:pt>
                <c:pt idx="5686">
                  <c:v>8.1919740000000001</c:v>
                </c:pt>
                <c:pt idx="5687">
                  <c:v>8.1927050000000001</c:v>
                </c:pt>
                <c:pt idx="5688">
                  <c:v>8.1937619999999995</c:v>
                </c:pt>
                <c:pt idx="5689">
                  <c:v>8.1948980000000002</c:v>
                </c:pt>
                <c:pt idx="5690">
                  <c:v>8.1958400000000005</c:v>
                </c:pt>
                <c:pt idx="5691">
                  <c:v>8.1965599999999998</c:v>
                </c:pt>
                <c:pt idx="5692">
                  <c:v>8.1971760000000007</c:v>
                </c:pt>
                <c:pt idx="5693">
                  <c:v>8.1979480000000002</c:v>
                </c:pt>
                <c:pt idx="5694">
                  <c:v>8.1994179999999997</c:v>
                </c:pt>
                <c:pt idx="5695">
                  <c:v>8.2012339999999995</c:v>
                </c:pt>
                <c:pt idx="5696">
                  <c:v>8.2037680000000002</c:v>
                </c:pt>
                <c:pt idx="5697">
                  <c:v>8.2057950000000002</c:v>
                </c:pt>
                <c:pt idx="5698">
                  <c:v>8.2071520000000007</c:v>
                </c:pt>
                <c:pt idx="5699">
                  <c:v>8.2079640000000005</c:v>
                </c:pt>
                <c:pt idx="5700">
                  <c:v>8.2087199999999996</c:v>
                </c:pt>
                <c:pt idx="5701">
                  <c:v>8.2097409999999993</c:v>
                </c:pt>
                <c:pt idx="5702">
                  <c:v>8.210882999999999</c:v>
                </c:pt>
                <c:pt idx="5703">
                  <c:v>8.2123500000000007</c:v>
                </c:pt>
                <c:pt idx="5704">
                  <c:v>8.2138609999999996</c:v>
                </c:pt>
                <c:pt idx="5705">
                  <c:v>8.2153620000000007</c:v>
                </c:pt>
                <c:pt idx="5706">
                  <c:v>8.2168069999999993</c:v>
                </c:pt>
                <c:pt idx="5707">
                  <c:v>8.218216</c:v>
                </c:pt>
                <c:pt idx="5708">
                  <c:v>8.2194629999999993</c:v>
                </c:pt>
                <c:pt idx="5709">
                  <c:v>8.2209029999999998</c:v>
                </c:pt>
                <c:pt idx="5710">
                  <c:v>8.2226400000000002</c:v>
                </c:pt>
                <c:pt idx="5711">
                  <c:v>8.2249180000000006</c:v>
                </c:pt>
                <c:pt idx="5712">
                  <c:v>8.226877</c:v>
                </c:pt>
                <c:pt idx="5713">
                  <c:v>8.2285830000000004</c:v>
                </c:pt>
                <c:pt idx="5714">
                  <c:v>8.2303040000000003</c:v>
                </c:pt>
                <c:pt idx="5715">
                  <c:v>8.2322299999999995</c:v>
                </c:pt>
                <c:pt idx="5716">
                  <c:v>8.2338360000000002</c:v>
                </c:pt>
                <c:pt idx="5717">
                  <c:v>8.2355940000000007</c:v>
                </c:pt>
                <c:pt idx="5718">
                  <c:v>8.2371309999999998</c:v>
                </c:pt>
                <c:pt idx="5719">
                  <c:v>8.2387599999999992</c:v>
                </c:pt>
                <c:pt idx="5720">
                  <c:v>8.2407179999999993</c:v>
                </c:pt>
                <c:pt idx="5721">
                  <c:v>8.2425569999999997</c:v>
                </c:pt>
                <c:pt idx="5722">
                  <c:v>8.2440619999999996</c:v>
                </c:pt>
                <c:pt idx="5723">
                  <c:v>8.2454009999999993</c:v>
                </c:pt>
                <c:pt idx="5724">
                  <c:v>8.2467839999999999</c:v>
                </c:pt>
                <c:pt idx="5725">
                  <c:v>8.2487849999999998</c:v>
                </c:pt>
                <c:pt idx="5726">
                  <c:v>8.2522059999999993</c:v>
                </c:pt>
                <c:pt idx="5727">
                  <c:v>8.2555870000000002</c:v>
                </c:pt>
                <c:pt idx="5728">
                  <c:v>8.2585069999999998</c:v>
                </c:pt>
                <c:pt idx="5729">
                  <c:v>8.2600709999999999</c:v>
                </c:pt>
                <c:pt idx="5730">
                  <c:v>8.2610299999999999</c:v>
                </c:pt>
                <c:pt idx="5731">
                  <c:v>8.2623370000000005</c:v>
                </c:pt>
                <c:pt idx="5732">
                  <c:v>8.2641279999999995</c:v>
                </c:pt>
                <c:pt idx="5733">
                  <c:v>8.2663259999999994</c:v>
                </c:pt>
                <c:pt idx="5734">
                  <c:v>8.2693840000000005</c:v>
                </c:pt>
                <c:pt idx="5735">
                  <c:v>8.2733460000000001</c:v>
                </c:pt>
                <c:pt idx="5736">
                  <c:v>8.2773979999999998</c:v>
                </c:pt>
                <c:pt idx="5737">
                  <c:v>8.2804940000000009</c:v>
                </c:pt>
                <c:pt idx="5738">
                  <c:v>8.2824950000000008</c:v>
                </c:pt>
                <c:pt idx="5739">
                  <c:v>8.283574999999999</c:v>
                </c:pt>
                <c:pt idx="5740">
                  <c:v>8.2847159999999995</c:v>
                </c:pt>
                <c:pt idx="5741">
                  <c:v>8.2864769999999996</c:v>
                </c:pt>
                <c:pt idx="5742">
                  <c:v>8.2884440000000001</c:v>
                </c:pt>
                <c:pt idx="5743">
                  <c:v>8.290894999999999</c:v>
                </c:pt>
                <c:pt idx="5744">
                  <c:v>8.2940629999999995</c:v>
                </c:pt>
                <c:pt idx="5745">
                  <c:v>8.2963299999999993</c:v>
                </c:pt>
                <c:pt idx="5746">
                  <c:v>8.2986129999999996</c:v>
                </c:pt>
                <c:pt idx="5747">
                  <c:v>8.3004599999999993</c:v>
                </c:pt>
                <c:pt idx="5748">
                  <c:v>8.3021169999999991</c:v>
                </c:pt>
                <c:pt idx="5749">
                  <c:v>8.3043019999999999</c:v>
                </c:pt>
                <c:pt idx="5750">
                  <c:v>8.3067829999999994</c:v>
                </c:pt>
                <c:pt idx="5751">
                  <c:v>8.3096080000000008</c:v>
                </c:pt>
                <c:pt idx="5752">
                  <c:v>8.312443</c:v>
                </c:pt>
                <c:pt idx="5753">
                  <c:v>8.3146789999999999</c:v>
                </c:pt>
                <c:pt idx="5754">
                  <c:v>8.3166829999999994</c:v>
                </c:pt>
                <c:pt idx="5755">
                  <c:v>8.3187709999999999</c:v>
                </c:pt>
                <c:pt idx="5756">
                  <c:v>8.3213369999999998</c:v>
                </c:pt>
                <c:pt idx="5757">
                  <c:v>8.3243919999999996</c:v>
                </c:pt>
                <c:pt idx="5758">
                  <c:v>8.3272870000000001</c:v>
                </c:pt>
                <c:pt idx="5759">
                  <c:v>8.3300140000000003</c:v>
                </c:pt>
                <c:pt idx="5760">
                  <c:v>8.3326200000000004</c:v>
                </c:pt>
                <c:pt idx="5761">
                  <c:v>8.334816</c:v>
                </c:pt>
                <c:pt idx="5762">
                  <c:v>8.3367760000000004</c:v>
                </c:pt>
                <c:pt idx="5763">
                  <c:v>8.3386060000000004</c:v>
                </c:pt>
                <c:pt idx="5764">
                  <c:v>8.3409750000000003</c:v>
                </c:pt>
                <c:pt idx="5765">
                  <c:v>8.3433449999999993</c:v>
                </c:pt>
                <c:pt idx="5766">
                  <c:v>8.3456419999999998</c:v>
                </c:pt>
                <c:pt idx="5767">
                  <c:v>8.3478530000000006</c:v>
                </c:pt>
                <c:pt idx="5768">
                  <c:v>8.3497140000000005</c:v>
                </c:pt>
                <c:pt idx="5769">
                  <c:v>8.3517530000000004</c:v>
                </c:pt>
                <c:pt idx="5770">
                  <c:v>8.3543099999999999</c:v>
                </c:pt>
                <c:pt idx="5771">
                  <c:v>8.3565369999999994</c:v>
                </c:pt>
                <c:pt idx="5772">
                  <c:v>8.3590750000000007</c:v>
                </c:pt>
                <c:pt idx="5773">
                  <c:v>8.3616530000000004</c:v>
                </c:pt>
                <c:pt idx="5774">
                  <c:v>8.3636180000000007</c:v>
                </c:pt>
                <c:pt idx="5775">
                  <c:v>8.3658739999999998</c:v>
                </c:pt>
                <c:pt idx="5776">
                  <c:v>8.3684390000000004</c:v>
                </c:pt>
                <c:pt idx="5777">
                  <c:v>8.3705770000000008</c:v>
                </c:pt>
                <c:pt idx="5778">
                  <c:v>8.3727029999999996</c:v>
                </c:pt>
                <c:pt idx="5779">
                  <c:v>8.3739609999999995</c:v>
                </c:pt>
                <c:pt idx="5780">
                  <c:v>8.3750090000000004</c:v>
                </c:pt>
                <c:pt idx="5781">
                  <c:v>8.37608</c:v>
                </c:pt>
                <c:pt idx="5782">
                  <c:v>8.3773359999999997</c:v>
                </c:pt>
                <c:pt idx="5783">
                  <c:v>8.3795590000000004</c:v>
                </c:pt>
                <c:pt idx="5784">
                  <c:v>8.3821910000000006</c:v>
                </c:pt>
                <c:pt idx="5785">
                  <c:v>8.3850189999999998</c:v>
                </c:pt>
                <c:pt idx="5786">
                  <c:v>8.3877980000000001</c:v>
                </c:pt>
                <c:pt idx="5787">
                  <c:v>8.3899299999999997</c:v>
                </c:pt>
                <c:pt idx="5788">
                  <c:v>8.3917940000000009</c:v>
                </c:pt>
                <c:pt idx="5789">
                  <c:v>8.3942909999999991</c:v>
                </c:pt>
                <c:pt idx="5790">
                  <c:v>8.3966989999999999</c:v>
                </c:pt>
                <c:pt idx="5791">
                  <c:v>8.3986110000000007</c:v>
                </c:pt>
                <c:pt idx="5792">
                  <c:v>8.400741</c:v>
                </c:pt>
                <c:pt idx="5793">
                  <c:v>8.4029760000000007</c:v>
                </c:pt>
                <c:pt idx="5794">
                  <c:v>8.4057569999999995</c:v>
                </c:pt>
                <c:pt idx="5795">
                  <c:v>8.4088539999999998</c:v>
                </c:pt>
                <c:pt idx="5796">
                  <c:v>8.4113159999999993</c:v>
                </c:pt>
                <c:pt idx="5797">
                  <c:v>8.4137760000000004</c:v>
                </c:pt>
                <c:pt idx="5798">
                  <c:v>8.4165259999999993</c:v>
                </c:pt>
                <c:pt idx="5799">
                  <c:v>8.4197319999999998</c:v>
                </c:pt>
                <c:pt idx="5800">
                  <c:v>8.4225460000000005</c:v>
                </c:pt>
                <c:pt idx="5801">
                  <c:v>8.4243659999999991</c:v>
                </c:pt>
                <c:pt idx="5802">
                  <c:v>8.4257390000000001</c:v>
                </c:pt>
                <c:pt idx="5803">
                  <c:v>8.4271290000000008</c:v>
                </c:pt>
                <c:pt idx="5804">
                  <c:v>8.428878000000001</c:v>
                </c:pt>
                <c:pt idx="5805">
                  <c:v>8.4309499999999993</c:v>
                </c:pt>
                <c:pt idx="5806">
                  <c:v>8.4347490000000001</c:v>
                </c:pt>
                <c:pt idx="5807">
                  <c:v>8.4395550000000004</c:v>
                </c:pt>
                <c:pt idx="5808">
                  <c:v>8.4440190000000008</c:v>
                </c:pt>
                <c:pt idx="5809">
                  <c:v>8.4475639999999999</c:v>
                </c:pt>
                <c:pt idx="5810">
                  <c:v>8.4495950000000004</c:v>
                </c:pt>
                <c:pt idx="5811">
                  <c:v>8.4518520000000006</c:v>
                </c:pt>
                <c:pt idx="5812">
                  <c:v>8.4545399999999997</c:v>
                </c:pt>
                <c:pt idx="5813">
                  <c:v>8.4572380000000003</c:v>
                </c:pt>
                <c:pt idx="5814">
                  <c:v>8.4604239999999997</c:v>
                </c:pt>
                <c:pt idx="5815">
                  <c:v>8.4636089999999999</c:v>
                </c:pt>
                <c:pt idx="5816">
                  <c:v>8.4668659999999996</c:v>
                </c:pt>
                <c:pt idx="5817">
                  <c:v>8.4719639999999998</c:v>
                </c:pt>
                <c:pt idx="5818">
                  <c:v>8.4763959999999994</c:v>
                </c:pt>
                <c:pt idx="5819">
                  <c:v>8.478942</c:v>
                </c:pt>
                <c:pt idx="5820">
                  <c:v>8.4812779999999997</c:v>
                </c:pt>
                <c:pt idx="5821">
                  <c:v>8.4843569999999993</c:v>
                </c:pt>
                <c:pt idx="5822">
                  <c:v>8.4888189999999994</c:v>
                </c:pt>
                <c:pt idx="5823">
                  <c:v>8.4943010000000001</c:v>
                </c:pt>
                <c:pt idx="5824">
                  <c:v>8.497992</c:v>
                </c:pt>
                <c:pt idx="5825">
                  <c:v>8.5003670000000007</c:v>
                </c:pt>
                <c:pt idx="5826">
                  <c:v>8.5024300000000004</c:v>
                </c:pt>
                <c:pt idx="5827">
                  <c:v>8.5050159999999995</c:v>
                </c:pt>
                <c:pt idx="5828">
                  <c:v>8.5085829999999998</c:v>
                </c:pt>
                <c:pt idx="5829">
                  <c:v>8.5115479999999994</c:v>
                </c:pt>
                <c:pt idx="5830">
                  <c:v>8.5146879999999996</c:v>
                </c:pt>
                <c:pt idx="5831">
                  <c:v>8.5196909999999999</c:v>
                </c:pt>
                <c:pt idx="5832">
                  <c:v>8.5249419999999994</c:v>
                </c:pt>
                <c:pt idx="5833">
                  <c:v>8.5296830000000003</c:v>
                </c:pt>
                <c:pt idx="5834">
                  <c:v>8.5340980000000002</c:v>
                </c:pt>
                <c:pt idx="5835">
                  <c:v>8.5378910000000001</c:v>
                </c:pt>
                <c:pt idx="5836">
                  <c:v>8.5412780000000001</c:v>
                </c:pt>
                <c:pt idx="5837">
                  <c:v>8.5446580000000001</c:v>
                </c:pt>
                <c:pt idx="5838">
                  <c:v>8.5484709999999993</c:v>
                </c:pt>
                <c:pt idx="5839">
                  <c:v>8.5528209999999998</c:v>
                </c:pt>
                <c:pt idx="5840">
                  <c:v>8.5577109999999994</c:v>
                </c:pt>
                <c:pt idx="5841">
                  <c:v>8.5621939999999999</c:v>
                </c:pt>
                <c:pt idx="5842">
                  <c:v>8.5663999999999998</c:v>
                </c:pt>
                <c:pt idx="5843">
                  <c:v>8.5702409999999993</c:v>
                </c:pt>
                <c:pt idx="5844">
                  <c:v>8.5750899999999994</c:v>
                </c:pt>
                <c:pt idx="5845">
                  <c:v>8.5802169999999993</c:v>
                </c:pt>
                <c:pt idx="5846">
                  <c:v>8.5851419999999994</c:v>
                </c:pt>
                <c:pt idx="5847">
                  <c:v>8.5904959999999999</c:v>
                </c:pt>
                <c:pt idx="5848">
                  <c:v>8.5938769999999991</c:v>
                </c:pt>
                <c:pt idx="5849">
                  <c:v>8.5974880000000002</c:v>
                </c:pt>
                <c:pt idx="5850">
                  <c:v>8.6015599999999992</c:v>
                </c:pt>
                <c:pt idx="5851">
                  <c:v>8.6062639999999995</c:v>
                </c:pt>
                <c:pt idx="5852">
                  <c:v>8.6125120000000006</c:v>
                </c:pt>
                <c:pt idx="5853">
                  <c:v>8.6180620000000001</c:v>
                </c:pt>
                <c:pt idx="5854">
                  <c:v>8.6217559999999995</c:v>
                </c:pt>
                <c:pt idx="5855">
                  <c:v>8.6264260000000004</c:v>
                </c:pt>
                <c:pt idx="5856">
                  <c:v>8.6317059999999994</c:v>
                </c:pt>
                <c:pt idx="5857">
                  <c:v>8.63687</c:v>
                </c:pt>
                <c:pt idx="5858">
                  <c:v>8.6413740000000008</c:v>
                </c:pt>
                <c:pt idx="5859">
                  <c:v>8.6453150000000001</c:v>
                </c:pt>
                <c:pt idx="5860">
                  <c:v>8.6514559999999996</c:v>
                </c:pt>
                <c:pt idx="5861">
                  <c:v>8.6594069999999999</c:v>
                </c:pt>
                <c:pt idx="5862">
                  <c:v>8.6660710000000005</c:v>
                </c:pt>
                <c:pt idx="5863">
                  <c:v>8.6716949999999997</c:v>
                </c:pt>
                <c:pt idx="5864">
                  <c:v>8.6754239999999996</c:v>
                </c:pt>
                <c:pt idx="5865">
                  <c:v>8.6783210000000004</c:v>
                </c:pt>
                <c:pt idx="5866">
                  <c:v>8.683427</c:v>
                </c:pt>
                <c:pt idx="5867">
                  <c:v>8.6899949999999997</c:v>
                </c:pt>
                <c:pt idx="5868">
                  <c:v>8.6952300000000005</c:v>
                </c:pt>
                <c:pt idx="5869">
                  <c:v>8.7035730000000004</c:v>
                </c:pt>
                <c:pt idx="5870">
                  <c:v>8.7118719999999996</c:v>
                </c:pt>
                <c:pt idx="5871">
                  <c:v>8.7182200000000005</c:v>
                </c:pt>
                <c:pt idx="5872">
                  <c:v>8.725009</c:v>
                </c:pt>
                <c:pt idx="5873">
                  <c:v>8.7295850000000002</c:v>
                </c:pt>
                <c:pt idx="5874">
                  <c:v>8.7330629999999996</c:v>
                </c:pt>
                <c:pt idx="5875">
                  <c:v>8.7390399999999993</c:v>
                </c:pt>
                <c:pt idx="5876">
                  <c:v>8.7453310000000002</c:v>
                </c:pt>
                <c:pt idx="5877">
                  <c:v>8.7522649999999995</c:v>
                </c:pt>
                <c:pt idx="5878">
                  <c:v>8.7582360000000001</c:v>
                </c:pt>
                <c:pt idx="5879">
                  <c:v>8.7631180000000004</c:v>
                </c:pt>
                <c:pt idx="5880">
                  <c:v>8.7692049999999995</c:v>
                </c:pt>
                <c:pt idx="5881">
                  <c:v>8.7763469999999995</c:v>
                </c:pt>
                <c:pt idx="5882">
                  <c:v>8.7837440000000004</c:v>
                </c:pt>
                <c:pt idx="5883">
                  <c:v>8.7903310000000001</c:v>
                </c:pt>
                <c:pt idx="5884">
                  <c:v>8.7959549999999993</c:v>
                </c:pt>
                <c:pt idx="5885">
                  <c:v>8.8025079999999996</c:v>
                </c:pt>
                <c:pt idx="5886">
                  <c:v>8.8090340000000005</c:v>
                </c:pt>
                <c:pt idx="5887">
                  <c:v>8.8164549999999995</c:v>
                </c:pt>
                <c:pt idx="5888">
                  <c:v>8.8250189999999993</c:v>
                </c:pt>
                <c:pt idx="5889">
                  <c:v>8.833399</c:v>
                </c:pt>
                <c:pt idx="5890">
                  <c:v>8.8426770000000001</c:v>
                </c:pt>
                <c:pt idx="5891">
                  <c:v>8.8506029999999996</c:v>
                </c:pt>
                <c:pt idx="5892">
                  <c:v>8.8563690000000008</c:v>
                </c:pt>
                <c:pt idx="5893">
                  <c:v>8.8628199999999993</c:v>
                </c:pt>
                <c:pt idx="5894">
                  <c:v>8.8713160000000002</c:v>
                </c:pt>
                <c:pt idx="5895">
                  <c:v>8.8813189999999995</c:v>
                </c:pt>
                <c:pt idx="5896">
                  <c:v>8.8886599999999998</c:v>
                </c:pt>
                <c:pt idx="5897">
                  <c:v>8.8941160000000004</c:v>
                </c:pt>
                <c:pt idx="5898">
                  <c:v>8.9003580000000007</c:v>
                </c:pt>
                <c:pt idx="5899">
                  <c:v>8.9073709999999995</c:v>
                </c:pt>
                <c:pt idx="5900">
                  <c:v>8.9169839999999994</c:v>
                </c:pt>
                <c:pt idx="5901">
                  <c:v>8.9277320000000007</c:v>
                </c:pt>
                <c:pt idx="5902">
                  <c:v>8.9348030000000005</c:v>
                </c:pt>
                <c:pt idx="5903">
                  <c:v>8.9422639999999998</c:v>
                </c:pt>
                <c:pt idx="5904">
                  <c:v>8.9507480000000008</c:v>
                </c:pt>
                <c:pt idx="5905">
                  <c:v>8.9625050000000002</c:v>
                </c:pt>
                <c:pt idx="5906">
                  <c:v>8.9720940000000002</c:v>
                </c:pt>
                <c:pt idx="5907">
                  <c:v>8.9790740000000007</c:v>
                </c:pt>
                <c:pt idx="5908">
                  <c:v>8.9873689999999993</c:v>
                </c:pt>
                <c:pt idx="5909">
                  <c:v>8.9947719999999993</c:v>
                </c:pt>
                <c:pt idx="5910">
                  <c:v>9.0043761</c:v>
                </c:pt>
                <c:pt idx="5911">
                  <c:v>9.0153760999999992</c:v>
                </c:pt>
                <c:pt idx="5912">
                  <c:v>9.0230022000000005</c:v>
                </c:pt>
                <c:pt idx="5913">
                  <c:v>9.0305985999999994</c:v>
                </c:pt>
                <c:pt idx="5914">
                  <c:v>9.0404516000000008</c:v>
                </c:pt>
                <c:pt idx="5915">
                  <c:v>9.0526190999999994</c:v>
                </c:pt>
                <c:pt idx="5916">
                  <c:v>9.0627692</c:v>
                </c:pt>
                <c:pt idx="5917">
                  <c:v>9.0727743000000007</c:v>
                </c:pt>
                <c:pt idx="5918">
                  <c:v>9.0798629999999996</c:v>
                </c:pt>
                <c:pt idx="5919">
                  <c:v>9.0870596999999993</c:v>
                </c:pt>
                <c:pt idx="5920">
                  <c:v>9.0978458999999994</c:v>
                </c:pt>
                <c:pt idx="5921">
                  <c:v>9.1087731000000005</c:v>
                </c:pt>
                <c:pt idx="5922">
                  <c:v>9.1189952999999999</c:v>
                </c:pt>
                <c:pt idx="5923">
                  <c:v>9.1298040999999994</c:v>
                </c:pt>
                <c:pt idx="5924">
                  <c:v>9.1405813000000009</c:v>
                </c:pt>
                <c:pt idx="5925">
                  <c:v>9.1527794999999994</c:v>
                </c:pt>
                <c:pt idx="5926">
                  <c:v>9.1620538000000007</c:v>
                </c:pt>
                <c:pt idx="5927">
                  <c:v>9.1717025000000003</c:v>
                </c:pt>
                <c:pt idx="5928">
                  <c:v>9.1811065999999997</c:v>
                </c:pt>
                <c:pt idx="5929">
                  <c:v>9.1926062999999996</c:v>
                </c:pt>
                <c:pt idx="5930">
                  <c:v>9.2052160999999995</c:v>
                </c:pt>
                <c:pt idx="5931">
                  <c:v>9.2144999999999992</c:v>
                </c:pt>
                <c:pt idx="5932">
                  <c:v>9.2261647</c:v>
                </c:pt>
                <c:pt idx="5933">
                  <c:v>9.234553</c:v>
                </c:pt>
                <c:pt idx="5934">
                  <c:v>9.2471031999999997</c:v>
                </c:pt>
                <c:pt idx="5935">
                  <c:v>9.2611488000000008</c:v>
                </c:pt>
                <c:pt idx="5936">
                  <c:v>9.2706993999999998</c:v>
                </c:pt>
                <c:pt idx="5937">
                  <c:v>9.2821418999999992</c:v>
                </c:pt>
                <c:pt idx="5938">
                  <c:v>9.2931974000000004</c:v>
                </c:pt>
                <c:pt idx="5939">
                  <c:v>9.3047456999999998</c:v>
                </c:pt>
                <c:pt idx="5940">
                  <c:v>9.3179248000000001</c:v>
                </c:pt>
                <c:pt idx="5941">
                  <c:v>9.3274162</c:v>
                </c:pt>
                <c:pt idx="5942">
                  <c:v>9.3379773999999998</c:v>
                </c:pt>
                <c:pt idx="5943">
                  <c:v>9.3528971999999992</c:v>
                </c:pt>
                <c:pt idx="5944">
                  <c:v>9.3659959999999991</c:v>
                </c:pt>
                <c:pt idx="5945">
                  <c:v>9.3793564000000007</c:v>
                </c:pt>
                <c:pt idx="5946">
                  <c:v>9.3922129999999999</c:v>
                </c:pt>
                <c:pt idx="5947">
                  <c:v>9.4043042000000003</c:v>
                </c:pt>
                <c:pt idx="5948">
                  <c:v>9.4170422000000009</c:v>
                </c:pt>
                <c:pt idx="5949">
                  <c:v>9.4312450000000005</c:v>
                </c:pt>
                <c:pt idx="5950">
                  <c:v>9.4431779999999996</c:v>
                </c:pt>
                <c:pt idx="5951">
                  <c:v>9.4572605999999997</c:v>
                </c:pt>
                <c:pt idx="5952">
                  <c:v>9.4679345000000001</c:v>
                </c:pt>
                <c:pt idx="5953">
                  <c:v>9.4800894000000007</c:v>
                </c:pt>
                <c:pt idx="5954">
                  <c:v>9.4959798000000006</c:v>
                </c:pt>
                <c:pt idx="5955">
                  <c:v>9.5123736000000001</c:v>
                </c:pt>
                <c:pt idx="5956">
                  <c:v>9.5274806000000005</c:v>
                </c:pt>
                <c:pt idx="5957">
                  <c:v>9.5409330000000008</c:v>
                </c:pt>
                <c:pt idx="5958">
                  <c:v>9.5529688999999998</c:v>
                </c:pt>
                <c:pt idx="5959">
                  <c:v>9.5685187999999997</c:v>
                </c:pt>
                <c:pt idx="5960">
                  <c:v>9.5869683000000006</c:v>
                </c:pt>
                <c:pt idx="5961">
                  <c:v>9.6016528000000001</c:v>
                </c:pt>
                <c:pt idx="5962">
                  <c:v>9.6155387999999995</c:v>
                </c:pt>
                <c:pt idx="5963">
                  <c:v>9.6272088</c:v>
                </c:pt>
                <c:pt idx="5964">
                  <c:v>9.6425783000000003</c:v>
                </c:pt>
                <c:pt idx="5965">
                  <c:v>9.6601022000000007</c:v>
                </c:pt>
                <c:pt idx="5966">
                  <c:v>9.6766448</c:v>
                </c:pt>
                <c:pt idx="5967">
                  <c:v>9.6920590999999998</c:v>
                </c:pt>
                <c:pt idx="5968">
                  <c:v>9.7063766000000005</c:v>
                </c:pt>
                <c:pt idx="5969">
                  <c:v>9.7205954000000006</c:v>
                </c:pt>
                <c:pt idx="5970">
                  <c:v>9.7380051000000005</c:v>
                </c:pt>
                <c:pt idx="5971">
                  <c:v>9.7520425999999993</c:v>
                </c:pt>
                <c:pt idx="5972">
                  <c:v>9.7691739999999996</c:v>
                </c:pt>
                <c:pt idx="5973">
                  <c:v>9.7861399999999996</c:v>
                </c:pt>
                <c:pt idx="5974">
                  <c:v>9.8055608000000003</c:v>
                </c:pt>
                <c:pt idx="5975">
                  <c:v>9.8274924000000006</c:v>
                </c:pt>
                <c:pt idx="5976">
                  <c:v>9.8445201999999998</c:v>
                </c:pt>
                <c:pt idx="5977">
                  <c:v>9.8619313000000002</c:v>
                </c:pt>
                <c:pt idx="5978">
                  <c:v>9.8793962000000004</c:v>
                </c:pt>
                <c:pt idx="5979">
                  <c:v>9.8946266000000005</c:v>
                </c:pt>
                <c:pt idx="5980">
                  <c:v>9.9118300599999998</c:v>
                </c:pt>
                <c:pt idx="5981">
                  <c:v>9.9326973400000007</c:v>
                </c:pt>
                <c:pt idx="5982">
                  <c:v>9.95140432</c:v>
                </c:pt>
                <c:pt idx="5983">
                  <c:v>9.9710259800000003</c:v>
                </c:pt>
                <c:pt idx="5984">
                  <c:v>9.9905387000000001</c:v>
                </c:pt>
                <c:pt idx="5985">
                  <c:v>10.01093446</c:v>
                </c:pt>
                <c:pt idx="5986">
                  <c:v>10.031166560000001</c:v>
                </c:pt>
                <c:pt idx="5987">
                  <c:v>10.051948980000001</c:v>
                </c:pt>
                <c:pt idx="5988">
                  <c:v>10.07210712</c:v>
                </c:pt>
                <c:pt idx="5989">
                  <c:v>10.095925449999999</c:v>
                </c:pt>
                <c:pt idx="5990">
                  <c:v>10.1172591</c:v>
                </c:pt>
                <c:pt idx="5991">
                  <c:v>10.1372324</c:v>
                </c:pt>
                <c:pt idx="5992">
                  <c:v>10.1614884</c:v>
                </c:pt>
                <c:pt idx="5993">
                  <c:v>10.1829593</c:v>
                </c:pt>
                <c:pt idx="5994">
                  <c:v>10.2038072</c:v>
                </c:pt>
                <c:pt idx="5995">
                  <c:v>10.226644</c:v>
                </c:pt>
                <c:pt idx="5996">
                  <c:v>10.252079500000001</c:v>
                </c:pt>
                <c:pt idx="5997">
                  <c:v>10.2784566</c:v>
                </c:pt>
                <c:pt idx="5998">
                  <c:v>10.3025096</c:v>
                </c:pt>
                <c:pt idx="5999">
                  <c:v>10.324363399999999</c:v>
                </c:pt>
                <c:pt idx="6000">
                  <c:v>10.347820799999999</c:v>
                </c:pt>
                <c:pt idx="6001">
                  <c:v>10.3707175</c:v>
                </c:pt>
                <c:pt idx="6002">
                  <c:v>10.3973937</c:v>
                </c:pt>
                <c:pt idx="6003">
                  <c:v>10.425315599999999</c:v>
                </c:pt>
                <c:pt idx="6004">
                  <c:v>10.4525714</c:v>
                </c:pt>
                <c:pt idx="6005">
                  <c:v>10.480148399999999</c:v>
                </c:pt>
                <c:pt idx="6006">
                  <c:v>10.510032799999999</c:v>
                </c:pt>
                <c:pt idx="6007">
                  <c:v>10.539233100000001</c:v>
                </c:pt>
                <c:pt idx="6008">
                  <c:v>10.5663655</c:v>
                </c:pt>
                <c:pt idx="6009">
                  <c:v>10.5949116</c:v>
                </c:pt>
                <c:pt idx="6010">
                  <c:v>10.6232401</c:v>
                </c:pt>
                <c:pt idx="6011">
                  <c:v>10.6516094</c:v>
                </c:pt>
                <c:pt idx="6012">
                  <c:v>10.6820009</c:v>
                </c:pt>
                <c:pt idx="6013">
                  <c:v>10.714041999999999</c:v>
                </c:pt>
                <c:pt idx="6014">
                  <c:v>10.7479092</c:v>
                </c:pt>
                <c:pt idx="6015">
                  <c:v>10.7773518</c:v>
                </c:pt>
                <c:pt idx="6016">
                  <c:v>10.810163899999999</c:v>
                </c:pt>
                <c:pt idx="6017">
                  <c:v>10.842314500000001</c:v>
                </c:pt>
                <c:pt idx="6018">
                  <c:v>10.872839799999999</c:v>
                </c:pt>
                <c:pt idx="6019">
                  <c:v>10.9085298</c:v>
                </c:pt>
                <c:pt idx="6020">
                  <c:v>10.9402668</c:v>
                </c:pt>
                <c:pt idx="6021">
                  <c:v>10.972232</c:v>
                </c:pt>
                <c:pt idx="6022">
                  <c:v>11.01079</c:v>
                </c:pt>
                <c:pt idx="6023">
                  <c:v>11.045873</c:v>
                </c:pt>
                <c:pt idx="6024">
                  <c:v>11.082201</c:v>
                </c:pt>
                <c:pt idx="6025">
                  <c:v>11.117170999999999</c:v>
                </c:pt>
                <c:pt idx="6026">
                  <c:v>11.149940000000001</c:v>
                </c:pt>
                <c:pt idx="6027">
                  <c:v>11.188416999999999</c:v>
                </c:pt>
                <c:pt idx="6028">
                  <c:v>11.225448999999999</c:v>
                </c:pt>
                <c:pt idx="6029">
                  <c:v>11.264238000000001</c:v>
                </c:pt>
                <c:pt idx="6030">
                  <c:v>11.306915</c:v>
                </c:pt>
                <c:pt idx="6031">
                  <c:v>11.347604</c:v>
                </c:pt>
                <c:pt idx="6032">
                  <c:v>11.387318</c:v>
                </c:pt>
                <c:pt idx="6033">
                  <c:v>11.428239</c:v>
                </c:pt>
                <c:pt idx="6034">
                  <c:v>11.466449000000001</c:v>
                </c:pt>
                <c:pt idx="6035">
                  <c:v>11.508514</c:v>
                </c:pt>
                <c:pt idx="6036">
                  <c:v>11.553260999999999</c:v>
                </c:pt>
                <c:pt idx="6037">
                  <c:v>11.599352</c:v>
                </c:pt>
                <c:pt idx="6038">
                  <c:v>11.646474</c:v>
                </c:pt>
                <c:pt idx="6039">
                  <c:v>11.689143</c:v>
                </c:pt>
                <c:pt idx="6040">
                  <c:v>11.734864999999999</c:v>
                </c:pt>
                <c:pt idx="6041">
                  <c:v>11.783892</c:v>
                </c:pt>
                <c:pt idx="6042">
                  <c:v>11.828874000000001</c:v>
                </c:pt>
                <c:pt idx="6043">
                  <c:v>11.875901000000001</c:v>
                </c:pt>
                <c:pt idx="6044">
                  <c:v>11.923970000000001</c:v>
                </c:pt>
                <c:pt idx="6045">
                  <c:v>11.976382000000001</c:v>
                </c:pt>
                <c:pt idx="6046">
                  <c:v>12.030949</c:v>
                </c:pt>
                <c:pt idx="6047">
                  <c:v>12.08277</c:v>
                </c:pt>
                <c:pt idx="6048">
                  <c:v>12.136647</c:v>
                </c:pt>
                <c:pt idx="6049">
                  <c:v>12.189626000000001</c:v>
                </c:pt>
                <c:pt idx="6050">
                  <c:v>12.244918</c:v>
                </c:pt>
                <c:pt idx="6051">
                  <c:v>12.302572</c:v>
                </c:pt>
                <c:pt idx="6052">
                  <c:v>12.357948</c:v>
                </c:pt>
                <c:pt idx="6053">
                  <c:v>12.417937999999999</c:v>
                </c:pt>
                <c:pt idx="6054">
                  <c:v>12.47968</c:v>
                </c:pt>
                <c:pt idx="6055">
                  <c:v>12.541793999999999</c:v>
                </c:pt>
                <c:pt idx="6056">
                  <c:v>12.602957</c:v>
                </c:pt>
                <c:pt idx="6057">
                  <c:v>12.663844000000001</c:v>
                </c:pt>
                <c:pt idx="6058">
                  <c:v>12.729424</c:v>
                </c:pt>
                <c:pt idx="6059">
                  <c:v>12.796251999999999</c:v>
                </c:pt>
                <c:pt idx="6060">
                  <c:v>12.867083000000001</c:v>
                </c:pt>
                <c:pt idx="6061">
                  <c:v>12.936885</c:v>
                </c:pt>
                <c:pt idx="6062">
                  <c:v>13.004846000000001</c:v>
                </c:pt>
                <c:pt idx="6063">
                  <c:v>13.075611</c:v>
                </c:pt>
                <c:pt idx="6064">
                  <c:v>13.149032999999999</c:v>
                </c:pt>
                <c:pt idx="6065">
                  <c:v>13.226506000000001</c:v>
                </c:pt>
                <c:pt idx="6066">
                  <c:v>13.305406</c:v>
                </c:pt>
                <c:pt idx="6067">
                  <c:v>13.384942000000001</c:v>
                </c:pt>
                <c:pt idx="6068">
                  <c:v>13.460573999999999</c:v>
                </c:pt>
                <c:pt idx="6069">
                  <c:v>13.542721</c:v>
                </c:pt>
                <c:pt idx="6070">
                  <c:v>13.625963</c:v>
                </c:pt>
                <c:pt idx="6071">
                  <c:v>13.71332</c:v>
                </c:pt>
                <c:pt idx="6072">
                  <c:v>13.799143000000001</c:v>
                </c:pt>
                <c:pt idx="6073">
                  <c:v>13.887314</c:v>
                </c:pt>
                <c:pt idx="6074">
                  <c:v>13.981006000000001</c:v>
                </c:pt>
                <c:pt idx="6075">
                  <c:v>14.07443</c:v>
                </c:pt>
                <c:pt idx="6076">
                  <c:v>14.170594000000001</c:v>
                </c:pt>
                <c:pt idx="6077">
                  <c:v>14.266666000000001</c:v>
                </c:pt>
                <c:pt idx="6078">
                  <c:v>14.365724</c:v>
                </c:pt>
                <c:pt idx="6079">
                  <c:v>14.468195999999999</c:v>
                </c:pt>
                <c:pt idx="6080">
                  <c:v>14.573537</c:v>
                </c:pt>
                <c:pt idx="6081">
                  <c:v>14.680664</c:v>
                </c:pt>
                <c:pt idx="6082">
                  <c:v>14.789883</c:v>
                </c:pt>
                <c:pt idx="6083">
                  <c:v>14.90297</c:v>
                </c:pt>
                <c:pt idx="6084">
                  <c:v>15.01712</c:v>
                </c:pt>
                <c:pt idx="6085">
                  <c:v>15.133600999999999</c:v>
                </c:pt>
                <c:pt idx="6086">
                  <c:v>15.250867</c:v>
                </c:pt>
                <c:pt idx="6087">
                  <c:v>15.369111</c:v>
                </c:pt>
                <c:pt idx="6088">
                  <c:v>15.492114000000001</c:v>
                </c:pt>
                <c:pt idx="6089">
                  <c:v>15.61603</c:v>
                </c:pt>
                <c:pt idx="6090">
                  <c:v>15.743884999999999</c:v>
                </c:pt>
                <c:pt idx="6091">
                  <c:v>15.877203999999999</c:v>
                </c:pt>
                <c:pt idx="6092">
                  <c:v>16.010878999999999</c:v>
                </c:pt>
                <c:pt idx="6093">
                  <c:v>16.147848</c:v>
                </c:pt>
                <c:pt idx="6094">
                  <c:v>16.289756000000001</c:v>
                </c:pt>
                <c:pt idx="6095">
                  <c:v>16.433202999999999</c:v>
                </c:pt>
                <c:pt idx="6096">
                  <c:v>16.573882000000001</c:v>
                </c:pt>
                <c:pt idx="6097">
                  <c:v>16.717621999999999</c:v>
                </c:pt>
                <c:pt idx="6098">
                  <c:v>16.868147</c:v>
                </c:pt>
                <c:pt idx="6099">
                  <c:v>17.02008</c:v>
                </c:pt>
                <c:pt idx="6100">
                  <c:v>17.174313999999999</c:v>
                </c:pt>
                <c:pt idx="6101">
                  <c:v>17.332376</c:v>
                </c:pt>
                <c:pt idx="6102">
                  <c:v>17.486350000000002</c:v>
                </c:pt>
                <c:pt idx="6103">
                  <c:v>17.645775999999998</c:v>
                </c:pt>
                <c:pt idx="6104">
                  <c:v>17.813641000000001</c:v>
                </c:pt>
                <c:pt idx="6105">
                  <c:v>17.983643999999998</c:v>
                </c:pt>
                <c:pt idx="6106">
                  <c:v>18.156599999999997</c:v>
                </c:pt>
                <c:pt idx="6107">
                  <c:v>18.334026000000001</c:v>
                </c:pt>
                <c:pt idx="6108">
                  <c:v>18.509498999999998</c:v>
                </c:pt>
                <c:pt idx="6109">
                  <c:v>18.683647000000001</c:v>
                </c:pt>
                <c:pt idx="6110">
                  <c:v>18.861462</c:v>
                </c:pt>
                <c:pt idx="6111">
                  <c:v>19.047995999999998</c:v>
                </c:pt>
                <c:pt idx="6112">
                  <c:v>19.240825999999998</c:v>
                </c:pt>
                <c:pt idx="6113">
                  <c:v>19.435478</c:v>
                </c:pt>
                <c:pt idx="6114">
                  <c:v>19.628236000000001</c:v>
                </c:pt>
                <c:pt idx="6115">
                  <c:v>19.815722000000001</c:v>
                </c:pt>
                <c:pt idx="6116">
                  <c:v>20.005969999999998</c:v>
                </c:pt>
                <c:pt idx="6117">
                  <c:v>20.206119999999999</c:v>
                </c:pt>
                <c:pt idx="6118">
                  <c:v>20.415680000000002</c:v>
                </c:pt>
                <c:pt idx="6119">
                  <c:v>20.62274</c:v>
                </c:pt>
                <c:pt idx="6120">
                  <c:v>20.827590000000001</c:v>
                </c:pt>
                <c:pt idx="6121">
                  <c:v>21.031790000000001</c:v>
                </c:pt>
                <c:pt idx="6122">
                  <c:v>21.237870000000001</c:v>
                </c:pt>
                <c:pt idx="6123">
                  <c:v>21.447890000000001</c:v>
                </c:pt>
                <c:pt idx="6124">
                  <c:v>21.658099999999997</c:v>
                </c:pt>
                <c:pt idx="6125">
                  <c:v>21.867629999999998</c:v>
                </c:pt>
                <c:pt idx="6126">
                  <c:v>22.079900000000002</c:v>
                </c:pt>
                <c:pt idx="6127">
                  <c:v>22.29419</c:v>
                </c:pt>
                <c:pt idx="6128">
                  <c:v>22.510269999999998</c:v>
                </c:pt>
                <c:pt idx="6129">
                  <c:v>22.72748</c:v>
                </c:pt>
                <c:pt idx="6130">
                  <c:v>22.94416</c:v>
                </c:pt>
                <c:pt idx="6131">
                  <c:v>23.1616</c:v>
                </c:pt>
                <c:pt idx="6132">
                  <c:v>23.379950000000001</c:v>
                </c:pt>
                <c:pt idx="6133">
                  <c:v>23.59976</c:v>
                </c:pt>
                <c:pt idx="6134">
                  <c:v>23.82094</c:v>
                </c:pt>
                <c:pt idx="6135">
                  <c:v>24.037210000000002</c:v>
                </c:pt>
                <c:pt idx="6136">
                  <c:v>24.251530000000002</c:v>
                </c:pt>
                <c:pt idx="6137">
                  <c:v>24.465119999999999</c:v>
                </c:pt>
                <c:pt idx="6138">
                  <c:v>24.681940000000001</c:v>
                </c:pt>
                <c:pt idx="6139">
                  <c:v>24.902290000000001</c:v>
                </c:pt>
                <c:pt idx="6140">
                  <c:v>25.11674</c:v>
                </c:pt>
                <c:pt idx="6141">
                  <c:v>25.329169999999998</c:v>
                </c:pt>
                <c:pt idx="6142">
                  <c:v>25.54139</c:v>
                </c:pt>
                <c:pt idx="6143">
                  <c:v>25.751660000000001</c:v>
                </c:pt>
                <c:pt idx="6144">
                  <c:v>25.960070000000002</c:v>
                </c:pt>
                <c:pt idx="6145">
                  <c:v>26.16696</c:v>
                </c:pt>
                <c:pt idx="6146">
                  <c:v>26.369710000000001</c:v>
                </c:pt>
                <c:pt idx="6147">
                  <c:v>26.573319999999999</c:v>
                </c:pt>
                <c:pt idx="6148">
                  <c:v>26.776530000000001</c:v>
                </c:pt>
                <c:pt idx="6149">
                  <c:v>26.974340000000002</c:v>
                </c:pt>
                <c:pt idx="6150">
                  <c:v>27.166260000000001</c:v>
                </c:pt>
                <c:pt idx="6151">
                  <c:v>27.357859999999999</c:v>
                </c:pt>
                <c:pt idx="6152">
                  <c:v>27.547160000000002</c:v>
                </c:pt>
                <c:pt idx="6153">
                  <c:v>27.735600000000002</c:v>
                </c:pt>
                <c:pt idx="6154">
                  <c:v>27.91827</c:v>
                </c:pt>
                <c:pt idx="6155">
                  <c:v>28.094169999999998</c:v>
                </c:pt>
                <c:pt idx="6156">
                  <c:v>28.265319999999999</c:v>
                </c:pt>
                <c:pt idx="6157">
                  <c:v>28.43695</c:v>
                </c:pt>
                <c:pt idx="6158">
                  <c:v>28.600940000000001</c:v>
                </c:pt>
                <c:pt idx="6159">
                  <c:v>28.762810000000002</c:v>
                </c:pt>
                <c:pt idx="6160">
                  <c:v>28.921130000000002</c:v>
                </c:pt>
                <c:pt idx="6161">
                  <c:v>29.073920000000001</c:v>
                </c:pt>
                <c:pt idx="6162">
                  <c:v>29.22532</c:v>
                </c:pt>
                <c:pt idx="6163">
                  <c:v>29.37284</c:v>
                </c:pt>
                <c:pt idx="6164">
                  <c:v>29.512409999999999</c:v>
                </c:pt>
                <c:pt idx="6165">
                  <c:v>29.647410000000001</c:v>
                </c:pt>
                <c:pt idx="6166">
                  <c:v>29.77496</c:v>
                </c:pt>
                <c:pt idx="6167">
                  <c:v>29.90297</c:v>
                </c:pt>
                <c:pt idx="6168">
                  <c:v>30.025259999999999</c:v>
                </c:pt>
                <c:pt idx="6169">
                  <c:v>30.142140000000001</c:v>
                </c:pt>
                <c:pt idx="6170">
                  <c:v>30.25564</c:v>
                </c:pt>
                <c:pt idx="6171">
                  <c:v>30.363689999999998</c:v>
                </c:pt>
                <c:pt idx="6172">
                  <c:v>30.47054</c:v>
                </c:pt>
                <c:pt idx="6173">
                  <c:v>30.572220000000002</c:v>
                </c:pt>
                <c:pt idx="6174">
                  <c:v>30.668880000000001</c:v>
                </c:pt>
                <c:pt idx="6175">
                  <c:v>30.76005</c:v>
                </c:pt>
                <c:pt idx="6176">
                  <c:v>30.84995</c:v>
                </c:pt>
                <c:pt idx="6177">
                  <c:v>30.937010000000001</c:v>
                </c:pt>
                <c:pt idx="6178">
                  <c:v>31.019439999999999</c:v>
                </c:pt>
                <c:pt idx="6179">
                  <c:v>31.093889999999998</c:v>
                </c:pt>
                <c:pt idx="6180">
                  <c:v>31.16732</c:v>
                </c:pt>
                <c:pt idx="6181">
                  <c:v>31.235679999999999</c:v>
                </c:pt>
                <c:pt idx="6182">
                  <c:v>31.303149999999999</c:v>
                </c:pt>
                <c:pt idx="6183">
                  <c:v>31.368939999999998</c:v>
                </c:pt>
                <c:pt idx="6184">
                  <c:v>31.427700000000002</c:v>
                </c:pt>
                <c:pt idx="6185">
                  <c:v>31.482569999999999</c:v>
                </c:pt>
                <c:pt idx="6186">
                  <c:v>31.534649999999999</c:v>
                </c:pt>
                <c:pt idx="6187">
                  <c:v>31.58278</c:v>
                </c:pt>
                <c:pt idx="6188">
                  <c:v>31.627369999999999</c:v>
                </c:pt>
                <c:pt idx="6189">
                  <c:v>31.66714</c:v>
                </c:pt>
                <c:pt idx="6190">
                  <c:v>31.706669999999999</c:v>
                </c:pt>
                <c:pt idx="6191">
                  <c:v>31.747350000000001</c:v>
                </c:pt>
                <c:pt idx="6192">
                  <c:v>31.78416</c:v>
                </c:pt>
                <c:pt idx="6193">
                  <c:v>31.818539999999999</c:v>
                </c:pt>
                <c:pt idx="6194">
                  <c:v>31.849319999999999</c:v>
                </c:pt>
                <c:pt idx="6195">
                  <c:v>31.876840000000001</c:v>
                </c:pt>
                <c:pt idx="6196">
                  <c:v>31.899419999999999</c:v>
                </c:pt>
                <c:pt idx="6197">
                  <c:v>31.920629999999999</c:v>
                </c:pt>
                <c:pt idx="6198">
                  <c:v>31.942779999999999</c:v>
                </c:pt>
                <c:pt idx="6199">
                  <c:v>31.961449999999999</c:v>
                </c:pt>
                <c:pt idx="6200">
                  <c:v>31.981359999999999</c:v>
                </c:pt>
                <c:pt idx="6201">
                  <c:v>31.99925</c:v>
                </c:pt>
                <c:pt idx="6202">
                  <c:v>32.012389999999996</c:v>
                </c:pt>
                <c:pt idx="6203">
                  <c:v>32.019260000000003</c:v>
                </c:pt>
                <c:pt idx="6204">
                  <c:v>32.025800000000004</c:v>
                </c:pt>
                <c:pt idx="6205">
                  <c:v>32.02908</c:v>
                </c:pt>
                <c:pt idx="6206">
                  <c:v>32.034599999999998</c:v>
                </c:pt>
                <c:pt idx="6207">
                  <c:v>32.039339999999996</c:v>
                </c:pt>
                <c:pt idx="6208">
                  <c:v>32.043430000000001</c:v>
                </c:pt>
                <c:pt idx="6209">
                  <c:v>32.039349999999999</c:v>
                </c:pt>
                <c:pt idx="6210">
                  <c:v>32.036850000000001</c:v>
                </c:pt>
                <c:pt idx="6211">
                  <c:v>32.034220000000005</c:v>
                </c:pt>
                <c:pt idx="6212">
                  <c:v>32.030740000000002</c:v>
                </c:pt>
                <c:pt idx="6213">
                  <c:v>32.02458</c:v>
                </c:pt>
                <c:pt idx="6214">
                  <c:v>32.015749999999997</c:v>
                </c:pt>
                <c:pt idx="6215">
                  <c:v>32.004599999999996</c:v>
                </c:pt>
                <c:pt idx="6216">
                  <c:v>31.992260000000002</c:v>
                </c:pt>
                <c:pt idx="6217">
                  <c:v>31.978539999999999</c:v>
                </c:pt>
                <c:pt idx="6218">
                  <c:v>31.96462</c:v>
                </c:pt>
                <c:pt idx="6219">
                  <c:v>31.94988</c:v>
                </c:pt>
                <c:pt idx="6220">
                  <c:v>31.935179999999999</c:v>
                </c:pt>
                <c:pt idx="6221">
                  <c:v>31.918420000000001</c:v>
                </c:pt>
                <c:pt idx="6222">
                  <c:v>31.892869999999998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441280"/>
        <c:axId val="97443200"/>
      </c:scatterChart>
      <c:valAx>
        <c:axId val="97441280"/>
        <c:scaling>
          <c:orientation val="minMax"/>
          <c:max val="280"/>
          <c:min val="8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Temperature, </a:t>
                </a:r>
                <a:r>
                  <a:rPr lang="en-US" sz="1400">
                    <a:latin typeface="Calibri"/>
                  </a:rPr>
                  <a:t>°</a:t>
                </a:r>
                <a:r>
                  <a:rPr lang="en-US" sz="1400"/>
                  <a:t>C</a:t>
                </a:r>
              </a:p>
            </c:rich>
          </c:tx>
          <c:layout>
            <c:manualLayout>
              <c:xMode val="edge"/>
              <c:yMode val="edge"/>
              <c:x val="0.4067250145394839"/>
              <c:y val="0.9192701801471169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7443200"/>
        <c:crosses val="autoZero"/>
        <c:crossBetween val="midCat"/>
        <c:majorUnit val="20"/>
        <c:minorUnit val="10"/>
      </c:valAx>
      <c:valAx>
        <c:axId val="9744320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Heat Flow ( m/W)</a:t>
                </a:r>
              </a:p>
            </c:rich>
          </c:tx>
          <c:layout>
            <c:manualLayout>
              <c:xMode val="edge"/>
              <c:yMode val="edge"/>
              <c:x val="7.8658762802952375E-3"/>
              <c:y val="0.2687562621443383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97441280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solidFill>
        <a:srgbClr val="0070C0"/>
      </a:solidFill>
    </a:ln>
    <a:effectLst>
      <a:glow rad="101600">
        <a:srgbClr val="A5A5A5">
          <a:satMod val="175000"/>
          <a:alpha val="40000"/>
        </a:srgbClr>
      </a:glow>
      <a:softEdge rad="12700"/>
    </a:effectLst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4C026-33A7-43AB-9CD0-8999493550AE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783D4-E7D6-45E9-A84E-295A90F7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01C1A8-19E5-4035-B9B8-495CA399162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518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A245C4E-941E-41E2-A808-9D0811CF413F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3</a:t>
            </a:fld>
            <a:endParaRPr lang="en-US" altLang="en-US" smtClean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10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783D4-E7D6-45E9-A84E-295A90F7C7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0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/>
              </a:rPr>
              <a:t>Residence time is controlled by a valve not by screw geometry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4BCD9-9CC1-4FC1-A41C-AA75D5CE2AE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64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6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41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1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9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1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6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5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D46E1-5013-4F37-BB9F-C89F1BB6F3CC}" type="datetimeFigureOut">
              <a:rPr lang="en-US" smtClean="0"/>
              <a:t>5/21/2015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E4FAE-FE55-4DF8-BB61-1255D7095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video" Target="file:///D:\Libraries\Videos\03%20-%20Extruder.wmv" TargetMode="External"/><Relationship Id="rId1" Type="http://schemas.microsoft.com/office/2007/relationships/media" Target="file:///D:\Libraries\Videos\03%20-%20Extruder.wmv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46530" y="1204303"/>
            <a:ext cx="8968740" cy="566777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  <a:extLst/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2800" dirty="0">
                <a:latin typeface="Comic Sans MS" panose="030F0702030302020204" pitchFamily="66" charset="0"/>
              </a:rPr>
              <a:t>Correlations of the Antioxidant Properties of </a:t>
            </a:r>
            <a:r>
              <a:rPr lang="en-US" sz="2800" dirty="0" smtClean="0">
                <a:latin typeface="Comic Sans MS" panose="030F0702030302020204" pitchFamily="66" charset="0"/>
              </a:rPr>
              <a:t>Kraft </a:t>
            </a:r>
            <a:r>
              <a:rPr lang="en-US" sz="2800" dirty="0">
                <a:latin typeface="Comic Sans MS" panose="030F0702030302020204" pitchFamily="66" charset="0"/>
              </a:rPr>
              <a:t>Lignin Fractions with the Thermal Stability of its Blends with Polyethylene 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752600" y="50801"/>
            <a:ext cx="8458200" cy="504825"/>
            <a:chOff x="228600" y="304800"/>
            <a:chExt cx="8458200" cy="503871"/>
          </a:xfrm>
        </p:grpSpPr>
        <p:pic>
          <p:nvPicPr>
            <p:cNvPr id="410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04800"/>
              <a:ext cx="2643188" cy="50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971800" y="445821"/>
              <a:ext cx="5715000" cy="351759"/>
            </a:xfrm>
            <a:prstGeom prst="rect">
              <a:avLst/>
            </a:prstGeom>
            <a:solidFill>
              <a:srgbClr val="C3010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1978026"/>
            <a:ext cx="8686800" cy="4740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Hasan Sadeghifar, Dimitris 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S. </a:t>
            </a:r>
            <a:r>
              <a:rPr lang="en-US" sz="2400" dirty="0" smtClean="0">
                <a:latin typeface="Comic Sans MS" pitchFamily="66" charset="0"/>
                <a:cs typeface="Times New Roman" pitchFamily="18" charset="0"/>
              </a:rPr>
              <a:t>Argyropoulos, </a:t>
            </a:r>
            <a:endParaRPr lang="en-US" sz="24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dirty="0">
              <a:latin typeface="Comic Sans MS" pitchFamily="66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Departments of Chemistry and Forest Biomaterials</a:t>
            </a:r>
          </a:p>
          <a:p>
            <a:pPr algn="ctr"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North Carolina State University , Raleigh , NC USA </a:t>
            </a:r>
          </a:p>
          <a:p>
            <a:pPr algn="ctr">
              <a:defRPr/>
            </a:pPr>
            <a:endParaRPr lang="en-US" sz="2400" dirty="0">
              <a:latin typeface="Comic Sans MS"/>
              <a:cs typeface="Comic Sans MS"/>
            </a:endParaRPr>
          </a:p>
          <a:p>
            <a:pPr algn="ctr">
              <a:defRPr/>
            </a:pPr>
            <a:r>
              <a:rPr lang="en-US" sz="2400" dirty="0">
                <a:latin typeface="Comic Sans MS"/>
                <a:cs typeface="Comic Sans MS"/>
              </a:rPr>
              <a:t>Department of Chemistry &amp;</a:t>
            </a:r>
          </a:p>
          <a:p>
            <a:pPr algn="ctr">
              <a:defRPr/>
            </a:pPr>
            <a:r>
              <a:rPr lang="en-US" sz="2400" dirty="0">
                <a:latin typeface="Comic Sans MS"/>
                <a:cs typeface="Comic Sans MS"/>
              </a:rPr>
              <a:t>Center of Excellence for Advanced Materials Research, </a:t>
            </a:r>
          </a:p>
          <a:p>
            <a:pPr algn="ctr">
              <a:defRPr/>
            </a:pPr>
            <a:r>
              <a:rPr lang="en-US" sz="2400" dirty="0">
                <a:latin typeface="Comic Sans MS"/>
                <a:cs typeface="Comic Sans MS"/>
              </a:rPr>
              <a:t>King </a:t>
            </a:r>
            <a:r>
              <a:rPr lang="en-US" sz="2400" dirty="0" err="1">
                <a:latin typeface="Comic Sans MS"/>
                <a:cs typeface="Comic Sans MS"/>
              </a:rPr>
              <a:t>Abdulaziz</a:t>
            </a:r>
            <a:r>
              <a:rPr lang="en-US" sz="2400" dirty="0">
                <a:latin typeface="Comic Sans MS"/>
                <a:cs typeface="Comic Sans MS"/>
              </a:rPr>
              <a:t> University, Jeddah, Saudi Arabia</a:t>
            </a:r>
            <a:r>
              <a:rPr lang="en-US" sz="2400" i="1" dirty="0">
                <a:latin typeface="Comic Sans MS"/>
                <a:cs typeface="Comic Sans MS"/>
              </a:rPr>
              <a:t>.</a:t>
            </a:r>
          </a:p>
          <a:p>
            <a:pPr algn="ctr">
              <a:defRPr/>
            </a:pPr>
            <a:endParaRPr lang="en-US" sz="2400" i="1" dirty="0">
              <a:latin typeface="Comic Sans MS"/>
              <a:cs typeface="Comic Sans MS"/>
            </a:endParaRPr>
          </a:p>
          <a:p>
            <a:pPr algn="ctr">
              <a:defRPr/>
            </a:pPr>
            <a:endParaRPr lang="en-US" dirty="0">
              <a:latin typeface="Comic Sans MS"/>
              <a:cs typeface="Comic Sans MS"/>
            </a:endParaRPr>
          </a:p>
          <a:p>
            <a:pPr algn="ctr">
              <a:defRPr/>
            </a:pPr>
            <a:endParaRPr lang="en-US" sz="2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103" name="CasellaDiTesto 7"/>
          <p:cNvSpPr txBox="1">
            <a:spLocks noChangeArrowheads="1"/>
          </p:cNvSpPr>
          <p:nvPr/>
        </p:nvSpPr>
        <p:spPr bwMode="auto">
          <a:xfrm>
            <a:off x="1905000" y="5562600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dirty="0">
              <a:latin typeface="Comic Sans MS" panose="030F0702030302020204" pitchFamily="66" charset="0"/>
              <a:ea typeface="ヒラギノ角ゴ Pro W3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Comic Sans MS" panose="030F0702030302020204" pitchFamily="66" charset="0"/>
                <a:ea typeface="ヒラギノ角ゴ Pro W3" charset="-128"/>
              </a:rPr>
              <a:t>COST Action FP1105 Principles of cell wall assembly – Understanding and Implementation.</a:t>
            </a:r>
            <a:r>
              <a:rPr lang="it-IT" altLang="en-US" sz="1600" dirty="0">
                <a:latin typeface="Comic Sans MS" panose="030F0702030302020204" pitchFamily="66" charset="0"/>
                <a:ea typeface="ヒラギノ角ゴ Pro W3" charset="-128"/>
              </a:rPr>
              <a:t>  </a:t>
            </a:r>
            <a:r>
              <a:rPr lang="it-IT" altLang="en-US" sz="1600" dirty="0" smtClean="0">
                <a:latin typeface="Comic Sans MS" panose="030F0702030302020204" pitchFamily="66" charset="0"/>
                <a:ea typeface="ヒラギノ角ゴ Pro W3" charset="-128"/>
              </a:rPr>
              <a:t>26-27/May/2015 San Sebastian, Spain</a:t>
            </a:r>
            <a:endParaRPr lang="it-IT" altLang="en-US" sz="1000" dirty="0">
              <a:latin typeface="Arial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03 - Extruder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2725" y="1304926"/>
            <a:ext cx="3657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2" descr="_DSC9183b cop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1295400"/>
            <a:ext cx="35941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9067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Compounding of the Melt; Measuring the Torque</a:t>
            </a:r>
            <a:endParaRPr lang="nl-NL" sz="2800" dirty="0">
              <a:latin typeface="Comic Sans MS" panose="030F0702030302020204" pitchFamily="66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250239" y="2555875"/>
            <a:ext cx="560387" cy="3373438"/>
            <a:chOff x="4159" y="1610"/>
            <a:chExt cx="353" cy="2125"/>
          </a:xfrm>
        </p:grpSpPr>
        <p:sp>
          <p:nvSpPr>
            <p:cNvPr id="35856" name="Line 5"/>
            <p:cNvSpPr>
              <a:spLocks noChangeShapeType="1"/>
            </p:cNvSpPr>
            <p:nvPr/>
          </p:nvSpPr>
          <p:spPr bwMode="auto">
            <a:xfrm rot="420000" flipV="1">
              <a:off x="4360" y="3273"/>
              <a:ext cx="0" cy="187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6"/>
            <p:cNvSpPr>
              <a:spLocks noChangeShapeType="1"/>
            </p:cNvSpPr>
            <p:nvPr/>
          </p:nvSpPr>
          <p:spPr bwMode="auto">
            <a:xfrm rot="420000" flipV="1">
              <a:off x="4385" y="2980"/>
              <a:ext cx="0" cy="18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7"/>
            <p:cNvSpPr>
              <a:spLocks noChangeShapeType="1"/>
            </p:cNvSpPr>
            <p:nvPr/>
          </p:nvSpPr>
          <p:spPr bwMode="auto">
            <a:xfrm rot="420000" flipV="1">
              <a:off x="4412" y="2665"/>
              <a:ext cx="0" cy="18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8"/>
            <p:cNvSpPr>
              <a:spLocks noChangeShapeType="1"/>
            </p:cNvSpPr>
            <p:nvPr/>
          </p:nvSpPr>
          <p:spPr bwMode="auto">
            <a:xfrm rot="420000" flipV="1">
              <a:off x="4439" y="2327"/>
              <a:ext cx="0" cy="18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9"/>
            <p:cNvSpPr>
              <a:spLocks noChangeShapeType="1"/>
            </p:cNvSpPr>
            <p:nvPr/>
          </p:nvSpPr>
          <p:spPr bwMode="auto">
            <a:xfrm rot="420000" flipV="1">
              <a:off x="4470" y="2043"/>
              <a:ext cx="0" cy="189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10"/>
            <p:cNvSpPr>
              <a:spLocks noChangeShapeType="1"/>
            </p:cNvSpPr>
            <p:nvPr/>
          </p:nvSpPr>
          <p:spPr bwMode="auto">
            <a:xfrm rot="420000" flipV="1">
              <a:off x="4489" y="1729"/>
              <a:ext cx="0" cy="190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1"/>
            <p:cNvSpPr>
              <a:spLocks noChangeShapeType="1"/>
            </p:cNvSpPr>
            <p:nvPr/>
          </p:nvSpPr>
          <p:spPr bwMode="auto">
            <a:xfrm rot="420000" flipH="1" flipV="1">
              <a:off x="4431" y="1610"/>
              <a:ext cx="81" cy="95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12"/>
            <p:cNvSpPr>
              <a:spLocks noChangeShapeType="1"/>
            </p:cNvSpPr>
            <p:nvPr/>
          </p:nvSpPr>
          <p:spPr bwMode="auto">
            <a:xfrm rot="420000">
              <a:off x="4159" y="3602"/>
              <a:ext cx="47" cy="133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3"/>
            <p:cNvSpPr>
              <a:spLocks noChangeShapeType="1"/>
            </p:cNvSpPr>
            <p:nvPr/>
          </p:nvSpPr>
          <p:spPr bwMode="auto">
            <a:xfrm flipH="1">
              <a:off x="4236" y="1614"/>
              <a:ext cx="178" cy="1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Line 14"/>
            <p:cNvSpPr>
              <a:spLocks noChangeShapeType="1"/>
            </p:cNvSpPr>
            <p:nvPr/>
          </p:nvSpPr>
          <p:spPr bwMode="auto">
            <a:xfrm>
              <a:off x="4188" y="1632"/>
              <a:ext cx="0" cy="1776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7"/>
            <p:cNvSpPr>
              <a:spLocks noChangeShapeType="1"/>
            </p:cNvSpPr>
            <p:nvPr/>
          </p:nvSpPr>
          <p:spPr bwMode="auto">
            <a:xfrm rot="420000" flipV="1">
              <a:off x="4354" y="3552"/>
              <a:ext cx="0" cy="108"/>
            </a:xfrm>
            <a:prstGeom prst="line">
              <a:avLst/>
            </a:prstGeom>
            <a:noFill/>
            <a:ln w="19050">
              <a:solidFill>
                <a:srgbClr val="FF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Rectangle 18"/>
          <p:cNvSpPr>
            <a:spLocks noChangeArrowheads="1"/>
          </p:cNvSpPr>
          <p:nvPr/>
        </p:nvSpPr>
        <p:spPr bwMode="auto">
          <a:xfrm>
            <a:off x="1624833" y="1016000"/>
            <a:ext cx="3543300" cy="26468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FFCC"/>
              </a:buClr>
              <a:buFontTx/>
              <a:buChar char="–"/>
            </a:pP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Flow re-circulation for    controlled residence time by solid carbide valve</a:t>
            </a: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FFCC"/>
              </a:buClr>
            </a:pPr>
            <a:endParaRPr lang="en-US" sz="2000" dirty="0">
              <a:latin typeface="Comic Sans MS" panose="030F0702030302020204" pitchFamily="66" charset="0"/>
            </a:endParaRP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FFCC"/>
              </a:buClr>
              <a:buFontTx/>
              <a:buChar char="–"/>
            </a:pPr>
            <a:endParaRPr lang="en-US" sz="2000" dirty="0">
              <a:solidFill>
                <a:schemeClr val="tx2"/>
              </a:solidFill>
            </a:endParaRPr>
          </a:p>
          <a:p>
            <a:pPr lvl="1" eaLnBrk="0" hangingPunct="0">
              <a:lnSpc>
                <a:spcPct val="110000"/>
              </a:lnSpc>
              <a:spcBef>
                <a:spcPct val="20000"/>
              </a:spcBef>
              <a:buClr>
                <a:srgbClr val="FFFFCC"/>
              </a:buClr>
              <a:buFontTx/>
              <a:buChar char="–"/>
            </a:pP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690357" y="2287588"/>
            <a:ext cx="2389187" cy="2005012"/>
            <a:chOff x="1039" y="1473"/>
            <a:chExt cx="1505" cy="1263"/>
          </a:xfrm>
        </p:grpSpPr>
        <p:pic>
          <p:nvPicPr>
            <p:cNvPr id="35853" name="Picture 28" descr="valve recir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84" y="1776"/>
              <a:ext cx="10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Oval 15"/>
            <p:cNvSpPr>
              <a:spLocks noChangeArrowheads="1"/>
            </p:cNvSpPr>
            <p:nvPr/>
          </p:nvSpPr>
          <p:spPr bwMode="auto">
            <a:xfrm>
              <a:off x="1484" y="1776"/>
              <a:ext cx="1056" cy="9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35855" name="Text Box 21"/>
            <p:cNvSpPr txBox="1">
              <a:spLocks noChangeArrowheads="1"/>
            </p:cNvSpPr>
            <p:nvPr/>
          </p:nvSpPr>
          <p:spPr bwMode="auto">
            <a:xfrm>
              <a:off x="1039" y="1473"/>
              <a:ext cx="971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</a:rPr>
                <a:t>Recirculation</a:t>
              </a:r>
              <a:endParaRPr lang="nl-NL" sz="200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397251" y="4495800"/>
            <a:ext cx="2171700" cy="2057400"/>
            <a:chOff x="1180" y="2832"/>
            <a:chExt cx="1368" cy="1296"/>
          </a:xfrm>
        </p:grpSpPr>
        <p:grpSp>
          <p:nvGrpSpPr>
            <p:cNvPr id="35849" name="Group 24"/>
            <p:cNvGrpSpPr>
              <a:grpSpLocks/>
            </p:cNvGrpSpPr>
            <p:nvPr/>
          </p:nvGrpSpPr>
          <p:grpSpPr bwMode="auto">
            <a:xfrm>
              <a:off x="1180" y="2832"/>
              <a:ext cx="1368" cy="1281"/>
              <a:chOff x="892" y="1872"/>
              <a:chExt cx="1368" cy="1281"/>
            </a:xfrm>
          </p:grpSpPr>
          <p:pic>
            <p:nvPicPr>
              <p:cNvPr id="35851" name="Picture 19" descr="valve out cop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00" y="2208"/>
                <a:ext cx="1060" cy="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852" name="Text Box 20"/>
              <p:cNvSpPr txBox="1">
                <a:spLocks noChangeArrowheads="1"/>
              </p:cNvSpPr>
              <p:nvPr/>
            </p:nvSpPr>
            <p:spPr bwMode="auto">
              <a:xfrm>
                <a:off x="892" y="1872"/>
                <a:ext cx="1073" cy="25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000">
                    <a:solidFill>
                      <a:schemeClr val="tx2"/>
                    </a:solidFill>
                  </a:rPr>
                  <a:t>Valve to outlet</a:t>
                </a:r>
                <a:endParaRPr lang="nl-NL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5850" name="Oval 26"/>
            <p:cNvSpPr>
              <a:spLocks noChangeArrowheads="1"/>
            </p:cNvSpPr>
            <p:nvPr/>
          </p:nvSpPr>
          <p:spPr bwMode="auto">
            <a:xfrm>
              <a:off x="1488" y="3168"/>
              <a:ext cx="1056" cy="96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</p:grpSp>
      <p:sp>
        <p:nvSpPr>
          <p:cNvPr id="441371" name="Oval 27"/>
          <p:cNvSpPr>
            <a:spLocks noChangeArrowheads="1"/>
          </p:cNvSpPr>
          <p:nvPr/>
        </p:nvSpPr>
        <p:spPr bwMode="auto">
          <a:xfrm>
            <a:off x="8048626" y="5715000"/>
            <a:ext cx="493713" cy="4000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1569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41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video>
          </p:childTnLst>
        </p:cTn>
      </p:par>
    </p:tnLst>
    <p:bldLst>
      <p:bldP spid="34822" grpId="0"/>
      <p:bldP spid="441371" grpId="0" animBg="1"/>
      <p:bldP spid="44137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191000" y="1295400"/>
          <a:ext cx="5471128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1138" name="TextBox 14"/>
          <p:cNvSpPr txBox="1">
            <a:spLocks noChangeArrowheads="1"/>
          </p:cNvSpPr>
          <p:nvPr/>
        </p:nvSpPr>
        <p:spPr bwMode="auto">
          <a:xfrm>
            <a:off x="2405064" y="228601"/>
            <a:ext cx="724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omic Sans MS" charset="0"/>
              </a:rPr>
              <a:t>Comparison of Torque ( N ) as a function of melt mixing time for Blends of PE with Non </a:t>
            </a:r>
            <a:r>
              <a:rPr lang="en-US" sz="1800" dirty="0" err="1">
                <a:latin typeface="Comic Sans MS" charset="0"/>
              </a:rPr>
              <a:t>Derivatized</a:t>
            </a:r>
            <a:r>
              <a:rPr lang="en-US" sz="1800" dirty="0">
                <a:latin typeface="Comic Sans MS" charset="0"/>
              </a:rPr>
              <a:t> (Un-Methylated) and Fully Methylated Kraft Lignin</a:t>
            </a:r>
          </a:p>
        </p:txBody>
      </p:sp>
      <p:sp>
        <p:nvSpPr>
          <p:cNvPr id="91139" name="TextBox 15"/>
          <p:cNvSpPr txBox="1">
            <a:spLocks noChangeArrowheads="1"/>
          </p:cNvSpPr>
          <p:nvPr/>
        </p:nvSpPr>
        <p:spPr bwMode="auto">
          <a:xfrm>
            <a:off x="1828800" y="1154114"/>
            <a:ext cx="1277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Comic Sans MS" charset="0"/>
              </a:rPr>
              <a:t>25% lignin</a:t>
            </a:r>
          </a:p>
        </p:txBody>
      </p:sp>
      <p:sp>
        <p:nvSpPr>
          <p:cNvPr id="91140" name="TextBox 16"/>
          <p:cNvSpPr txBox="1">
            <a:spLocks noChangeArrowheads="1"/>
          </p:cNvSpPr>
          <p:nvPr/>
        </p:nvSpPr>
        <p:spPr bwMode="auto">
          <a:xfrm>
            <a:off x="7096126" y="3352801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omic Sans MS" charset="0"/>
              </a:rPr>
              <a:t>Methylated</a:t>
            </a:r>
          </a:p>
        </p:txBody>
      </p:sp>
      <p:sp>
        <p:nvSpPr>
          <p:cNvPr id="91141" name="TextBox 17"/>
          <p:cNvSpPr txBox="1">
            <a:spLocks noChangeArrowheads="1"/>
          </p:cNvSpPr>
          <p:nvPr/>
        </p:nvSpPr>
        <p:spPr bwMode="auto">
          <a:xfrm>
            <a:off x="5313364" y="1828801"/>
            <a:ext cx="2687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omic Sans MS" charset="0"/>
              </a:rPr>
              <a:t>Un-methylated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313364" y="1752600"/>
            <a:ext cx="3983037" cy="0"/>
          </a:xfrm>
          <a:prstGeom prst="straightConnector1">
            <a:avLst/>
          </a:prstGeom>
          <a:ln w="28575" cmpd="dbl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029200" y="1339850"/>
            <a:ext cx="533400" cy="641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144" name="Rectangle 25"/>
          <p:cNvSpPr>
            <a:spLocks noChangeArrowheads="1"/>
          </p:cNvSpPr>
          <p:nvPr/>
        </p:nvSpPr>
        <p:spPr bwMode="auto">
          <a:xfrm>
            <a:off x="2405064" y="5954491"/>
            <a:ext cx="6815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latin typeface="Comic Sans MS" charset="0"/>
              </a:rPr>
              <a:t>The melt stability of methylated Kraft Lignin has been verified using melt torque measurements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467770" y="5330145"/>
            <a:ext cx="8058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omic Sans MS" charset="0"/>
              </a:rPr>
              <a:t>There is no  melt stability for non-</a:t>
            </a:r>
            <a:r>
              <a:rPr lang="en-US" dirty="0" err="1">
                <a:latin typeface="Comic Sans MS" charset="0"/>
              </a:rPr>
              <a:t>derivatized</a:t>
            </a:r>
            <a:r>
              <a:rPr lang="en-US" dirty="0">
                <a:latin typeface="Comic Sans MS" charset="0"/>
              </a:rPr>
              <a:t> Kraft Lignin due to the onset of crosslinking reactions</a:t>
            </a:r>
          </a:p>
        </p:txBody>
      </p:sp>
    </p:spTree>
    <p:extLst>
      <p:ext uri="{BB962C8B-B14F-4D97-AF65-F5344CB8AC3E}">
        <p14:creationId xmlns:p14="http://schemas.microsoft.com/office/powerpoint/2010/main" val="38948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61887" y="993425"/>
            <a:ext cx="12753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To Further delve into the molecular origins of these effects we</a:t>
            </a: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examined the antioxidant activity of the </a:t>
            </a:r>
            <a:r>
              <a:rPr lang="en-US" sz="3600" b="1" dirty="0" err="1" smtClean="0">
                <a:latin typeface="Comic Sans MS" panose="030F0702030302020204" pitchFamily="66" charset="0"/>
              </a:rPr>
              <a:t>lignins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3600" b="1" dirty="0" smtClean="0">
                <a:latin typeface="Comic Sans MS" panose="030F0702030302020204" pitchFamily="66" charset="0"/>
              </a:rPr>
              <a:t>before and after methylation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4423" y="496387"/>
            <a:ext cx="3099164" cy="75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Lignin sample in </a:t>
            </a:r>
            <a:r>
              <a:rPr lang="en-US" dirty="0" err="1" smtClean="0"/>
              <a:t>Dioxane:water</a:t>
            </a:r>
            <a:r>
              <a:rPr lang="en-US" dirty="0" smtClean="0"/>
              <a:t> ( 9:1 , v/v) ( 25-200 mg/L)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09134" y="1711235"/>
            <a:ext cx="2875462" cy="64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DPPH Solution ( 80 mg/L 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09583" y="2886888"/>
            <a:ext cx="2329271" cy="744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Incubation for 60 min.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70416" y="4219301"/>
            <a:ext cx="1985555" cy="783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UV absorption at 517 nm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5852160" y="1254034"/>
            <a:ext cx="202474" cy="444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39097" y="2351315"/>
            <a:ext cx="215537" cy="496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65223" y="3703317"/>
            <a:ext cx="215537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74617" y="5160441"/>
                <a:ext cx="10511246" cy="1754326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I%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[(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  <m: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𝐴𝑏</m:t>
                        </m:r>
                        <m:r>
                          <a:rPr lang="en-US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100</m:t>
                        </m:r>
                      </m:den>
                    </m:f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,  where Ab</a:t>
                </a:r>
                <a:r>
                  <a:rPr lang="en-US" baseline="-25000" dirty="0">
                    <a:latin typeface="Comic Sans MS" panose="030F0702030302020204" pitchFamily="66" charset="0"/>
                  </a:rPr>
                  <a:t>0 </a:t>
                </a:r>
                <a:r>
                  <a:rPr lang="en-US" dirty="0">
                    <a:latin typeface="Comic Sans MS" panose="030F0702030302020204" pitchFamily="66" charset="0"/>
                  </a:rPr>
                  <a:t>is the absorbance of control and </a:t>
                </a:r>
                <a:r>
                  <a:rPr lang="en-US" dirty="0" err="1">
                    <a:latin typeface="Comic Sans MS" panose="030F0702030302020204" pitchFamily="66" charset="0"/>
                  </a:rPr>
                  <a:t>Ab</a:t>
                </a:r>
                <a:r>
                  <a:rPr lang="en-US" baseline="-25000" dirty="0" err="1">
                    <a:latin typeface="Comic Sans MS" panose="030F0702030302020204" pitchFamily="66" charset="0"/>
                  </a:rPr>
                  <a:t>c</a:t>
                </a:r>
                <a:r>
                  <a:rPr lang="en-US" dirty="0">
                    <a:latin typeface="Comic Sans MS" panose="030F0702030302020204" pitchFamily="66" charset="0"/>
                  </a:rPr>
                  <a:t> is the absorbance of  DPPH solution with lignin sample.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Comic Sans MS" panose="030F0702030302020204" pitchFamily="66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IC</a:t>
                </a:r>
                <a:r>
                  <a:rPr lang="en-US" baseline="-250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50 </a:t>
                </a:r>
                <a:r>
                  <a:rPr lang="en-US" dirty="0">
                    <a:latin typeface="Comic Sans MS" panose="030F0702030302020204" pitchFamily="66" charset="0"/>
                  </a:rPr>
                  <a:t>( concentration providing 50% inhibition) was calculated graphically using a calibration curve in the linear range by plotting the sample concentration vs. the corresponding scavenging effect.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7" y="5160441"/>
                <a:ext cx="10511246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406" t="-24390" b="-5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7" y="1265182"/>
            <a:ext cx="4476650" cy="33402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90" y="909250"/>
            <a:ext cx="5636356" cy="3885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80" y="5141856"/>
            <a:ext cx="1214610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Lower </a:t>
            </a:r>
            <a:r>
              <a:rPr lang="en-US" sz="3200" dirty="0" err="1" smtClean="0">
                <a:latin typeface="Comic Sans MS" panose="030F0702030302020204" pitchFamily="66" charset="0"/>
              </a:rPr>
              <a:t>Mol</a:t>
            </a:r>
            <a:r>
              <a:rPr lang="en-US" sz="3200" dirty="0" smtClean="0">
                <a:latin typeface="Comic Sans MS" panose="030F0702030302020204" pitchFamily="66" charset="0"/>
              </a:rPr>
              <a:t> wt. (highest Phenolic OH content) ASKL showed better antioxidant activity.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0621" y="193307"/>
            <a:ext cx="83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Antioxidant Activity of Initial Kraft Lignin Before &amp; After Methylation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8257309" y="1634835"/>
            <a:ext cx="1136073" cy="637309"/>
          </a:xfrm>
          <a:prstGeom prst="ellipse">
            <a:avLst/>
          </a:prstGeom>
          <a:noFill/>
          <a:ln w="127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4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56" y="970934"/>
            <a:ext cx="5636356" cy="3885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80" y="5141856"/>
            <a:ext cx="12146108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In all samples, antioxidant activity was  Completely eliminated once the phenolic-OH’s were eliminated 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0621" y="193307"/>
            <a:ext cx="83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Antioxidant Activity of Initial Kraft Lignin Before &amp; After Methylation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4382429" y="3735658"/>
            <a:ext cx="4622579" cy="83634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64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764627"/>
              </p:ext>
            </p:extLst>
          </p:nvPr>
        </p:nvGraphicFramePr>
        <p:xfrm>
          <a:off x="2223459" y="869513"/>
          <a:ext cx="7388891" cy="434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53118" y="212696"/>
            <a:ext cx="6919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IC</a:t>
            </a:r>
            <a:r>
              <a:rPr lang="en-US" sz="2400" b="1" baseline="-25000" dirty="0" smtClean="0"/>
              <a:t>50</a:t>
            </a:r>
            <a:r>
              <a:rPr lang="en-US" sz="2400" b="1" dirty="0" smtClean="0"/>
              <a:t> of Kraft Lignin &amp; its Fractions with </a:t>
            </a:r>
            <a:r>
              <a:rPr lang="en-US" sz="2400" b="1" dirty="0" err="1" smtClean="0"/>
              <a:t>Trolox</a:t>
            </a:r>
            <a:r>
              <a:rPr lang="en-US" sz="2400" b="1" dirty="0" smtClean="0"/>
              <a:t> Control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72654"/>
              </p:ext>
            </p:extLst>
          </p:nvPr>
        </p:nvGraphicFramePr>
        <p:xfrm>
          <a:off x="2230069" y="5383343"/>
          <a:ext cx="7215014" cy="1051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882"/>
                <a:gridCol w="1249650"/>
                <a:gridCol w="1194721"/>
                <a:gridCol w="1095318"/>
                <a:gridCol w="959443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err="1" smtClean="0"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Samples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Comic Sans MS" panose="030F0702030302020204" pitchFamily="66" charset="0"/>
                        </a:rPr>
                        <a:t>ASKL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 err="1">
                          <a:effectLst/>
                          <a:latin typeface="Comic Sans MS" panose="030F0702030302020204" pitchFamily="66" charset="0"/>
                        </a:rPr>
                        <a:t>Whole</a:t>
                      </a: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s-MX" sz="2000" dirty="0" err="1">
                          <a:effectLst/>
                          <a:latin typeface="Comic Sans MS" panose="030F0702030302020204" pitchFamily="66" charset="0"/>
                        </a:rPr>
                        <a:t>Lignin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AIKL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  <a:latin typeface="Comic Sans MS" panose="030F0702030302020204" pitchFamily="66" charset="0"/>
                        </a:rPr>
                        <a:t>Trolox</a:t>
                      </a:r>
                      <a:endParaRPr lang="en-US" sz="200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IC</a:t>
                      </a:r>
                      <a:r>
                        <a:rPr lang="es-MX" sz="2000" baseline="-25000" dirty="0">
                          <a:effectLst/>
                          <a:latin typeface="Comic Sans MS" panose="030F0702030302020204" pitchFamily="66" charset="0"/>
                        </a:rPr>
                        <a:t>50 </a:t>
                      </a: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( mg/L)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145.7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166.1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223.2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omic Sans MS" panose="030F0702030302020204" pitchFamily="66" charset="0"/>
                        </a:rPr>
                        <a:t>1.86</a:t>
                      </a:r>
                      <a:endParaRPr lang="en-US" sz="2000" dirty="0">
                        <a:effectLst/>
                        <a:latin typeface="Comic Sans MS" panose="030F0702030302020204" pitchFamily="66" charset="0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://upload.wikimedia.org/wikipedia/commons/thumb/5/50/Trolox.png/200px-Trol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04" y="3310634"/>
            <a:ext cx="1595167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endCxn id="1026" idx="0"/>
          </p:cNvCxnSpPr>
          <p:nvPr/>
        </p:nvCxnSpPr>
        <p:spPr>
          <a:xfrm>
            <a:off x="8535987" y="674361"/>
            <a:ext cx="1" cy="2636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68" y="165177"/>
            <a:ext cx="5286375" cy="65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55836" y="970159"/>
            <a:ext cx="5397844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AAI is linearly correlated to Phenolic OH.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AAI is inversely correlated to the Mol. Weight of the Lignin Fraction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480826"/>
              </p:ext>
            </p:extLst>
          </p:nvPr>
        </p:nvGraphicFramePr>
        <p:xfrm>
          <a:off x="2530325" y="1614311"/>
          <a:ext cx="8103809" cy="29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6622" y="487976"/>
            <a:ext cx="1237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Determination of Free Radical Content in Kraft &amp; Methylated </a:t>
            </a:r>
            <a:r>
              <a:rPr lang="en-US" sz="2400" b="1" dirty="0" err="1" smtClean="0">
                <a:latin typeface="Comic Sans MS" panose="030F0702030302020204" pitchFamily="66" charset="0"/>
              </a:rPr>
              <a:t>Lignins</a:t>
            </a:r>
            <a:endParaRPr lang="en-US" sz="2400" b="1" dirty="0" smtClean="0">
              <a:latin typeface="Comic Sans MS" panose="030F0702030302020204" pitchFamily="66" charset="0"/>
            </a:endParaRPr>
          </a:p>
          <a:p>
            <a:r>
              <a:rPr lang="en-US" sz="2400" b="1" dirty="0" smtClean="0">
                <a:latin typeface="Comic Sans MS" panose="030F0702030302020204" pitchFamily="66" charset="0"/>
              </a:rPr>
              <a:t>Using Quantitative EPR Spectroscopy 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297" y="4793865"/>
            <a:ext cx="10181063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Total Free Radicals Content :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Initial Kraft Lignin : 2.8 x 10</a:t>
            </a:r>
            <a:r>
              <a:rPr lang="en-US" baseline="30000" dirty="0" smtClean="0">
                <a:latin typeface="Comic Sans MS" panose="030F0702030302020204" pitchFamily="66" charset="0"/>
              </a:rPr>
              <a:t>16</a:t>
            </a:r>
            <a:r>
              <a:rPr lang="en-US" dirty="0" smtClean="0">
                <a:latin typeface="Comic Sans MS" panose="030F0702030302020204" pitchFamily="66" charset="0"/>
              </a:rPr>
              <a:t> spins/g 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(using Pitch &amp; TEMPO  as calibration standards)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Methylated Kraft Lignin : </a:t>
            </a:r>
            <a:r>
              <a:rPr lang="en-US" dirty="0">
                <a:latin typeface="Comic Sans MS" panose="030F0702030302020204" pitchFamily="66" charset="0"/>
              </a:rPr>
              <a:t>2.8 x 10</a:t>
            </a:r>
            <a:r>
              <a:rPr lang="en-US" baseline="30000" dirty="0">
                <a:latin typeface="Comic Sans MS" panose="030F0702030302020204" pitchFamily="66" charset="0"/>
              </a:rPr>
              <a:t>16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spins/g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Our 2D EPR work also points out to the fact that the Free Radicals measured are not Oxygen centered </a:t>
            </a:r>
            <a:r>
              <a:rPr lang="en-US" dirty="0" err="1" smtClean="0">
                <a:latin typeface="Comic Sans MS" panose="030F0702030302020204" pitchFamily="66" charset="0"/>
              </a:rPr>
              <a:t>Phenoxy</a:t>
            </a:r>
            <a:r>
              <a:rPr lang="en-US" dirty="0" smtClean="0">
                <a:latin typeface="Comic Sans MS" panose="030F0702030302020204" pitchFamily="66" charset="0"/>
              </a:rPr>
              <a:t> Radicals (work in progress) 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61887" y="993425"/>
            <a:ext cx="12753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Efforts to correlate our findings so far </a:t>
            </a: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to the thermal properties of lignin/PE blends</a:t>
            </a:r>
          </a:p>
          <a:p>
            <a:pPr algn="ctr"/>
            <a:endParaRPr lang="en-US" sz="3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Using </a:t>
            </a:r>
          </a:p>
          <a:p>
            <a:pPr algn="ctr"/>
            <a:endParaRPr lang="en-US" sz="3600" dirty="0">
              <a:latin typeface="Comic Sans MS" panose="030F0702030302020204" pitchFamily="66" charset="0"/>
            </a:endParaRPr>
          </a:p>
          <a:p>
            <a:pPr algn="ctr"/>
            <a:r>
              <a:rPr lang="en-US" sz="3600" dirty="0" smtClean="0">
                <a:latin typeface="Comic Sans MS" panose="030F0702030302020204" pitchFamily="66" charset="0"/>
              </a:rPr>
              <a:t>Oxidation Induction Temperature </a:t>
            </a:r>
            <a:r>
              <a:rPr lang="en-US" sz="3600" dirty="0" err="1" smtClean="0">
                <a:latin typeface="Comic Sans MS" panose="030F0702030302020204" pitchFamily="66" charset="0"/>
              </a:rPr>
              <a:t>Measuremetns</a:t>
            </a:r>
            <a:r>
              <a:rPr lang="en-US" sz="3600" dirty="0" smtClean="0">
                <a:latin typeface="Comic Sans MS" panose="030F0702030302020204" pitchFamily="66" charset="0"/>
              </a:rPr>
              <a:t>  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Comic Sans MS" panose="030F0702030302020204" pitchFamily="66" charset="0"/>
              </a:rPr>
              <a:t>Kraft Lignin; A Valuable Resource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en-US" dirty="0">
                <a:latin typeface="Comic Sans MS" panose="030F0702030302020204" pitchFamily="66" charset="0"/>
              </a:rPr>
              <a:t>What are key questions/objectives that will </a:t>
            </a:r>
            <a:r>
              <a:rPr lang="it-IT" altLang="en-US" dirty="0" smtClean="0">
                <a:latin typeface="Comic Sans MS" panose="030F0702030302020204" pitchFamily="66" charset="0"/>
              </a:rPr>
              <a:t>significantly(but </a:t>
            </a:r>
            <a:r>
              <a:rPr lang="it-IT" altLang="en-US" dirty="0">
                <a:latin typeface="Comic Sans MS" panose="030F0702030302020204" pitchFamily="66" charset="0"/>
              </a:rPr>
              <a:t>not incrementally) advance the field?</a:t>
            </a:r>
          </a:p>
          <a:p>
            <a:pPr eaLnBrk="1" hangingPunct="1"/>
            <a:endParaRPr lang="it-IT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670" y="432389"/>
            <a:ext cx="9118243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omic Sans MS" panose="030F0702030302020204" pitchFamily="66" charset="0"/>
              </a:rPr>
              <a:t>Oxidation induction Temperature ( OIT)  Measurements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omic Sans MS" panose="030F0702030302020204" pitchFamily="66" charset="0"/>
              </a:rPr>
              <a:t>on 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atin typeface="Comic Sans MS" panose="030F0702030302020204" pitchFamily="66" charset="0"/>
              </a:rPr>
              <a:t>KL-Polyethylene </a:t>
            </a:r>
            <a:r>
              <a:rPr lang="en-US" sz="2400" b="1" dirty="0">
                <a:latin typeface="Comic Sans MS" panose="030F0702030302020204" pitchFamily="66" charset="0"/>
              </a:rPr>
              <a:t>B</a:t>
            </a:r>
            <a:r>
              <a:rPr lang="en-US" sz="2400" b="1" dirty="0" smtClean="0">
                <a:latin typeface="Comic Sans MS" panose="030F0702030302020204" pitchFamily="66" charset="0"/>
              </a:rPr>
              <a:t>lends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42" y="2907087"/>
            <a:ext cx="8285356" cy="3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0294" y="1471962"/>
            <a:ext cx="106140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About 5 mg of sample placed in a hermetic DSC pan &amp; cold pressed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4 small  holes were created on the lid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Samples heated under O</a:t>
            </a:r>
            <a:r>
              <a:rPr 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atmosphere (</a:t>
            </a:r>
            <a:r>
              <a:rPr lang="en-US" sz="1600" dirty="0" smtClean="0">
                <a:latin typeface="Comic Sans MS" panose="030F0702030302020204" pitchFamily="66" charset="0"/>
              </a:rPr>
              <a:t>Flow rate:40 ml/min,pressure:20 psi, Heating Rate 10 </a:t>
            </a:r>
            <a:r>
              <a:rPr lang="en-US" sz="1600" dirty="0">
                <a:latin typeface="Comic Sans MS" panose="030F0702030302020204" pitchFamily="66" charset="0"/>
              </a:rPr>
              <a:t>°C/min </a:t>
            </a:r>
            <a:r>
              <a:rPr lang="en-US" sz="1600" dirty="0" smtClean="0">
                <a:latin typeface="Comic Sans MS" panose="030F0702030302020204" pitchFamily="66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2342" y="6032477"/>
            <a:ext cx="19331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Melting Point (T</a:t>
            </a:r>
            <a:r>
              <a:rPr lang="en-US" baseline="-25000" dirty="0" smtClean="0"/>
              <a:t>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37309" y="930620"/>
            <a:ext cx="10406742" cy="4441370"/>
            <a:chOff x="1682303" y="927463"/>
            <a:chExt cx="8072845" cy="4441370"/>
          </a:xfrm>
        </p:grpSpPr>
        <p:graphicFrame>
          <p:nvGraphicFramePr>
            <p:cNvPr id="2" name="Chart 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4449891"/>
                </p:ext>
              </p:extLst>
            </p:nvPr>
          </p:nvGraphicFramePr>
          <p:xfrm>
            <a:off x="1682303" y="927463"/>
            <a:ext cx="8072845" cy="4441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6622824" y="2526864"/>
              <a:ext cx="11515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Polyethylene</a:t>
              </a:r>
              <a:endParaRPr lang="en-US" sz="1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43355" y="1347287"/>
              <a:ext cx="167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5% Initial Kraft  Lignin-PE</a:t>
              </a:r>
              <a:endParaRPr lang="en-US" sz="1400" b="1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7894419" y="1500084"/>
              <a:ext cx="714004" cy="76943"/>
            </a:xfrm>
            <a:prstGeom prst="straightConnector1">
              <a:avLst/>
            </a:prstGeom>
            <a:ln w="22225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877794" y="1972490"/>
              <a:ext cx="101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5% AIKL-PE</a:t>
              </a:r>
              <a:endParaRPr lang="en-US" sz="1400" b="1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654652" y="2126379"/>
              <a:ext cx="536064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701654" y="1097351"/>
              <a:ext cx="1053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5% ASKL-PE</a:t>
              </a:r>
              <a:endParaRPr lang="en-US" sz="1400" b="1" dirty="0"/>
            </a:p>
          </p:txBody>
        </p:sp>
        <p:cxnSp>
          <p:nvCxnSpPr>
            <p:cNvPr id="13" name="Straight Arrow Connector 12"/>
            <p:cNvCxnSpPr>
              <a:endCxn id="11" idx="2"/>
            </p:cNvCxnSpPr>
            <p:nvPr/>
          </p:nvCxnSpPr>
          <p:spPr>
            <a:xfrm flipV="1">
              <a:off x="8817429" y="1405128"/>
              <a:ext cx="410972" cy="159429"/>
            </a:xfrm>
            <a:prstGeom prst="straightConnector1">
              <a:avLst/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0" y="210980"/>
            <a:ext cx="11912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Typical OIT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latin typeface="Comic Sans MS" panose="030F0702030302020204" pitchFamily="66" charset="0"/>
              </a:rPr>
              <a:t>Profiles for 5%  KL Blends with Polyethylene 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552840"/>
              </p:ext>
            </p:extLst>
          </p:nvPr>
        </p:nvGraphicFramePr>
        <p:xfrm>
          <a:off x="2112663" y="5526797"/>
          <a:ext cx="695224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427"/>
                <a:gridCol w="1467017"/>
                <a:gridCol w="836488"/>
                <a:gridCol w="1567543"/>
                <a:gridCol w="10347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Polyethylene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AIKL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 </a:t>
                      </a:r>
                      <a:r>
                        <a:rPr lang="en-US" baseline="0" dirty="0" smtClean="0"/>
                        <a:t> KL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ASKL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OIT</a:t>
                      </a:r>
                      <a:r>
                        <a:rPr lang="en-US" sz="1100" dirty="0" err="1" smtClean="0"/>
                        <a:t>temp</a:t>
                      </a:r>
                      <a:r>
                        <a:rPr lang="en-US" dirty="0" smtClean="0"/>
                        <a:t>. , </a:t>
                      </a:r>
                      <a:r>
                        <a:rPr lang="en-US" dirty="0" smtClean="0">
                          <a:latin typeface="Calibri"/>
                        </a:rPr>
                        <a:t>°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4307" y="6347609"/>
            <a:ext cx="1186895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Addition of 5% of ASKL and whole lignin  into polyethylene, improved its OIT by more than 45 °C.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651164"/>
            <a:ext cx="5429250" cy="56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55836" y="970159"/>
            <a:ext cx="539784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OIT is linearly correlated to Phenolic OH.</a:t>
            </a:r>
          </a:p>
          <a:p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88192" y="1565419"/>
            <a:ext cx="747134" cy="189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651164"/>
            <a:ext cx="5429250" cy="56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55836" y="970159"/>
            <a:ext cx="5397844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OIT is linearly correlated to Phenolic OH.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OIT is linearly correlated to the Antioxidant Activity Index (AAI)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761759" y="3702205"/>
            <a:ext cx="382563" cy="680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651164"/>
            <a:ext cx="5429250" cy="56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255836" y="970159"/>
            <a:ext cx="5397844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OIT is linearly correlated to Phenolic OH.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OIT is linearly correlated to the Antioxidant Activity Index (AAI)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Phenolic OH’s in KL are of benefit to Thermally stabilizing its blends with Polyethylene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17" y="974175"/>
            <a:ext cx="7737845" cy="58057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10980"/>
            <a:ext cx="10467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OIT Data as a function of KL Content in PE Blends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293542" y="4683513"/>
            <a:ext cx="45719" cy="646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9939" y="4222331"/>
            <a:ext cx="1148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Pure PE</a:t>
            </a:r>
          </a:p>
        </p:txBody>
      </p:sp>
    </p:spTree>
    <p:extLst>
      <p:ext uri="{BB962C8B-B14F-4D97-AF65-F5344CB8AC3E}">
        <p14:creationId xmlns:p14="http://schemas.microsoft.com/office/powerpoint/2010/main" val="26284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1" y="795755"/>
            <a:ext cx="7737845" cy="580576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10980"/>
            <a:ext cx="1046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OIT Plots as a function of KL Content in PE Blends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6576" y="1052233"/>
            <a:ext cx="3647103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KL beneficially affects OIT.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98996" y="1052233"/>
            <a:ext cx="2018370" cy="139390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6803346" y="2012652"/>
            <a:ext cx="1471961" cy="200722"/>
          </a:xfrm>
          <a:prstGeom prst="bentConnector3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1709178" y="4447986"/>
            <a:ext cx="45719" cy="646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25575" y="3986804"/>
            <a:ext cx="1148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Pure PE</a:t>
            </a:r>
          </a:p>
        </p:txBody>
      </p:sp>
    </p:spTree>
    <p:extLst>
      <p:ext uri="{BB962C8B-B14F-4D97-AF65-F5344CB8AC3E}">
        <p14:creationId xmlns:p14="http://schemas.microsoft.com/office/powerpoint/2010/main" val="7491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1" y="795755"/>
            <a:ext cx="7737845" cy="580576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10980"/>
            <a:ext cx="1046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OIT Plots as a function of KL Content in PE Blends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6576" y="1052233"/>
            <a:ext cx="3647103" cy="40318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KL beneficially affects OIT.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Elimination of the Phenolic OH reduces these benefits </a:t>
            </a:r>
          </a:p>
        </p:txBody>
      </p:sp>
      <p:sp>
        <p:nvSpPr>
          <p:cNvPr id="8" name="Oval 7"/>
          <p:cNvSpPr/>
          <p:nvPr/>
        </p:nvSpPr>
        <p:spPr>
          <a:xfrm>
            <a:off x="5898996" y="1052233"/>
            <a:ext cx="2018370" cy="1393903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77416" y="2759262"/>
            <a:ext cx="2018370" cy="13939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Elbow Connector 11"/>
          <p:cNvCxnSpPr/>
          <p:nvPr/>
        </p:nvCxnSpPr>
        <p:spPr>
          <a:xfrm flipV="1">
            <a:off x="6803346" y="2012652"/>
            <a:ext cx="1471961" cy="200722"/>
          </a:xfrm>
          <a:prstGeom prst="bentConnector3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1665342" y="4437336"/>
            <a:ext cx="45719" cy="6467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81739" y="3976154"/>
            <a:ext cx="1148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Pure PE</a:t>
            </a:r>
          </a:p>
        </p:txBody>
      </p:sp>
    </p:spTree>
    <p:extLst>
      <p:ext uri="{BB962C8B-B14F-4D97-AF65-F5344CB8AC3E}">
        <p14:creationId xmlns:p14="http://schemas.microsoft.com/office/powerpoint/2010/main" val="36524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1" y="795755"/>
            <a:ext cx="7737845" cy="580576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10980"/>
            <a:ext cx="1046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OIT Plots as a function of KL Content in PE Blends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6576" y="1052233"/>
            <a:ext cx="3647103" cy="52014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KL beneficially affects OIT.</a:t>
            </a: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Elimination of the Phenolic OH reduces these benefits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However, small amounts of KL (even when fully methylated are of benefit to OIT </a:t>
            </a:r>
          </a:p>
        </p:txBody>
      </p:sp>
      <p:sp>
        <p:nvSpPr>
          <p:cNvPr id="11" name="Oval 10"/>
          <p:cNvSpPr/>
          <p:nvPr/>
        </p:nvSpPr>
        <p:spPr>
          <a:xfrm>
            <a:off x="3568390" y="3810000"/>
            <a:ext cx="981308" cy="112999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49698" y="4599709"/>
            <a:ext cx="3610629" cy="340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49267" y="4420277"/>
            <a:ext cx="45719" cy="6608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65664" y="3959095"/>
            <a:ext cx="1148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Pure PE</a:t>
            </a:r>
          </a:p>
        </p:txBody>
      </p:sp>
    </p:spTree>
    <p:extLst>
      <p:ext uri="{BB962C8B-B14F-4D97-AF65-F5344CB8AC3E}">
        <p14:creationId xmlns:p14="http://schemas.microsoft.com/office/powerpoint/2010/main" val="30246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6787"/>
            <a:ext cx="5214967" cy="255652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10980"/>
            <a:ext cx="10463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OIT Plots as a function of KL Content in PE Blends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6576" y="1052233"/>
            <a:ext cx="3647103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However, small amounts of KL (even when fully methylated are of benefit to OIT </a:t>
            </a:r>
          </a:p>
        </p:txBody>
      </p:sp>
      <p:sp>
        <p:nvSpPr>
          <p:cNvPr id="11" name="Oval 10"/>
          <p:cNvSpPr/>
          <p:nvPr/>
        </p:nvSpPr>
        <p:spPr>
          <a:xfrm>
            <a:off x="2986499" y="2205047"/>
            <a:ext cx="643392" cy="593571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68966" y="2418486"/>
            <a:ext cx="3610629" cy="38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607366" y="1813301"/>
            <a:ext cx="45719" cy="945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76163" y="1806285"/>
            <a:ext cx="114857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Pure PE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977097"/>
            <a:ext cx="112083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Possibly, the 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</a:rPr>
              <a:t>aromatic nature of the char (originating from the lignin) that is created at elevated processing temperatures reduces the polyethylene degradation rate, which eventually increases the polyethylene thermal degradation temperature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10"/>
          <p:cNvSpPr txBox="1">
            <a:spLocks noChangeArrowheads="1"/>
          </p:cNvSpPr>
          <p:nvPr/>
        </p:nvSpPr>
        <p:spPr bwMode="auto">
          <a:xfrm>
            <a:off x="2438400" y="727075"/>
            <a:ext cx="7620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6075" indent="-3460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Monotype Sorts" panose="05010101010101010101" pitchFamily="2" charset="2"/>
              <a:buChar char="n"/>
            </a:pPr>
            <a:r>
              <a:rPr lang="en-US" altLang="en-US" sz="2800">
                <a:latin typeface="Comic Sans MS" panose="030F0702030302020204" pitchFamily="66" charset="0"/>
                <a:ea typeface="MS PGothic" panose="020B0600070205080204" pitchFamily="34" charset="-128"/>
              </a:rPr>
              <a:t>Kraft lignin is a by-product of the paper industry; 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Monotype Sorts" panose="05010101010101010101" pitchFamily="2" charset="2"/>
              <a:buChar char="n"/>
            </a:pPr>
            <a:r>
              <a:rPr lang="en-US" altLang="en-US" sz="2800">
                <a:latin typeface="Comic Sans MS" panose="030F0702030302020204" pitchFamily="66" charset="0"/>
                <a:ea typeface="MS PGothic" panose="020B0600070205080204" pitchFamily="34" charset="-128"/>
              </a:rPr>
              <a:t>The Kraft process is continuously adjusted/monitored/modified with the aim to produce paper not lignin;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Monotype Sorts" panose="05010101010101010101" pitchFamily="2" charset="2"/>
              <a:buChar char="n"/>
            </a:pPr>
            <a:r>
              <a:rPr lang="en-US" altLang="en-US" sz="2800">
                <a:latin typeface="Comic Sans MS" panose="030F0702030302020204" pitchFamily="66" charset="0"/>
                <a:ea typeface="MS PGothic" panose="020B0600070205080204" pitchFamily="34" charset="-128"/>
              </a:rPr>
              <a:t>Manufacturing/Seasonal/Geographical &amp; other variations; by definition offer a Heterogeneous/Polydisperse/Irregular  &amp; notoriously reactive &amp; irreproducible material.  </a:t>
            </a:r>
          </a:p>
        </p:txBody>
      </p:sp>
    </p:spTree>
    <p:extLst>
      <p:ext uri="{BB962C8B-B14F-4D97-AF65-F5344CB8AC3E}">
        <p14:creationId xmlns:p14="http://schemas.microsoft.com/office/powerpoint/2010/main" val="69516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003613"/>
            <a:ext cx="11984182" cy="5509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 anti-oxidative character of Kraft Lignin is linearly correlated to its Phenolic OH content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 smtClean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Lower Molecular weight fractions of Kraft Lignin posses better antioxidant activity 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The thermal stability of KL-Polyethylene blends is reduced when its phenolic character is eliminated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However</a:t>
            </a:r>
            <a:r>
              <a:rPr lang="en-US" sz="3200" dirty="0">
                <a:latin typeface="Comic Sans MS" panose="030F0702030302020204" pitchFamily="66" charset="0"/>
              </a:rPr>
              <a:t>, small amounts of KL (even when fully methylated are of benefit to </a:t>
            </a:r>
            <a:r>
              <a:rPr lang="en-US" sz="3200" dirty="0" smtClean="0">
                <a:latin typeface="Comic Sans MS" panose="030F0702030302020204" pitchFamily="66" charset="0"/>
              </a:rPr>
              <a:t>the OIT of KL/PE blends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9393" y="176358"/>
            <a:ext cx="940856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mic Sans MS" panose="030F0702030302020204" pitchFamily="66" charset="0"/>
              </a:rPr>
              <a:t>CONCLUSIONS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3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235527"/>
            <a:ext cx="11623964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s-MX" sz="40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Acknowledgements</a:t>
            </a:r>
            <a:r>
              <a:rPr lang="es-MX" sz="4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1200"/>
              </a:spcBef>
              <a:spcAft>
                <a:spcPts val="600"/>
              </a:spcAft>
            </a:pPr>
            <a:endParaRPr lang="en-US" sz="28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6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United</a:t>
            </a:r>
            <a:r>
              <a:rPr lang="es-MX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States</a:t>
            </a:r>
            <a:r>
              <a:rPr lang="es-MX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es-MX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es-MX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</a:t>
            </a:r>
            <a:r>
              <a:rPr lang="es-MX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(USDA)</a:t>
            </a:r>
          </a:p>
          <a:p>
            <a:pPr>
              <a:spcAft>
                <a:spcPts val="600"/>
              </a:spcAft>
            </a:pPr>
            <a:r>
              <a:rPr lang="es-MX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36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Domtar</a:t>
            </a:r>
            <a:r>
              <a:rPr lang="es-MX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6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Corporation</a:t>
            </a:r>
            <a:r>
              <a:rPr lang="es-MX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2362200" y="274638"/>
            <a:ext cx="7848600" cy="868362"/>
          </a:xfrm>
        </p:spPr>
        <p:txBody>
          <a:bodyPr/>
          <a:lstStyle/>
          <a:p>
            <a:r>
              <a:rPr lang="en-US" altLang="en-US" sz="2800">
                <a:latin typeface="Comic Sans MS" panose="030F0702030302020204" pitchFamily="66" charset="0"/>
              </a:rPr>
              <a:t>Kraft Lignin; A Valuable Resource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400" dirty="0">
                <a:latin typeface="Comic Sans MS" panose="030F0702030302020204" pitchFamily="66" charset="0"/>
              </a:rPr>
              <a:t>What are key questions/objectives that will significantly (but not incrementally) advance the field?</a:t>
            </a:r>
          </a:p>
          <a:p>
            <a:pPr marL="0" indent="0">
              <a:buNone/>
              <a:defRPr/>
            </a:pPr>
            <a:r>
              <a:rPr lang="it-IT" sz="2400" dirty="0">
                <a:latin typeface="Comic Sans MS" panose="030F0702030302020204" pitchFamily="66" charset="0"/>
              </a:rPr>
              <a:t>If Kraft lignin is to be used as a valuable chemical resource is it possible to have it Refined &amp; Upgraded to the level of becoming a reliable commodity chemical? 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Comic Sans MS" pitchFamily="66" charset="0"/>
                <a:cs typeface="Times New Roman" pitchFamily="18" charset="0"/>
              </a:rPr>
              <a:t>Is it possible to arrive at functional </a:t>
            </a:r>
            <a:r>
              <a:rPr lang="en-US" sz="2400" dirty="0" err="1">
                <a:latin typeface="Comic Sans MS" pitchFamily="66" charset="0"/>
                <a:cs typeface="Times New Roman" pitchFamily="18" charset="0"/>
              </a:rPr>
              <a:t>kraft</a:t>
            </a:r>
            <a:r>
              <a:rPr lang="en-US" sz="2400" dirty="0">
                <a:latin typeface="Comic Sans MS" pitchFamily="66" charset="0"/>
                <a:cs typeface="Times New Roman" pitchFamily="18" charset="0"/>
              </a:rPr>
              <a:t> lignin polymers/phenolic precursors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omic Sans MS" pitchFamily="66" charset="0"/>
                <a:cs typeface="Times New Roman" pitchFamily="18" charset="0"/>
              </a:rPr>
              <a:t>	- of consistent quality &amp; specs on a daily basis	?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omic Sans MS" pitchFamily="66" charset="0"/>
                <a:cs typeface="Times New Roman" pitchFamily="18" charset="0"/>
              </a:rPr>
              <a:t>	- of functionality that defines it as a </a:t>
            </a:r>
            <a:r>
              <a:rPr lang="en-US" sz="2000" dirty="0" err="1">
                <a:latin typeface="Comic Sans MS" pitchFamily="66" charset="0"/>
                <a:cs typeface="Times New Roman" pitchFamily="18" charset="0"/>
              </a:rPr>
              <a:t>polyol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 ?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omic Sans MS" pitchFamily="66" charset="0"/>
                <a:cs typeface="Times New Roman" pitchFamily="18" charset="0"/>
              </a:rPr>
              <a:t>	- of 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fractions that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defines it as 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polymeric precursor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of </a:t>
            </a:r>
            <a:r>
              <a:rPr lang="en-US" sz="2000" dirty="0" smtClean="0">
                <a:latin typeface="Comic Sans MS" pitchFamily="66" charset="0"/>
                <a:cs typeface="Times New Roman" pitchFamily="18" charset="0"/>
              </a:rPr>
              <a:t>		defined/controlled </a:t>
            </a:r>
            <a:r>
              <a:rPr lang="en-US" sz="2000" dirty="0">
                <a:latin typeface="Comic Sans MS" pitchFamily="66" charset="0"/>
                <a:cs typeface="Times New Roman" pitchFamily="18" charset="0"/>
              </a:rPr>
              <a:t>reactivity ?</a:t>
            </a:r>
          </a:p>
          <a:p>
            <a:pPr marL="0" indent="0">
              <a:buNone/>
              <a:defRPr/>
            </a:pPr>
            <a:endParaRPr lang="it-IT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dirty="0" smtClean="0">
                <a:latin typeface="Comic Sans MS" panose="030F0702030302020204" pitchFamily="66" charset="0"/>
              </a:rPr>
              <a:t>Objective </a:t>
            </a: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838202" y="1411941"/>
            <a:ext cx="10515600" cy="476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Comic Sans MS" panose="030F0702030302020204" pitchFamily="66" charset="0"/>
              </a:rPr>
              <a:t>To </a:t>
            </a:r>
            <a:r>
              <a:rPr lang="en-US" sz="3600" dirty="0">
                <a:latin typeface="Comic Sans MS" panose="030F0702030302020204" pitchFamily="66" charset="0"/>
              </a:rPr>
              <a:t>understand </a:t>
            </a:r>
            <a:r>
              <a:rPr lang="en-US" sz="3600" dirty="0" smtClean="0">
                <a:latin typeface="Comic Sans MS" panose="030F0702030302020204" pitchFamily="66" charset="0"/>
              </a:rPr>
              <a:t>the fundamental </a:t>
            </a:r>
            <a:r>
              <a:rPr lang="en-US" sz="3600" dirty="0">
                <a:latin typeface="Comic Sans MS" panose="030F0702030302020204" pitchFamily="66" charset="0"/>
              </a:rPr>
              <a:t>antioxidant properties of softwood </a:t>
            </a:r>
            <a:r>
              <a:rPr lang="en-US" sz="3600" dirty="0" err="1">
                <a:latin typeface="Comic Sans MS" panose="030F0702030302020204" pitchFamily="66" charset="0"/>
              </a:rPr>
              <a:t>kraft</a:t>
            </a:r>
            <a:r>
              <a:rPr lang="en-US" sz="3600" dirty="0">
                <a:latin typeface="Comic Sans MS" panose="030F0702030302020204" pitchFamily="66" charset="0"/>
              </a:rPr>
              <a:t> lignin and its fractions on the thermal stability of its blends with polyethylene. </a:t>
            </a:r>
            <a:endParaRPr lang="en-US" sz="36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36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en-US" altLang="en-US" sz="2600" dirty="0" smtClean="0">
                <a:latin typeface="Comic Sans MS" panose="030F0702030302020204" pitchFamily="66" charset="0"/>
              </a:rPr>
              <a:t>To elucidate the role of the Molecular weight of the Lignin </a:t>
            </a:r>
          </a:p>
          <a:p>
            <a:pPr>
              <a:buFontTx/>
              <a:buChar char="-"/>
            </a:pPr>
            <a:r>
              <a:rPr lang="en-US" altLang="en-US" sz="2600" dirty="0" smtClean="0">
                <a:latin typeface="Comic Sans MS" panose="030F0702030302020204" pitchFamily="66" charset="0"/>
              </a:rPr>
              <a:t>To elucidate the role of the free phenolic OH on the lignin </a:t>
            </a:r>
          </a:p>
          <a:p>
            <a:pPr>
              <a:buFontTx/>
              <a:buChar char="-"/>
            </a:pPr>
            <a:r>
              <a:rPr lang="en-US" altLang="en-US" sz="2600" dirty="0" smtClean="0">
                <a:latin typeface="Comic Sans MS" panose="030F0702030302020204" pitchFamily="66" charset="0"/>
              </a:rPr>
              <a:t>To correlate the above with the  Oxidation  Induction Temperature of lignin and its blends with PE </a:t>
            </a:r>
            <a:endParaRPr lang="it-IT" altLang="en-US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9514" y="403165"/>
            <a:ext cx="574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Lignin and polyethylene Samples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514" y="1206488"/>
            <a:ext cx="98760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Softwood Kraft lignin;  KL  (Mw 6300 g/</a:t>
            </a:r>
            <a:r>
              <a:rPr lang="en-US" sz="2400" dirty="0" err="1" smtClean="0">
                <a:latin typeface="Comic Sans MS" panose="030F0702030302020204" pitchFamily="66" charset="0"/>
              </a:rPr>
              <a:t>mol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Fully methylated Kraft  lignin</a:t>
            </a:r>
          </a:p>
          <a:p>
            <a:pPr marL="342900" indent="-342900">
              <a:buAutoNum type="arabicPeriod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Acetone Soluble KL (representing 65% of total lignin); ASKL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Fully Methylated Acetone Soluble KL</a:t>
            </a:r>
            <a:r>
              <a:rPr lang="en-US" sz="2400" dirty="0">
                <a:latin typeface="Comic Sans MS" panose="030F0702030302020204" pitchFamily="66" charset="0"/>
              </a:rPr>
              <a:t>; (Mw </a:t>
            </a:r>
            <a:r>
              <a:rPr lang="en-US" sz="2400" dirty="0" smtClean="0">
                <a:latin typeface="Comic Sans MS" panose="030F0702030302020204" pitchFamily="66" charset="0"/>
              </a:rPr>
              <a:t>3500 </a:t>
            </a:r>
            <a:r>
              <a:rPr lang="en-US" sz="2400" dirty="0">
                <a:latin typeface="Comic Sans MS" panose="030F0702030302020204" pitchFamily="66" charset="0"/>
              </a:rPr>
              <a:t>g/</a:t>
            </a:r>
            <a:r>
              <a:rPr lang="en-US" sz="2400" dirty="0" err="1">
                <a:latin typeface="Comic Sans MS" panose="030F0702030302020204" pitchFamily="66" charset="0"/>
              </a:rPr>
              <a:t>mol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AutoNum type="arabicPeriod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Acetone Insoluble KL (representing 35% of whole lignin): AIKL </a:t>
            </a:r>
          </a:p>
          <a:p>
            <a:pPr marL="342900" indent="-342900">
              <a:buFontTx/>
              <a:buAutoNum type="arabicPeriod"/>
            </a:pPr>
            <a:r>
              <a:rPr lang="en-US" sz="2400" dirty="0" smtClean="0">
                <a:latin typeface="Comic Sans MS" panose="030F0702030302020204" pitchFamily="66" charset="0"/>
              </a:rPr>
              <a:t>Fully methylated </a:t>
            </a:r>
            <a:r>
              <a:rPr lang="en-US" sz="2400" dirty="0">
                <a:latin typeface="Comic Sans MS" panose="030F0702030302020204" pitchFamily="66" charset="0"/>
              </a:rPr>
              <a:t>AIKL (Mw </a:t>
            </a:r>
            <a:r>
              <a:rPr lang="en-US" sz="2400" dirty="0" smtClean="0">
                <a:latin typeface="Comic Sans MS" panose="030F0702030302020204" pitchFamily="66" charset="0"/>
              </a:rPr>
              <a:t>14000 </a:t>
            </a:r>
            <a:r>
              <a:rPr lang="en-US" sz="2400" dirty="0">
                <a:latin typeface="Comic Sans MS" panose="030F0702030302020204" pitchFamily="66" charset="0"/>
              </a:rPr>
              <a:t>g/</a:t>
            </a:r>
            <a:r>
              <a:rPr lang="en-US" sz="2400" dirty="0" err="1">
                <a:latin typeface="Comic Sans MS" panose="030F0702030302020204" pitchFamily="66" charset="0"/>
              </a:rPr>
              <a:t>mol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  <a:p>
            <a:pPr marL="342900" indent="-342900">
              <a:buAutoNum type="arabicPeriod"/>
            </a:pP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00762" cy="4450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9514" y="4533580"/>
            <a:ext cx="647004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Polyethylene 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Equistar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Density          0.93 g/cm</a:t>
            </a:r>
            <a:r>
              <a:rPr lang="en-US" sz="3200" baseline="30000" dirty="0" smtClean="0">
                <a:latin typeface="Comic Sans MS" panose="030F0702030302020204" pitchFamily="66" charset="0"/>
              </a:rPr>
              <a:t>3</a:t>
            </a:r>
          </a:p>
          <a:p>
            <a:pPr marL="342900" indent="-342900"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Melt Flow Index    1.2 g/10 min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6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0031" y="609746"/>
            <a:ext cx="976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mic Sans MS" panose="030F0702030302020204" pitchFamily="66" charset="0"/>
              </a:rPr>
              <a:t>Functional groups of  Kraft lignin Samples Before &amp; After Methylation (</a:t>
            </a:r>
            <a:r>
              <a:rPr lang="en-US" sz="2000" dirty="0" err="1" smtClean="0">
                <a:latin typeface="Comic Sans MS" panose="030F0702030302020204" pitchFamily="66" charset="0"/>
              </a:rPr>
              <a:t>mmol</a:t>
            </a:r>
            <a:r>
              <a:rPr lang="en-US" sz="2000" dirty="0" smtClean="0">
                <a:latin typeface="Comic Sans MS" panose="030F0702030302020204" pitchFamily="66" charset="0"/>
              </a:rPr>
              <a:t>/g)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9877"/>
              </p:ext>
            </p:extLst>
          </p:nvPr>
        </p:nvGraphicFramePr>
        <p:xfrm>
          <a:off x="824241" y="1118911"/>
          <a:ext cx="10380378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874"/>
                <a:gridCol w="1545465"/>
                <a:gridCol w="1596981"/>
                <a:gridCol w="1777284"/>
                <a:gridCol w="1506828"/>
                <a:gridCol w="10689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Samples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Aliphatic-OH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Condensed Phenolic-OH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Non-condensed Phenolic-OH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Total</a:t>
                      </a:r>
                      <a:r>
                        <a:rPr lang="en-US" baseline="0" dirty="0" smtClean="0">
                          <a:latin typeface="Comic Sans MS" panose="030F0702030302020204" pitchFamily="66" charset="0"/>
                        </a:rPr>
                        <a:t> phenolic-OH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COOH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Original Kraft  Lignin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2.24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2.07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2.18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4.25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0.42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Methylated Kraft  lignin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1.98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0.41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ASKL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1.63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2.41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2.85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5.26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0.57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Methylated ASKL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1.59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solidFill>
                          <a:srgbClr val="00B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0.48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AIKL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2.74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2.10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1.76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3.86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0.35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Methylated AIKL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2.71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00.00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0.33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83048"/>
            <a:ext cx="124796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Complete &amp; selective phenolic methylation is evident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amount of phenolic OH is Highest in the Low Molecular Weight Fraction (ASKL) about + 20% based on KL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Total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amount of phenolic OH is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Lowest in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Molecular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Weight Fraction (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AIKL)  - 10% based on KL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8444089" y="1998133"/>
            <a:ext cx="1174044" cy="2528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727" y="905194"/>
            <a:ext cx="5588366" cy="3400402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709028"/>
              </p:ext>
            </p:extLst>
          </p:nvPr>
        </p:nvGraphicFramePr>
        <p:xfrm>
          <a:off x="665018" y="5015347"/>
          <a:ext cx="11042072" cy="1704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582"/>
                <a:gridCol w="1329582"/>
                <a:gridCol w="1455636"/>
                <a:gridCol w="1203528"/>
                <a:gridCol w="1470399"/>
                <a:gridCol w="1188765"/>
                <a:gridCol w="3064580"/>
              </a:tblGrid>
              <a:tr h="130783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Sample</a:t>
                      </a:r>
                      <a:r>
                        <a:rPr lang="en-US" sz="1800" baseline="0" dirty="0" smtClean="0">
                          <a:latin typeface="Comic Sans MS" panose="030F0702030302020204" pitchFamily="66" charset="0"/>
                        </a:rPr>
                        <a:t> ID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KL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Methylated</a:t>
                      </a:r>
                      <a:r>
                        <a:rPr lang="en-US" sz="1800" b="1" baseline="0" dirty="0" smtClean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 KL </a:t>
                      </a:r>
                      <a:endParaRPr lang="en-US" sz="1800" b="1" dirty="0">
                        <a:solidFill>
                          <a:srgbClr val="92D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AIKL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omic Sans MS" panose="030F0702030302020204" pitchFamily="66" charset="0"/>
                        </a:rPr>
                        <a:t>Methylated AIKL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ASKL</a:t>
                      </a:r>
                      <a:endParaRPr lang="en-US" sz="18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Methylated ASKL</a:t>
                      </a:r>
                      <a:endParaRPr lang="en-US" sz="1800" b="1" dirty="0">
                        <a:solidFill>
                          <a:srgbClr val="92D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270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mic Sans MS" panose="030F0702030302020204" pitchFamily="66" charset="0"/>
                        </a:rPr>
                        <a:t>Tg</a:t>
                      </a:r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, °C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153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110</a:t>
                      </a:r>
                      <a:endParaRPr lang="en-US" sz="2000" b="1" dirty="0">
                        <a:solidFill>
                          <a:srgbClr val="92D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182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omic Sans MS" panose="030F0702030302020204" pitchFamily="66" charset="0"/>
                        </a:rPr>
                        <a:t>162</a:t>
                      </a:r>
                      <a:endParaRPr lang="en-US" sz="2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114</a:t>
                      </a:r>
                      <a:endParaRPr lang="en-US" sz="200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2D050"/>
                          </a:solidFill>
                          <a:latin typeface="Comic Sans MS" panose="030F0702030302020204" pitchFamily="66" charset="0"/>
                        </a:rPr>
                        <a:t>101</a:t>
                      </a:r>
                      <a:endParaRPr lang="en-US" sz="2000" b="1" dirty="0">
                        <a:solidFill>
                          <a:srgbClr val="92D05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03554" cy="443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655" y="443529"/>
            <a:ext cx="1358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Glass Transition Temperatures of Initial KL, Fractions &amp; Methylated  </a:t>
            </a:r>
            <a:r>
              <a:rPr lang="en-US" sz="2400" dirty="0" err="1" smtClean="0">
                <a:latin typeface="Comic Sans MS" panose="030F0702030302020204" pitchFamily="66" charset="0"/>
              </a:rPr>
              <a:t>Lignins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7272" y="1164057"/>
            <a:ext cx="626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 err="1" smtClean="0">
                <a:solidFill>
                  <a:srgbClr val="FF0000"/>
                </a:solidFill>
              </a:rPr>
              <a:t>Mol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Wt</a:t>
            </a:r>
            <a:r>
              <a:rPr lang="en-US" dirty="0" smtClean="0">
                <a:solidFill>
                  <a:srgbClr val="FF0000"/>
                </a:solidFill>
              </a:rPr>
              <a:t> (AIKL) displays  dramatically higher </a:t>
            </a:r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</a:rPr>
              <a:t> than ASKL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92D050"/>
                </a:solidFill>
              </a:rPr>
              <a:t>Methylation Brings the </a:t>
            </a:r>
            <a:r>
              <a:rPr lang="en-US" b="1" dirty="0" err="1" smtClean="0">
                <a:solidFill>
                  <a:srgbClr val="92D050"/>
                </a:solidFill>
              </a:rPr>
              <a:t>Tg</a:t>
            </a:r>
            <a:r>
              <a:rPr lang="en-US" b="1" dirty="0" smtClean="0">
                <a:solidFill>
                  <a:srgbClr val="92D050"/>
                </a:solidFill>
              </a:rPr>
              <a:t> down 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V="1">
            <a:off x="4753228" y="4854221"/>
            <a:ext cx="1174044" cy="2025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4539" y="152400"/>
            <a:ext cx="7620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>
                <a:latin typeface="Comic Sans MS" panose="030F0702030302020204" pitchFamily="66" charset="0"/>
              </a:rPr>
              <a:t>Work with a Small Scale Twin Screw Mini Compounder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447800"/>
            <a:ext cx="4876800" cy="4572000"/>
          </a:xfrm>
        </p:spPr>
        <p:txBody>
          <a:bodyPr/>
          <a:lstStyle/>
          <a:p>
            <a:pPr>
              <a:buFontTx/>
              <a:buNone/>
            </a:pPr>
            <a:endParaRPr lang="en-US" sz="1600" b="1" dirty="0">
              <a:solidFill>
                <a:srgbClr val="CC3300"/>
              </a:solidFill>
            </a:endParaRP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Conical twin screw compounder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Fully intermeshing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Co-rotating (mixing) or 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Batch size 15 ml</a:t>
            </a:r>
            <a:endParaRPr lang="nl-NL" sz="1800" dirty="0">
              <a:latin typeface="Comic Sans MS" panose="030F0702030302020204" pitchFamily="66" charset="0"/>
            </a:endParaRPr>
          </a:p>
          <a:p>
            <a:pPr lvl="1"/>
            <a:r>
              <a:rPr lang="en-US" sz="1800" b="1" dirty="0">
                <a:latin typeface="Comic Sans MS" panose="030F0702030302020204" pitchFamily="66" charset="0"/>
              </a:rPr>
              <a:t>Melt thermocouple</a:t>
            </a:r>
            <a:r>
              <a:rPr lang="en-US" sz="1800" dirty="0">
                <a:latin typeface="Comic Sans MS" panose="030F0702030302020204" pitchFamily="66" charset="0"/>
              </a:rPr>
              <a:t> and control</a:t>
            </a:r>
          </a:p>
          <a:p>
            <a:pPr lvl="1"/>
            <a:r>
              <a:rPr lang="en-US" sz="1800" b="1" dirty="0">
                <a:latin typeface="Comic Sans MS" panose="030F0702030302020204" pitchFamily="66" charset="0"/>
              </a:rPr>
              <a:t>2 x 3 Heating zones </a:t>
            </a:r>
            <a:r>
              <a:rPr lang="en-US" sz="1800" dirty="0">
                <a:latin typeface="Comic Sans MS" panose="030F0702030302020204" pitchFamily="66" charset="0"/>
              </a:rPr>
              <a:t>(temp. gradient)</a:t>
            </a:r>
          </a:p>
          <a:p>
            <a:pPr lvl="1"/>
            <a:r>
              <a:rPr lang="en-US" sz="1800" b="1" dirty="0">
                <a:latin typeface="Comic Sans MS" panose="030F0702030302020204" pitchFamily="66" charset="0"/>
              </a:rPr>
              <a:t>Vertical barrel 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Rheological data </a:t>
            </a:r>
          </a:p>
          <a:p>
            <a:pPr lvl="1"/>
            <a:r>
              <a:rPr lang="en-US" sz="1800" dirty="0">
                <a:latin typeface="Comic Sans MS" panose="030F0702030302020204" pitchFamily="66" charset="0"/>
              </a:rPr>
              <a:t>Digital and graphic data display</a:t>
            </a:r>
          </a:p>
          <a:p>
            <a:pPr lvl="1"/>
            <a:endParaRPr lang="en-US" dirty="0" smtClean="0"/>
          </a:p>
          <a:p>
            <a:pPr>
              <a:buFontTx/>
              <a:buNone/>
            </a:pPr>
            <a:endParaRPr lang="en-US" sz="1800" dirty="0"/>
          </a:p>
        </p:txBody>
      </p:sp>
      <p:pic>
        <p:nvPicPr>
          <p:cNvPr id="327697" name="Picture 17" descr="EXTRUDER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1336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1" name="Group 18"/>
          <p:cNvGrpSpPr>
            <a:grpSpLocks/>
          </p:cNvGrpSpPr>
          <p:nvPr/>
        </p:nvGrpSpPr>
        <p:grpSpPr bwMode="auto">
          <a:xfrm>
            <a:off x="3170238" y="25336500"/>
            <a:ext cx="12579350" cy="9385300"/>
            <a:chOff x="1037" y="15960"/>
            <a:chExt cx="7924" cy="5912"/>
          </a:xfrm>
        </p:grpSpPr>
        <p:pic>
          <p:nvPicPr>
            <p:cNvPr id="34826" name="Picture 19" descr="schroef61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1" y="18331"/>
              <a:ext cx="1881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7" name="Picture 20" descr="extruder and comput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3" y="18427"/>
              <a:ext cx="1802" cy="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8" name="Text Box 21"/>
            <p:cNvSpPr txBox="1">
              <a:spLocks noChangeArrowheads="1"/>
            </p:cNvSpPr>
            <p:nvPr/>
          </p:nvSpPr>
          <p:spPr bwMode="auto">
            <a:xfrm>
              <a:off x="6945" y="19074"/>
              <a:ext cx="181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839" tIns="35419" rIns="70839" bIns="35419">
              <a:spAutoFit/>
            </a:bodyPr>
            <a:lstStyle/>
            <a:p>
              <a:pPr algn="ctr" defTabSz="4416425">
                <a:spcBef>
                  <a:spcPct val="50000"/>
                </a:spcBef>
              </a:pPr>
              <a:r>
                <a:rPr lang="tr-TR" sz="1900" b="1">
                  <a:solidFill>
                    <a:srgbClr val="000099"/>
                  </a:solidFill>
                </a:rPr>
                <a:t>Compounded material </a:t>
              </a:r>
              <a:r>
                <a:rPr lang="en-US" sz="1900" b="1">
                  <a:solidFill>
                    <a:srgbClr val="000099"/>
                  </a:solidFill>
                </a:rPr>
                <a:t>directly </a:t>
              </a:r>
              <a:r>
                <a:rPr lang="tr-TR" sz="1900" b="1">
                  <a:solidFill>
                    <a:srgbClr val="000099"/>
                  </a:solidFill>
                </a:rPr>
                <a:t>injection-molded into standard </a:t>
              </a:r>
              <a:r>
                <a:rPr lang="en-US" sz="1900" b="1">
                  <a:solidFill>
                    <a:srgbClr val="000099"/>
                  </a:solidFill>
                </a:rPr>
                <a:t>test</a:t>
              </a:r>
              <a:r>
                <a:rPr lang="tr-TR" sz="1900" b="1">
                  <a:solidFill>
                    <a:srgbClr val="000099"/>
                  </a:solidFill>
                </a:rPr>
                <a:t> </a:t>
              </a:r>
              <a:r>
                <a:rPr lang="en-US" sz="1900" b="1">
                  <a:solidFill>
                    <a:srgbClr val="000099"/>
                  </a:solidFill>
                </a:rPr>
                <a:t>samples</a:t>
              </a:r>
              <a:endParaRPr lang="en-GB" sz="1900" b="1">
                <a:solidFill>
                  <a:srgbClr val="000099"/>
                </a:solidFill>
              </a:endParaRPr>
            </a:p>
          </p:txBody>
        </p:sp>
        <p:sp>
          <p:nvSpPr>
            <p:cNvPr id="34829" name="Text Box 22"/>
            <p:cNvSpPr txBox="1">
              <a:spLocks noChangeArrowheads="1"/>
            </p:cNvSpPr>
            <p:nvPr/>
          </p:nvSpPr>
          <p:spPr bwMode="auto">
            <a:xfrm>
              <a:off x="1037" y="21691"/>
              <a:ext cx="3364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839" tIns="35419" rIns="70839" bIns="35419">
              <a:spAutoFit/>
            </a:bodyPr>
            <a:lstStyle/>
            <a:p>
              <a:pPr defTabSz="4416425">
                <a:spcBef>
                  <a:spcPct val="50000"/>
                </a:spcBef>
              </a:pPr>
              <a:r>
                <a:rPr lang="tr-TR" sz="1400" b="1"/>
                <a:t>Figure 2. </a:t>
              </a:r>
              <a:r>
                <a:rPr lang="tr-TR" sz="1400"/>
                <a:t>Schematic representation of experimental procedure </a:t>
              </a:r>
              <a:endParaRPr lang="en-GB" sz="1400"/>
            </a:p>
          </p:txBody>
        </p:sp>
        <p:sp>
          <p:nvSpPr>
            <p:cNvPr id="34830" name="AutoShape 23"/>
            <p:cNvSpPr>
              <a:spLocks noChangeArrowheads="1"/>
            </p:cNvSpPr>
            <p:nvPr/>
          </p:nvSpPr>
          <p:spPr bwMode="auto">
            <a:xfrm>
              <a:off x="1965" y="17608"/>
              <a:ext cx="485" cy="819"/>
            </a:xfrm>
            <a:prstGeom prst="downArrow">
              <a:avLst>
                <a:gd name="adj1" fmla="val 50000"/>
                <a:gd name="adj2" fmla="val 42216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34831" name="AutoShape 24"/>
            <p:cNvSpPr>
              <a:spLocks noChangeArrowheads="1"/>
            </p:cNvSpPr>
            <p:nvPr/>
          </p:nvSpPr>
          <p:spPr bwMode="auto">
            <a:xfrm rot="10800000">
              <a:off x="6506" y="18763"/>
              <a:ext cx="485" cy="1056"/>
            </a:xfrm>
            <a:prstGeom prst="downArrow">
              <a:avLst>
                <a:gd name="adj1" fmla="val 53759"/>
                <a:gd name="adj2" fmla="val 63949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  <p:pic>
          <p:nvPicPr>
            <p:cNvPr id="34832" name="Picture 25" descr="Viton Samp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" y="16507"/>
              <a:ext cx="995" cy="57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4833" name="AutoShape 26"/>
            <p:cNvSpPr>
              <a:spLocks noChangeArrowheads="1"/>
            </p:cNvSpPr>
            <p:nvPr/>
          </p:nvSpPr>
          <p:spPr bwMode="auto">
            <a:xfrm rot="-5400000">
              <a:off x="5179" y="17121"/>
              <a:ext cx="1344" cy="126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3 w 21600"/>
                <a:gd name="T13" fmla="*/ 4037 h 21600"/>
                <a:gd name="T14" fmla="*/ 19334 w 21600"/>
                <a:gd name="T15" fmla="*/ 812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4865" y="0"/>
                  </a:lnTo>
                  <a:lnTo>
                    <a:pt x="14865" y="4034"/>
                  </a:lnTo>
                  <a:lnTo>
                    <a:pt x="12427" y="4034"/>
                  </a:lnTo>
                  <a:cubicBezTo>
                    <a:pt x="5564" y="4034"/>
                    <a:pt x="0" y="7671"/>
                    <a:pt x="0" y="12158"/>
                  </a:cubicBezTo>
                  <a:lnTo>
                    <a:pt x="0" y="21600"/>
                  </a:lnTo>
                  <a:lnTo>
                    <a:pt x="4180" y="21600"/>
                  </a:lnTo>
                  <a:lnTo>
                    <a:pt x="4180" y="12158"/>
                  </a:lnTo>
                  <a:cubicBezTo>
                    <a:pt x="4180" y="9930"/>
                    <a:pt x="7872" y="8124"/>
                    <a:pt x="12427" y="8124"/>
                  </a:cubicBezTo>
                  <a:lnTo>
                    <a:pt x="14865" y="8124"/>
                  </a:lnTo>
                  <a:lnTo>
                    <a:pt x="14865" y="12158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Text Box 27"/>
            <p:cNvSpPr txBox="1">
              <a:spLocks noChangeArrowheads="1"/>
            </p:cNvSpPr>
            <p:nvPr/>
          </p:nvSpPr>
          <p:spPr bwMode="auto">
            <a:xfrm>
              <a:off x="6268" y="16149"/>
              <a:ext cx="2693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839" tIns="35419" rIns="70839" bIns="35419">
              <a:spAutoFit/>
            </a:bodyPr>
            <a:lstStyle/>
            <a:p>
              <a:pPr defTabSz="4416425">
                <a:spcBef>
                  <a:spcPct val="50000"/>
                </a:spcBef>
                <a:buBlip>
                  <a:blip r:embed="rId6"/>
                </a:buBlip>
              </a:pPr>
              <a:r>
                <a:rPr lang="tr-TR" sz="1900"/>
                <a:t> Tensile Tests</a:t>
              </a:r>
            </a:p>
            <a:p>
              <a:pPr defTabSz="4416425">
                <a:spcBef>
                  <a:spcPct val="50000"/>
                </a:spcBef>
                <a:buBlip>
                  <a:blip r:embed="rId6"/>
                </a:buBlip>
              </a:pPr>
              <a:r>
                <a:rPr lang="tr-TR" sz="1900"/>
                <a:t> XRD Analysis: 2</a:t>
              </a:r>
              <a:r>
                <a:rPr lang="ru-RU" sz="1900"/>
                <a:t>Ө</a:t>
              </a:r>
              <a:r>
                <a:rPr lang="tr-TR" sz="1900"/>
                <a:t> = 1-10</a:t>
              </a:r>
              <a:r>
                <a:rPr lang="en-US" sz="1900"/>
                <a:t>°</a:t>
              </a:r>
            </a:p>
            <a:p>
              <a:pPr defTabSz="4416425">
                <a:spcBef>
                  <a:spcPct val="50000"/>
                </a:spcBef>
                <a:buBlip>
                  <a:blip r:embed="rId6"/>
                </a:buBlip>
              </a:pPr>
              <a:r>
                <a:rPr lang="tr-TR" sz="1900"/>
                <a:t> SEM Analysis</a:t>
              </a:r>
            </a:p>
            <a:p>
              <a:pPr defTabSz="4416425">
                <a:spcBef>
                  <a:spcPct val="50000"/>
                </a:spcBef>
                <a:buBlip>
                  <a:blip r:embed="rId6"/>
                </a:buBlip>
              </a:pPr>
              <a:r>
                <a:rPr lang="tr-TR" sz="1900"/>
                <a:t> TEM A</a:t>
              </a:r>
              <a:r>
                <a:rPr lang="en-US" sz="1900"/>
                <a:t>n</a:t>
              </a:r>
              <a:r>
                <a:rPr lang="tr-TR" sz="1900"/>
                <a:t>alysis</a:t>
              </a:r>
            </a:p>
            <a:p>
              <a:pPr defTabSz="4416425">
                <a:spcBef>
                  <a:spcPct val="50000"/>
                </a:spcBef>
                <a:buBlip>
                  <a:blip r:embed="rId6"/>
                </a:buBlip>
              </a:pPr>
              <a:r>
                <a:rPr lang="tr-TR" sz="1900"/>
                <a:t> Image analysis SEM &amp;</a:t>
              </a:r>
              <a:r>
                <a:rPr lang="en-US" sz="1900"/>
                <a:t> </a:t>
              </a:r>
              <a:r>
                <a:rPr lang="tr-TR" sz="1900"/>
                <a:t>TEM </a:t>
              </a:r>
              <a:r>
                <a:rPr lang="tr-TR" sz="900" b="1"/>
                <a:t>micrograph</a:t>
              </a:r>
              <a:endParaRPr lang="en-GB" sz="900" b="1"/>
            </a:p>
          </p:txBody>
        </p:sp>
        <p:sp>
          <p:nvSpPr>
            <p:cNvPr id="34835" name="AutoShape 28"/>
            <p:cNvSpPr>
              <a:spLocks/>
            </p:cNvSpPr>
            <p:nvPr/>
          </p:nvSpPr>
          <p:spPr bwMode="auto">
            <a:xfrm>
              <a:off x="6012" y="15960"/>
              <a:ext cx="317" cy="1683"/>
            </a:xfrm>
            <a:prstGeom prst="leftBrace">
              <a:avLst>
                <a:gd name="adj1" fmla="val 71895"/>
                <a:gd name="adj2" fmla="val 508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34836" name="AutoShape 29"/>
            <p:cNvSpPr>
              <a:spLocks noChangeArrowheads="1"/>
            </p:cNvSpPr>
            <p:nvPr/>
          </p:nvSpPr>
          <p:spPr bwMode="auto">
            <a:xfrm>
              <a:off x="4353" y="18859"/>
              <a:ext cx="244" cy="353"/>
            </a:xfrm>
            <a:prstGeom prst="curvedRightArrow">
              <a:avLst>
                <a:gd name="adj1" fmla="val 21774"/>
                <a:gd name="adj2" fmla="val 43006"/>
                <a:gd name="adj3" fmla="val 259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  <p:sp>
          <p:nvSpPr>
            <p:cNvPr id="34837" name="Text Box 30"/>
            <p:cNvSpPr txBox="1">
              <a:spLocks noChangeArrowheads="1"/>
            </p:cNvSpPr>
            <p:nvPr/>
          </p:nvSpPr>
          <p:spPr bwMode="auto">
            <a:xfrm>
              <a:off x="3345" y="21211"/>
              <a:ext cx="2736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0839" tIns="35419" rIns="70839" bIns="35419">
              <a:spAutoFit/>
            </a:bodyPr>
            <a:lstStyle/>
            <a:p>
              <a:pPr defTabSz="4416425">
                <a:spcBef>
                  <a:spcPct val="50000"/>
                </a:spcBef>
              </a:pPr>
              <a:r>
                <a:rPr lang="tr-TR" sz="1900" b="1">
                  <a:solidFill>
                    <a:srgbClr val="000099"/>
                  </a:solidFill>
                </a:rPr>
                <a:t>Materials </a:t>
              </a:r>
              <a:r>
                <a:rPr lang="en-US" sz="1900" b="1">
                  <a:solidFill>
                    <a:srgbClr val="000099"/>
                  </a:solidFill>
                </a:rPr>
                <a:t>compounded</a:t>
              </a:r>
              <a:r>
                <a:rPr lang="tr-TR" sz="1900" b="1">
                  <a:solidFill>
                    <a:srgbClr val="000099"/>
                  </a:solidFill>
                </a:rPr>
                <a:t> </a:t>
              </a:r>
              <a:r>
                <a:rPr lang="en-US" sz="1900" b="1">
                  <a:solidFill>
                    <a:srgbClr val="000099"/>
                  </a:solidFill>
                </a:rPr>
                <a:t>in the corrosion/abrasive resistant barrel</a:t>
              </a:r>
              <a:endParaRPr lang="en-GB" sz="1900" b="1">
                <a:solidFill>
                  <a:srgbClr val="000099"/>
                </a:solidFill>
              </a:endParaRPr>
            </a:p>
          </p:txBody>
        </p:sp>
        <p:pic>
          <p:nvPicPr>
            <p:cNvPr id="34838" name="Picture 31" descr="nozzle moul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65" y="17551"/>
              <a:ext cx="2064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9" name="Picture 32" descr="Hoppe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37" y="16061"/>
              <a:ext cx="1584" cy="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0" name="Line 33"/>
            <p:cNvSpPr>
              <a:spLocks noChangeShapeType="1"/>
            </p:cNvSpPr>
            <p:nvPr/>
          </p:nvSpPr>
          <p:spPr bwMode="auto">
            <a:xfrm>
              <a:off x="2337" y="20299"/>
              <a:ext cx="1824" cy="7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Line 34"/>
            <p:cNvSpPr>
              <a:spLocks noChangeShapeType="1"/>
            </p:cNvSpPr>
            <p:nvPr/>
          </p:nvSpPr>
          <p:spPr bwMode="auto">
            <a:xfrm flipV="1">
              <a:off x="2337" y="19579"/>
              <a:ext cx="1728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AutoShape 35"/>
            <p:cNvSpPr>
              <a:spLocks noChangeArrowheads="1"/>
            </p:cNvSpPr>
            <p:nvPr/>
          </p:nvSpPr>
          <p:spPr bwMode="auto">
            <a:xfrm>
              <a:off x="4113" y="18859"/>
              <a:ext cx="245" cy="353"/>
            </a:xfrm>
            <a:prstGeom prst="curvedRightArrow">
              <a:avLst>
                <a:gd name="adj1" fmla="val 21686"/>
                <a:gd name="adj2" fmla="val 42831"/>
                <a:gd name="adj3" fmla="val 2596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endParaRPr lang="nl-NL"/>
            </a:p>
          </p:txBody>
        </p:sp>
      </p:grpSp>
      <p:pic>
        <p:nvPicPr>
          <p:cNvPr id="327717" name="Picture 37" descr="_DSC9180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1447801"/>
            <a:ext cx="35814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8" name="Line 38"/>
          <p:cNvSpPr>
            <a:spLocks noChangeShapeType="1"/>
          </p:cNvSpPr>
          <p:nvPr/>
        </p:nvSpPr>
        <p:spPr bwMode="auto">
          <a:xfrm>
            <a:off x="9525000" y="3810000"/>
            <a:ext cx="0" cy="2209800"/>
          </a:xfrm>
          <a:prstGeom prst="line">
            <a:avLst/>
          </a:prstGeom>
          <a:noFill/>
          <a:ln w="31750">
            <a:solidFill>
              <a:srgbClr val="FF0F0F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en-US"/>
          </a:p>
        </p:txBody>
      </p:sp>
      <p:sp>
        <p:nvSpPr>
          <p:cNvPr id="327719" name="Text Box 39"/>
          <p:cNvSpPr txBox="1">
            <a:spLocks noChangeArrowheads="1"/>
          </p:cNvSpPr>
          <p:nvPr/>
        </p:nvSpPr>
        <p:spPr bwMode="auto">
          <a:xfrm>
            <a:off x="9601200" y="4648200"/>
            <a:ext cx="8382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chemeClr val="hlink"/>
                </a:solidFill>
              </a:rPr>
              <a:t>17 cm</a:t>
            </a:r>
            <a:endParaRPr lang="en-GB" b="1">
              <a:solidFill>
                <a:schemeClr val="hlink"/>
              </a:solidFill>
            </a:endParaRPr>
          </a:p>
        </p:txBody>
      </p:sp>
      <p:sp>
        <p:nvSpPr>
          <p:cNvPr id="327720" name="Line 40"/>
          <p:cNvSpPr>
            <a:spLocks noChangeShapeType="1"/>
          </p:cNvSpPr>
          <p:nvPr/>
        </p:nvSpPr>
        <p:spPr bwMode="auto">
          <a:xfrm>
            <a:off x="8863014" y="6019800"/>
            <a:ext cx="661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03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8" grpId="0" animBg="1"/>
      <p:bldP spid="327719" grpId="0" animBg="1"/>
      <p:bldP spid="3277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AAD9AB-0B1D-45B4-A6BB-EF998036A75E}"/>
</file>

<file path=customXml/itemProps2.xml><?xml version="1.0" encoding="utf-8"?>
<ds:datastoreItem xmlns:ds="http://schemas.openxmlformats.org/officeDocument/2006/customXml" ds:itemID="{74E7AB70-0A51-4494-A896-C2206B5D5F89}"/>
</file>

<file path=customXml/itemProps3.xml><?xml version="1.0" encoding="utf-8"?>
<ds:datastoreItem xmlns:ds="http://schemas.openxmlformats.org/officeDocument/2006/customXml" ds:itemID="{349EE16D-820E-4DA8-9939-C19609744A1B}"/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1444</Words>
  <Application>Microsoft Office PowerPoint</Application>
  <PresentationFormat>Custom</PresentationFormat>
  <Paragraphs>257</Paragraphs>
  <Slides>32</Slides>
  <Notes>4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Correlations of the Antioxidant Properties of Kraft Lignin Fractions with the Thermal Stability of its Blends with Polyethylene  </vt:lpstr>
      <vt:lpstr>Kraft Lignin; A Valuable Resource</vt:lpstr>
      <vt:lpstr>PowerPoint Presentation</vt:lpstr>
      <vt:lpstr>Kraft Lignin; A Valuable Resource</vt:lpstr>
      <vt:lpstr>Objective </vt:lpstr>
      <vt:lpstr>PowerPoint Presentation</vt:lpstr>
      <vt:lpstr>PowerPoint Presentation</vt:lpstr>
      <vt:lpstr>PowerPoint Presentation</vt:lpstr>
      <vt:lpstr>Work with a Small Scale Twin Screw Mini Compounder</vt:lpstr>
      <vt:lpstr>Compounding of the Melt; Measuring the Torque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Methylated lignin-polypropylene composite</dc:title>
  <dc:creator>Dr Hasan Sadeghifar</dc:creator>
  <cp:lastModifiedBy>Dimitris Argyropoulos</cp:lastModifiedBy>
  <cp:revision>121</cp:revision>
  <dcterms:created xsi:type="dcterms:W3CDTF">2013-08-12T20:50:48Z</dcterms:created>
  <dcterms:modified xsi:type="dcterms:W3CDTF">2015-05-22T00:08:39Z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</Properties>
</file>